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2.xml" ContentType="application/vnd.openxmlformats-officedocument.drawingml.chart+xml"/>
  <Override PartName="/ppt/notesSlides/notesSlide50.xml" ContentType="application/vnd.openxmlformats-officedocument.presentationml.notesSlide+xml"/>
  <Override PartName="/ppt/charts/chart3.xml" ContentType="application/vnd.openxmlformats-officedocument.drawingml.chart+xml"/>
  <Override PartName="/ppt/notesSlides/notesSlide51.xml" ContentType="application/vnd.openxmlformats-officedocument.presentationml.notesSlide+xml"/>
  <Override PartName="/ppt/charts/chart4.xml" ContentType="application/vnd.openxmlformats-officedocument.drawingml.chart+xml"/>
  <Override PartName="/ppt/notesSlides/notesSlide52.xml" ContentType="application/vnd.openxmlformats-officedocument.presentationml.notesSlide+xml"/>
  <Override PartName="/ppt/charts/chart5.xml" ContentType="application/vnd.openxmlformats-officedocument.drawingml.chart+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handoutMasterIdLst>
    <p:handoutMasterId r:id="rId59"/>
  </p:handoutMasterIdLst>
  <p:sldIdLst>
    <p:sldId id="2138" r:id="rId2"/>
    <p:sldId id="2035" r:id="rId3"/>
    <p:sldId id="2139" r:id="rId4"/>
    <p:sldId id="2140" r:id="rId5"/>
    <p:sldId id="2141" r:id="rId6"/>
    <p:sldId id="2142" r:id="rId7"/>
    <p:sldId id="2143" r:id="rId8"/>
    <p:sldId id="2144" r:id="rId9"/>
    <p:sldId id="2145" r:id="rId10"/>
    <p:sldId id="2146" r:id="rId11"/>
    <p:sldId id="2151" r:id="rId12"/>
    <p:sldId id="2152" r:id="rId13"/>
    <p:sldId id="2153" r:id="rId14"/>
    <p:sldId id="2154" r:id="rId15"/>
    <p:sldId id="2147" r:id="rId16"/>
    <p:sldId id="2155" r:id="rId17"/>
    <p:sldId id="2156" r:id="rId18"/>
    <p:sldId id="2157" r:id="rId19"/>
    <p:sldId id="2158" r:id="rId20"/>
    <p:sldId id="2159" r:id="rId21"/>
    <p:sldId id="2160" r:id="rId22"/>
    <p:sldId id="2162" r:id="rId23"/>
    <p:sldId id="2161" r:id="rId24"/>
    <p:sldId id="2137" r:id="rId25"/>
    <p:sldId id="2164" r:id="rId26"/>
    <p:sldId id="2165" r:id="rId27"/>
    <p:sldId id="2166" r:id="rId28"/>
    <p:sldId id="2167" r:id="rId29"/>
    <p:sldId id="2168" r:id="rId30"/>
    <p:sldId id="2169" r:id="rId31"/>
    <p:sldId id="2171" r:id="rId32"/>
    <p:sldId id="2172" r:id="rId33"/>
    <p:sldId id="2170" r:id="rId34"/>
    <p:sldId id="2174" r:id="rId35"/>
    <p:sldId id="2175" r:id="rId36"/>
    <p:sldId id="2176" r:id="rId37"/>
    <p:sldId id="2177" r:id="rId38"/>
    <p:sldId id="2178" r:id="rId39"/>
    <p:sldId id="2179" r:id="rId40"/>
    <p:sldId id="2163" r:id="rId41"/>
    <p:sldId id="2117" r:id="rId42"/>
    <p:sldId id="2116" r:id="rId43"/>
    <p:sldId id="2034" r:id="rId44"/>
    <p:sldId id="1808" r:id="rId45"/>
    <p:sldId id="1809" r:id="rId46"/>
    <p:sldId id="2055" r:id="rId47"/>
    <p:sldId id="2058" r:id="rId48"/>
    <p:sldId id="2122" r:id="rId49"/>
    <p:sldId id="2061" r:id="rId50"/>
    <p:sldId id="2063" r:id="rId51"/>
    <p:sldId id="1874" r:id="rId52"/>
    <p:sldId id="1875" r:id="rId53"/>
    <p:sldId id="1883" r:id="rId54"/>
    <p:sldId id="1886" r:id="rId55"/>
    <p:sldId id="1888" r:id="rId56"/>
    <p:sldId id="2097" r:id="rId57"/>
  </p:sldIdLst>
  <p:sldSz cx="24323675" cy="13716000"/>
  <p:notesSz cx="6858000" cy="9144000"/>
  <p:defaultTextStyle>
    <a:defPPr>
      <a:defRPr lang="th-TH"/>
    </a:defPPr>
    <a:lvl1pPr marL="0" algn="l" defTabSz="2173204" rtl="0" eaLnBrk="1" latinLnBrk="0" hangingPunct="1">
      <a:defRPr sz="6700" kern="1200">
        <a:solidFill>
          <a:schemeClr val="tx1"/>
        </a:solidFill>
        <a:latin typeface="+mn-lt"/>
        <a:ea typeface="+mn-ea"/>
        <a:cs typeface="+mn-cs"/>
      </a:defRPr>
    </a:lvl1pPr>
    <a:lvl2pPr marL="1086601" algn="l" defTabSz="2173204" rtl="0" eaLnBrk="1" latinLnBrk="0" hangingPunct="1">
      <a:defRPr sz="6700" kern="1200">
        <a:solidFill>
          <a:schemeClr val="tx1"/>
        </a:solidFill>
        <a:latin typeface="+mn-lt"/>
        <a:ea typeface="+mn-ea"/>
        <a:cs typeface="+mn-cs"/>
      </a:defRPr>
    </a:lvl2pPr>
    <a:lvl3pPr marL="2173204" algn="l" defTabSz="2173204" rtl="0" eaLnBrk="1" latinLnBrk="0" hangingPunct="1">
      <a:defRPr sz="6700" kern="1200">
        <a:solidFill>
          <a:schemeClr val="tx1"/>
        </a:solidFill>
        <a:latin typeface="+mn-lt"/>
        <a:ea typeface="+mn-ea"/>
        <a:cs typeface="+mn-cs"/>
      </a:defRPr>
    </a:lvl3pPr>
    <a:lvl4pPr marL="3259805" algn="l" defTabSz="2173204" rtl="0" eaLnBrk="1" latinLnBrk="0" hangingPunct="1">
      <a:defRPr sz="6700" kern="1200">
        <a:solidFill>
          <a:schemeClr val="tx1"/>
        </a:solidFill>
        <a:latin typeface="+mn-lt"/>
        <a:ea typeface="+mn-ea"/>
        <a:cs typeface="+mn-cs"/>
      </a:defRPr>
    </a:lvl4pPr>
    <a:lvl5pPr marL="4346406" algn="l" defTabSz="2173204" rtl="0" eaLnBrk="1" latinLnBrk="0" hangingPunct="1">
      <a:defRPr sz="6700" kern="1200">
        <a:solidFill>
          <a:schemeClr val="tx1"/>
        </a:solidFill>
        <a:latin typeface="+mn-lt"/>
        <a:ea typeface="+mn-ea"/>
        <a:cs typeface="+mn-cs"/>
      </a:defRPr>
    </a:lvl5pPr>
    <a:lvl6pPr marL="5433009" algn="l" defTabSz="2173204" rtl="0" eaLnBrk="1" latinLnBrk="0" hangingPunct="1">
      <a:defRPr sz="6700" kern="1200">
        <a:solidFill>
          <a:schemeClr val="tx1"/>
        </a:solidFill>
        <a:latin typeface="+mn-lt"/>
        <a:ea typeface="+mn-ea"/>
        <a:cs typeface="+mn-cs"/>
      </a:defRPr>
    </a:lvl6pPr>
    <a:lvl7pPr marL="6519610" algn="l" defTabSz="2173204" rtl="0" eaLnBrk="1" latinLnBrk="0" hangingPunct="1">
      <a:defRPr sz="6700" kern="1200">
        <a:solidFill>
          <a:schemeClr val="tx1"/>
        </a:solidFill>
        <a:latin typeface="+mn-lt"/>
        <a:ea typeface="+mn-ea"/>
        <a:cs typeface="+mn-cs"/>
      </a:defRPr>
    </a:lvl7pPr>
    <a:lvl8pPr marL="7606211" algn="l" defTabSz="2173204" rtl="0" eaLnBrk="1" latinLnBrk="0" hangingPunct="1">
      <a:defRPr sz="6700" kern="1200">
        <a:solidFill>
          <a:schemeClr val="tx1"/>
        </a:solidFill>
        <a:latin typeface="+mn-lt"/>
        <a:ea typeface="+mn-ea"/>
        <a:cs typeface="+mn-cs"/>
      </a:defRPr>
    </a:lvl8pPr>
    <a:lvl9pPr marL="8692815" algn="l" defTabSz="2173204" rtl="0" eaLnBrk="1" latinLnBrk="0" hangingPunct="1">
      <a:defRPr sz="6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6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0000"/>
    <a:srgbClr val="27BB7F"/>
    <a:srgbClr val="DBA467"/>
    <a:srgbClr val="FCF3D8"/>
    <a:srgbClr val="60DEAB"/>
    <a:srgbClr val="2FD2E3"/>
    <a:srgbClr val="FFF5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ลักษณะสีปานกลาง 2 - เน้น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ลักษณะสีปานกลาง 1 - เน้น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8034E78-7F5D-4C2E-B375-FC64B27BC917}" styleName="ลักษณะสีเข้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15" autoAdjust="0"/>
    <p:restoredTop sz="94953" autoAdjust="0"/>
  </p:normalViewPr>
  <p:slideViewPr>
    <p:cSldViewPr>
      <p:cViewPr>
        <p:scale>
          <a:sx n="28" d="100"/>
          <a:sy n="28" d="100"/>
        </p:scale>
        <p:origin x="344" y="832"/>
      </p:cViewPr>
      <p:guideLst>
        <p:guide orient="horz" pos="4320"/>
        <p:guide pos="7661"/>
      </p:guideLst>
    </p:cSldViewPr>
  </p:slideViewPr>
  <p:outlineViewPr>
    <p:cViewPr>
      <p:scale>
        <a:sx n="33" d="100"/>
        <a:sy n="33" d="100"/>
      </p:scale>
      <p:origin x="0" y="14958"/>
    </p:cViewPr>
  </p:outlin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dPt>
          <c:dPt>
            <c:idx val="1"/>
            <c:bubble3D val="0"/>
            <c:spPr>
              <a:solidFill>
                <a:schemeClr val="tx2">
                  <a:alpha val="10000"/>
                </a:schemeClr>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Sheet1!$A$2:$A$5</c:f>
              <c:strCache>
                <c:ptCount val="2"/>
                <c:pt idx="0">
                  <c:v>1st Qtr</c:v>
                </c:pt>
                <c:pt idx="1">
                  <c:v>2nd Qtr</c:v>
                </c:pt>
              </c:strCache>
            </c:strRef>
          </c:cat>
          <c:val>
            <c:numRef>
              <c:f>Sheet1!$B$2:$B$5</c:f>
              <c:numCache>
                <c:formatCode>General</c:formatCode>
                <c:ptCount val="4"/>
                <c:pt idx="0">
                  <c:v>75.0</c:v>
                </c:pt>
                <c:pt idx="1">
                  <c:v>25.0</c:v>
                </c:pt>
              </c:numCache>
            </c:numRef>
          </c:val>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solidFill>
              <a:schemeClr val="accent5"/>
            </a:solidFill>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solidFill>
              <a:schemeClr val="accent4"/>
            </a:solidFill>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solidFill>
              <a:schemeClr val="accent6"/>
            </a:solidFill>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solidFill>
              <a:schemeClr val="accent3"/>
            </a:solidFill>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axId val="2005161648"/>
        <c:axId val="2005164992"/>
      </c:barChart>
      <c:catAx>
        <c:axId val="2005161648"/>
        <c:scaling>
          <c:orientation val="minMax"/>
        </c:scaling>
        <c:delete val="0"/>
        <c:axPos val="b"/>
        <c:majorGridlines>
          <c:spPr>
            <a:ln>
              <a:solidFill>
                <a:schemeClr val="bg1">
                  <a:lumMod val="95000"/>
                </a:schemeClr>
              </a:solidFill>
            </a:ln>
          </c:spPr>
        </c:majorGridlines>
        <c:numFmt formatCode="General" sourceLinked="0"/>
        <c:majorTickMark val="out"/>
        <c:minorTickMark val="none"/>
        <c:tickLblPos val="nextTo"/>
        <c:txPr>
          <a:bodyPr/>
          <a:lstStyle/>
          <a:p>
            <a:pPr>
              <a:defRPr>
                <a:solidFill>
                  <a:schemeClr val="bg1">
                    <a:lumMod val="75000"/>
                  </a:schemeClr>
                </a:solidFill>
              </a:defRPr>
            </a:pPr>
            <a:endParaRPr lang="en-US"/>
          </a:p>
        </c:txPr>
        <c:crossAx val="2005164992"/>
        <c:crosses val="autoZero"/>
        <c:auto val="1"/>
        <c:lblAlgn val="ctr"/>
        <c:lblOffset val="100"/>
        <c:noMultiLvlLbl val="0"/>
      </c:catAx>
      <c:valAx>
        <c:axId val="2005164992"/>
        <c:scaling>
          <c:orientation val="minMax"/>
        </c:scaling>
        <c:delete val="0"/>
        <c:axPos val="l"/>
        <c:majorGridlines>
          <c:spPr>
            <a:ln>
              <a:solidFill>
                <a:schemeClr val="bg1">
                  <a:lumMod val="95000"/>
                </a:schemeClr>
              </a:solidFill>
            </a:ln>
          </c:spPr>
        </c:majorGridlines>
        <c:numFmt formatCode="General" sourceLinked="1"/>
        <c:majorTickMark val="none"/>
        <c:minorTickMark val="none"/>
        <c:tickLblPos val="nextTo"/>
        <c:txPr>
          <a:bodyPr/>
          <a:lstStyle/>
          <a:p>
            <a:pPr>
              <a:defRPr>
                <a:solidFill>
                  <a:schemeClr val="bg1">
                    <a:lumMod val="75000"/>
                  </a:schemeClr>
                </a:solidFill>
              </a:defRPr>
            </a:pPr>
            <a:endParaRPr lang="en-US"/>
          </a:p>
        </c:txPr>
        <c:crossAx val="2005161648"/>
        <c:crosses val="autoZero"/>
        <c:crossBetween val="between"/>
      </c:valAx>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605317978081644"/>
          <c:y val="0.0198165924953108"/>
          <c:w val="0.915180345833151"/>
          <c:h val="0.886378043111491"/>
        </c:manualLayout>
      </c:layout>
      <c:barChart>
        <c:barDir val="col"/>
        <c:grouping val="clustered"/>
        <c:varyColors val="0"/>
        <c:ser>
          <c:idx val="0"/>
          <c:order val="0"/>
          <c:tx>
            <c:strRef>
              <c:f>Sheet1!$B$1</c:f>
              <c:strCache>
                <c:ptCount val="1"/>
                <c:pt idx="0">
                  <c:v>Data 1</c:v>
                </c:pt>
              </c:strCache>
            </c:strRef>
          </c:tx>
          <c:spPr>
            <a:solidFill>
              <a:schemeClr val="accent5"/>
            </a:solidFill>
          </c:spPr>
          <c:invertIfNegative val="0"/>
          <c:cat>
            <c:strRef>
              <c:f>Sheet1!$A$2:$A$4</c:f>
              <c:strCache>
                <c:ptCount val="3"/>
                <c:pt idx="0">
                  <c:v>Group 1</c:v>
                </c:pt>
                <c:pt idx="1">
                  <c:v>Group 2</c:v>
                </c:pt>
                <c:pt idx="2">
                  <c:v>Group 3</c:v>
                </c:pt>
              </c:strCache>
            </c:strRef>
          </c:cat>
          <c:val>
            <c:numRef>
              <c:f>Sheet1!$B$2:$B$4</c:f>
              <c:numCache>
                <c:formatCode>General</c:formatCode>
                <c:ptCount val="3"/>
                <c:pt idx="0">
                  <c:v>80.0</c:v>
                </c:pt>
                <c:pt idx="1">
                  <c:v>120.0</c:v>
                </c:pt>
                <c:pt idx="2">
                  <c:v>150.0</c:v>
                </c:pt>
              </c:numCache>
            </c:numRef>
          </c:val>
        </c:ser>
        <c:ser>
          <c:idx val="1"/>
          <c:order val="1"/>
          <c:tx>
            <c:strRef>
              <c:f>Sheet1!$C$1</c:f>
              <c:strCache>
                <c:ptCount val="1"/>
                <c:pt idx="0">
                  <c:v>Data 2</c:v>
                </c:pt>
              </c:strCache>
            </c:strRef>
          </c:tx>
          <c:spPr>
            <a:solidFill>
              <a:schemeClr val="accent1"/>
            </a:solidFill>
          </c:spPr>
          <c:invertIfNegative val="0"/>
          <c:cat>
            <c:strRef>
              <c:f>Sheet1!$A$2:$A$4</c:f>
              <c:strCache>
                <c:ptCount val="3"/>
                <c:pt idx="0">
                  <c:v>Group 1</c:v>
                </c:pt>
                <c:pt idx="1">
                  <c:v>Group 2</c:v>
                </c:pt>
                <c:pt idx="2">
                  <c:v>Group 3</c:v>
                </c:pt>
              </c:strCache>
            </c:strRef>
          </c:cat>
          <c:val>
            <c:numRef>
              <c:f>Sheet1!$C$2:$C$4</c:f>
              <c:numCache>
                <c:formatCode>General</c:formatCode>
                <c:ptCount val="3"/>
                <c:pt idx="0">
                  <c:v>500.0</c:v>
                </c:pt>
                <c:pt idx="1">
                  <c:v>430.0</c:v>
                </c:pt>
                <c:pt idx="2">
                  <c:v>400.0</c:v>
                </c:pt>
              </c:numCache>
            </c:numRef>
          </c:val>
        </c:ser>
        <c:ser>
          <c:idx val="2"/>
          <c:order val="2"/>
          <c:tx>
            <c:strRef>
              <c:f>Sheet1!$D$1</c:f>
              <c:strCache>
                <c:ptCount val="1"/>
                <c:pt idx="0">
                  <c:v> Data 3</c:v>
                </c:pt>
              </c:strCache>
            </c:strRef>
          </c:tx>
          <c:spPr>
            <a:solidFill>
              <a:schemeClr val="accent6"/>
            </a:solidFill>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solidFill>
              <a:schemeClr val="accent3"/>
            </a:solidFill>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axId val="2005545392"/>
        <c:axId val="2005425408"/>
      </c:barChart>
      <c:catAx>
        <c:axId val="2005545392"/>
        <c:scaling>
          <c:orientation val="minMax"/>
        </c:scaling>
        <c:delete val="0"/>
        <c:axPos val="b"/>
        <c:majorGridlines>
          <c:spPr>
            <a:ln>
              <a:solidFill>
                <a:schemeClr val="bg1">
                  <a:lumMod val="95000"/>
                </a:schemeClr>
              </a:solidFill>
            </a:ln>
          </c:spPr>
        </c:majorGridlines>
        <c:numFmt formatCode="General" sourceLinked="0"/>
        <c:majorTickMark val="out"/>
        <c:minorTickMark val="none"/>
        <c:tickLblPos val="nextTo"/>
        <c:txPr>
          <a:bodyPr/>
          <a:lstStyle/>
          <a:p>
            <a:pPr>
              <a:defRPr>
                <a:solidFill>
                  <a:schemeClr val="bg1">
                    <a:lumMod val="75000"/>
                  </a:schemeClr>
                </a:solidFill>
              </a:defRPr>
            </a:pPr>
            <a:endParaRPr lang="en-US"/>
          </a:p>
        </c:txPr>
        <c:crossAx val="2005425408"/>
        <c:crosses val="autoZero"/>
        <c:auto val="1"/>
        <c:lblAlgn val="ctr"/>
        <c:lblOffset val="100"/>
        <c:noMultiLvlLbl val="0"/>
      </c:catAx>
      <c:valAx>
        <c:axId val="2005425408"/>
        <c:scaling>
          <c:orientation val="minMax"/>
        </c:scaling>
        <c:delete val="0"/>
        <c:axPos val="l"/>
        <c:majorGridlines>
          <c:spPr>
            <a:ln>
              <a:solidFill>
                <a:schemeClr val="bg1">
                  <a:lumMod val="95000"/>
                </a:schemeClr>
              </a:solidFill>
            </a:ln>
          </c:spPr>
        </c:majorGridlines>
        <c:numFmt formatCode="General" sourceLinked="1"/>
        <c:majorTickMark val="none"/>
        <c:minorTickMark val="none"/>
        <c:tickLblPos val="nextTo"/>
        <c:txPr>
          <a:bodyPr/>
          <a:lstStyle/>
          <a:p>
            <a:pPr>
              <a:defRPr>
                <a:solidFill>
                  <a:schemeClr val="bg1">
                    <a:lumMod val="75000"/>
                  </a:schemeClr>
                </a:solidFill>
              </a:defRPr>
            </a:pPr>
            <a:endParaRPr lang="en-US"/>
          </a:p>
        </c:txPr>
        <c:crossAx val="2005545392"/>
        <c:crosses val="autoZero"/>
        <c:crossBetween val="between"/>
      </c:valAx>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507853185018539"/>
          <c:y val="0.0341502385085933"/>
          <c:w val="0.949214683435506"/>
          <c:h val="0.886378043111491"/>
        </c:manualLayout>
      </c:layout>
      <c:barChart>
        <c:barDir val="bar"/>
        <c:grouping val="clustered"/>
        <c:varyColors val="0"/>
        <c:ser>
          <c:idx val="0"/>
          <c:order val="0"/>
          <c:tx>
            <c:strRef>
              <c:f>Sheet1!$B$1</c:f>
              <c:strCache>
                <c:ptCount val="1"/>
                <c:pt idx="0">
                  <c:v>Data 1</c:v>
                </c:pt>
              </c:strCache>
            </c:strRef>
          </c:tx>
          <c:spPr>
            <a:solidFill>
              <a:schemeClr val="accent5"/>
            </a:solidFill>
          </c:spPr>
          <c:invertIfNegative val="0"/>
          <c:cat>
            <c:strRef>
              <c:f>Sheet1!$A$2:$A$4</c:f>
              <c:strCache>
                <c:ptCount val="3"/>
                <c:pt idx="0">
                  <c:v>Group 1</c:v>
                </c:pt>
                <c:pt idx="1">
                  <c:v>Group 2</c:v>
                </c:pt>
                <c:pt idx="2">
                  <c:v>Group 3</c:v>
                </c:pt>
              </c:strCache>
            </c:strRef>
          </c:cat>
          <c:val>
            <c:numRef>
              <c:f>Sheet1!$B$2:$B$4</c:f>
              <c:numCache>
                <c:formatCode>General</c:formatCode>
                <c:ptCount val="3"/>
                <c:pt idx="0">
                  <c:v>210.0</c:v>
                </c:pt>
                <c:pt idx="1">
                  <c:v>120.0</c:v>
                </c:pt>
                <c:pt idx="2">
                  <c:v>150.0</c:v>
                </c:pt>
              </c:numCache>
            </c:numRef>
          </c:val>
        </c:ser>
        <c:ser>
          <c:idx val="1"/>
          <c:order val="1"/>
          <c:tx>
            <c:strRef>
              <c:f>Sheet1!$C$1</c:f>
              <c:strCache>
                <c:ptCount val="1"/>
                <c:pt idx="0">
                  <c:v>Data 2</c:v>
                </c:pt>
              </c:strCache>
            </c:strRef>
          </c:tx>
          <c:spPr>
            <a:solidFill>
              <a:schemeClr val="accent3"/>
            </a:solidFill>
          </c:spPr>
          <c:invertIfNegative val="0"/>
          <c:cat>
            <c:strRef>
              <c:f>Sheet1!$A$2:$A$4</c:f>
              <c:strCache>
                <c:ptCount val="3"/>
                <c:pt idx="0">
                  <c:v>Group 1</c:v>
                </c:pt>
                <c:pt idx="1">
                  <c:v>Group 2</c:v>
                </c:pt>
                <c:pt idx="2">
                  <c:v>Group 3</c:v>
                </c:pt>
              </c:strCache>
            </c:strRef>
          </c:cat>
          <c:val>
            <c:numRef>
              <c:f>Sheet1!$C$2:$C$4</c:f>
              <c:numCache>
                <c:formatCode>General</c:formatCode>
                <c:ptCount val="3"/>
                <c:pt idx="0">
                  <c:v>470.0</c:v>
                </c:pt>
                <c:pt idx="1">
                  <c:v>430.0</c:v>
                </c:pt>
                <c:pt idx="2">
                  <c:v>400.0</c:v>
                </c:pt>
              </c:numCache>
            </c:numRef>
          </c:val>
        </c:ser>
        <c:ser>
          <c:idx val="2"/>
          <c:order val="2"/>
          <c:tx>
            <c:strRef>
              <c:f>Sheet1!$D$1</c:f>
              <c:strCache>
                <c:ptCount val="1"/>
                <c:pt idx="0">
                  <c:v> Data 3</c:v>
                </c:pt>
              </c:strCache>
            </c:strRef>
          </c:tx>
          <c:spPr>
            <a:solidFill>
              <a:schemeClr val="accent6"/>
            </a:solidFill>
          </c:spPr>
          <c:invertIfNegative val="0"/>
          <c:cat>
            <c:strRef>
              <c:f>Sheet1!$A$2:$A$4</c:f>
              <c:strCache>
                <c:ptCount val="3"/>
                <c:pt idx="0">
                  <c:v>Group 1</c:v>
                </c:pt>
                <c:pt idx="1">
                  <c:v>Group 2</c:v>
                </c:pt>
                <c:pt idx="2">
                  <c:v>Group 3</c:v>
                </c:pt>
              </c:strCache>
            </c:strRef>
          </c:cat>
          <c:val>
            <c:numRef>
              <c:f>Sheet1!$D$2:$D$4</c:f>
              <c:numCache>
                <c:formatCode>General</c:formatCode>
                <c:ptCount val="3"/>
                <c:pt idx="0">
                  <c:v>230.0</c:v>
                </c:pt>
                <c:pt idx="1">
                  <c:v>125.0</c:v>
                </c:pt>
                <c:pt idx="2">
                  <c:v>420.0</c:v>
                </c:pt>
              </c:numCache>
            </c:numRef>
          </c:val>
        </c:ser>
        <c:ser>
          <c:idx val="3"/>
          <c:order val="3"/>
          <c:tx>
            <c:strRef>
              <c:f>Sheet1!$E$1</c:f>
              <c:strCache>
                <c:ptCount val="1"/>
                <c:pt idx="0">
                  <c:v>Data 4</c:v>
                </c:pt>
              </c:strCache>
            </c:strRef>
          </c:tx>
          <c:spPr>
            <a:solidFill>
              <a:schemeClr val="accent2"/>
            </a:solidFill>
          </c:spPr>
          <c:invertIfNegative val="0"/>
          <c:cat>
            <c:strRef>
              <c:f>Sheet1!$A$2:$A$4</c:f>
              <c:strCache>
                <c:ptCount val="3"/>
                <c:pt idx="0">
                  <c:v>Group 1</c:v>
                </c:pt>
                <c:pt idx="1">
                  <c:v>Group 2</c:v>
                </c:pt>
                <c:pt idx="2">
                  <c:v>Group 3</c:v>
                </c:pt>
              </c:strCache>
            </c:strRef>
          </c:cat>
          <c:val>
            <c:numRef>
              <c:f>Sheet1!$E$2:$E$4</c:f>
              <c:numCache>
                <c:formatCode>General</c:formatCode>
                <c:ptCount val="3"/>
                <c:pt idx="0">
                  <c:v>100.0</c:v>
                </c:pt>
                <c:pt idx="1">
                  <c:v>215.0</c:v>
                </c:pt>
                <c:pt idx="2">
                  <c:v>300.0</c:v>
                </c:pt>
              </c:numCache>
            </c:numRef>
          </c:val>
        </c:ser>
        <c:dLbls>
          <c:showLegendKey val="0"/>
          <c:showVal val="0"/>
          <c:showCatName val="0"/>
          <c:showSerName val="0"/>
          <c:showPercent val="0"/>
          <c:showBubbleSize val="0"/>
        </c:dLbls>
        <c:gapWidth val="150"/>
        <c:axId val="1729421072"/>
        <c:axId val="1729652880"/>
      </c:barChart>
      <c:catAx>
        <c:axId val="1729421072"/>
        <c:scaling>
          <c:orientation val="minMax"/>
        </c:scaling>
        <c:delete val="0"/>
        <c:axPos val="l"/>
        <c:majorGridlines>
          <c:spPr>
            <a:ln>
              <a:solidFill>
                <a:schemeClr val="bg1">
                  <a:lumMod val="95000"/>
                </a:schemeClr>
              </a:solidFill>
            </a:ln>
          </c:spPr>
        </c:majorGridlines>
        <c:numFmt formatCode="General" sourceLinked="0"/>
        <c:majorTickMark val="out"/>
        <c:minorTickMark val="none"/>
        <c:tickLblPos val="nextTo"/>
        <c:txPr>
          <a:bodyPr/>
          <a:lstStyle/>
          <a:p>
            <a:pPr>
              <a:defRPr>
                <a:solidFill>
                  <a:schemeClr val="bg1">
                    <a:lumMod val="75000"/>
                  </a:schemeClr>
                </a:solidFill>
              </a:defRPr>
            </a:pPr>
            <a:endParaRPr lang="en-US"/>
          </a:p>
        </c:txPr>
        <c:crossAx val="1729652880"/>
        <c:crosses val="autoZero"/>
        <c:auto val="1"/>
        <c:lblAlgn val="ctr"/>
        <c:lblOffset val="100"/>
        <c:noMultiLvlLbl val="0"/>
      </c:catAx>
      <c:valAx>
        <c:axId val="1729652880"/>
        <c:scaling>
          <c:orientation val="minMax"/>
        </c:scaling>
        <c:delete val="0"/>
        <c:axPos val="b"/>
        <c:majorGridlines>
          <c:spPr>
            <a:ln>
              <a:solidFill>
                <a:schemeClr val="bg1">
                  <a:lumMod val="95000"/>
                </a:schemeClr>
              </a:solidFill>
            </a:ln>
          </c:spPr>
        </c:majorGridlines>
        <c:numFmt formatCode="General" sourceLinked="1"/>
        <c:majorTickMark val="none"/>
        <c:minorTickMark val="none"/>
        <c:tickLblPos val="nextTo"/>
        <c:txPr>
          <a:bodyPr/>
          <a:lstStyle/>
          <a:p>
            <a:pPr>
              <a:defRPr>
                <a:solidFill>
                  <a:schemeClr val="bg1">
                    <a:lumMod val="75000"/>
                  </a:schemeClr>
                </a:solidFill>
              </a:defRPr>
            </a:pPr>
            <a:endParaRPr lang="en-US"/>
          </a:p>
        </c:txPr>
        <c:crossAx val="1729421072"/>
        <c:crosses val="autoZero"/>
        <c:crossBetween val="between"/>
      </c:valAx>
      <c:spPr>
        <a:ln>
          <a:solidFill>
            <a:schemeClr val="bg1">
              <a:lumMod val="95000"/>
            </a:schemeClr>
          </a:solidFill>
        </a:ln>
      </c:spPr>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bg1">
                    <a:lumMod val="85000"/>
                  </a:schemeClr>
                </a:solidFill>
              </a:defRPr>
            </a:pPr>
            <a:r>
              <a:rPr lang="en-US" dirty="0" smtClean="0">
                <a:solidFill>
                  <a:schemeClr val="bg1">
                    <a:lumMod val="85000"/>
                  </a:schemeClr>
                </a:solidFill>
              </a:rPr>
              <a:t>Information</a:t>
            </a:r>
            <a:endParaRPr lang="en-US" dirty="0">
              <a:solidFill>
                <a:schemeClr val="bg1">
                  <a:lumMod val="85000"/>
                </a:schemeClr>
              </a:solidFill>
            </a:endParaRPr>
          </a:p>
        </c:rich>
      </c:tx>
      <c:layout/>
      <c:overlay val="0"/>
    </c:title>
    <c:autoTitleDeleted val="0"/>
    <c:plotArea>
      <c:layout/>
      <c:ofPieChart>
        <c:ofPieType val="pie"/>
        <c:varyColors val="1"/>
        <c:ser>
          <c:idx val="0"/>
          <c:order val="0"/>
          <c:tx>
            <c:strRef>
              <c:f>Sheet1!$B$1</c:f>
              <c:strCache>
                <c:ptCount val="1"/>
                <c:pt idx="0">
                  <c:v>Sales</c:v>
                </c:pt>
              </c:strCache>
            </c:strRef>
          </c:tx>
          <c:dPt>
            <c:idx val="0"/>
            <c:bubble3D val="0"/>
            <c:explosion val="9"/>
            <c:spPr>
              <a:solidFill>
                <a:schemeClr val="accent6"/>
              </a:solidFill>
            </c:spPr>
          </c:dPt>
          <c:dPt>
            <c:idx val="1"/>
            <c:bubble3D val="0"/>
          </c:dPt>
          <c:dPt>
            <c:idx val="2"/>
            <c:bubble3D val="0"/>
          </c:dPt>
          <c:dPt>
            <c:idx val="3"/>
            <c:bubble3D val="0"/>
          </c:dPt>
          <c:dPt>
            <c:idx val="4"/>
            <c:bubble3D val="0"/>
            <c:explosion val="15"/>
          </c:dPt>
          <c:dLbls>
            <c:dLbl>
              <c:idx val="0"/>
              <c:layout>
                <c:manualLayout>
                  <c:x val="0.13015915097003"/>
                  <c:y val="-0.14365935163813"/>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dLbl>
              <c:idx val="1"/>
              <c:layout>
                <c:manualLayout>
                  <c:x val="-0.0711553683625234"/>
                  <c:y val="0.159026163036377"/>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dLbl>
              <c:idx val="4"/>
              <c:layout>
                <c:manualLayout>
                  <c:x val="-0.136279931879689"/>
                  <c:y val="-0.0047820645869034"/>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a:lstStyle/>
              <a:p>
                <a:pPr>
                  <a:defRPr sz="4000">
                    <a:solidFill>
                      <a:schemeClr val="bg1"/>
                    </a:solidFill>
                    <a:latin typeface="Lato" pitchFamily="34" charset="0"/>
                    <a:ea typeface="Lato" pitchFamily="34" charset="0"/>
                    <a:cs typeface="Lato" pitchFamily="34" charset="0"/>
                  </a:defRPr>
                </a:pPr>
                <a:endParaRPr lang="en-US"/>
              </a:p>
            </c:txPr>
            <c:dLblPos val="bestFit"/>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Sheet1!$A$2:$A$5</c:f>
              <c:strCache>
                <c:ptCount val="4"/>
                <c:pt idx="0">
                  <c:v>1st Qtr</c:v>
                </c:pt>
                <c:pt idx="1">
                  <c:v>2nd Qtr</c:v>
                </c:pt>
                <c:pt idx="2">
                  <c:v>3rd Qtr</c:v>
                </c:pt>
                <c:pt idx="3">
                  <c:v>4th Qtr</c:v>
                </c:pt>
              </c:strCache>
            </c:strRef>
          </c:cat>
          <c:val>
            <c:numRef>
              <c:f>Sheet1!$B$2:$B$5</c:f>
              <c:numCache>
                <c:formatCode>General</c:formatCode>
                <c:ptCount val="4"/>
                <c:pt idx="0">
                  <c:v>6.0</c:v>
                </c:pt>
                <c:pt idx="1">
                  <c:v>2.0</c:v>
                </c:pt>
                <c:pt idx="2">
                  <c:v>1.0</c:v>
                </c:pt>
                <c:pt idx="3">
                  <c:v>1.0</c:v>
                </c:pt>
              </c:numCache>
            </c:numRef>
          </c:val>
        </c:ser>
        <c:dLbls>
          <c:dLblPos val="bestFit"/>
          <c:showLegendKey val="0"/>
          <c:showVal val="0"/>
          <c:showCatName val="0"/>
          <c:showSerName val="0"/>
          <c:showPercent val="1"/>
          <c:showBubbleSize val="0"/>
          <c:showLeaderLines val="1"/>
        </c:dLbls>
        <c:gapWidth val="100"/>
        <c:secondPieSize val="75"/>
        <c:serLines>
          <c:spPr>
            <a:ln>
              <a:solidFill>
                <a:schemeClr val="bg1">
                  <a:lumMod val="75000"/>
                </a:schemeClr>
              </a:solidFill>
            </a:ln>
          </c:spPr>
        </c:serLines>
      </c:ofPieChart>
    </c:plotArea>
    <c:legend>
      <c:legendPos val="t"/>
      <c:layout/>
      <c:overlay val="0"/>
      <c:txPr>
        <a:bodyPr/>
        <a:lstStyle/>
        <a:p>
          <a:pPr>
            <a:defRPr>
              <a:solidFill>
                <a:schemeClr val="bg1">
                  <a:lumMod val="85000"/>
                </a:schemeClr>
              </a:solidFill>
            </a:defRPr>
          </a:pPr>
          <a:endParaRPr lang="en-US"/>
        </a:p>
      </c:txPr>
    </c:legend>
    <c:plotVisOnly val="1"/>
    <c:dispBlanksAs val="gap"/>
    <c:showDLblsOverMax val="0"/>
  </c:chart>
  <c:txPr>
    <a:bodyPr/>
    <a:lstStyle/>
    <a:p>
      <a:pPr>
        <a:defRPr sz="2800">
          <a:latin typeface="Lato Regular"/>
          <a:cs typeface="Lato Regula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ตัวแทนวันที่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DD9FE2F-AE6E-4FD8-BECB-DC8C512CD42F}" type="datetimeFigureOut">
              <a:rPr lang="th-TH" smtClean="0"/>
              <a:t>05/04/62</a:t>
            </a:fld>
            <a:endParaRPr lang="th-TH"/>
          </a:p>
        </p:txBody>
      </p:sp>
      <p:sp>
        <p:nvSpPr>
          <p:cNvPr id="4" name="ตัวแทนท้ายกระดา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5" name="ตัวแทนหมายเลขภาพนิ่ง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8AE7EA-B5BD-4D93-8E46-73D2BC611ACE}" type="slidenum">
              <a:rPr lang="th-TH" smtClean="0"/>
              <a:t>‹#›</a:t>
            </a:fld>
            <a:endParaRPr lang="th-TH"/>
          </a:p>
        </p:txBody>
      </p:sp>
      <p:sp>
        <p:nvSpPr>
          <p:cNvPr id="6" name="ตัวแทนหัวกระดาษ 5"/>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Tree>
    <p:extLst>
      <p:ext uri="{BB962C8B-B14F-4D97-AF65-F5344CB8AC3E}">
        <p14:creationId xmlns:p14="http://schemas.microsoft.com/office/powerpoint/2010/main" val="1114204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หัวกระดาษ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ตัวแทนวันที่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87E8A8-1621-45EB-AF69-A1465D0E4D1A}" type="datetimeFigureOut">
              <a:rPr lang="th-TH" smtClean="0"/>
              <a:t>05/04/62</a:t>
            </a:fld>
            <a:endParaRPr lang="th-TH"/>
          </a:p>
        </p:txBody>
      </p:sp>
      <p:sp>
        <p:nvSpPr>
          <p:cNvPr id="4" name="ตัวแทนรูปบนภาพนิ่ง 3"/>
          <p:cNvSpPr>
            <a:spLocks noGrp="1" noRot="1" noChangeAspect="1"/>
          </p:cNvSpPr>
          <p:nvPr>
            <p:ph type="sldImg" idx="2"/>
          </p:nvPr>
        </p:nvSpPr>
        <p:spPr>
          <a:xfrm>
            <a:off x="388938" y="685800"/>
            <a:ext cx="6080125"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ตัวแทนบันทึกย่อ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6" name="ตัวแทนท้ายกระดา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ตัวแทนหมายเลขภาพนิ่ง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8CD501-6BB7-45B6-B183-6435F0E3813A}" type="slidenum">
              <a:rPr lang="th-TH" smtClean="0"/>
              <a:t>‹#›</a:t>
            </a:fld>
            <a:endParaRPr lang="th-TH"/>
          </a:p>
        </p:txBody>
      </p:sp>
    </p:spTree>
    <p:extLst>
      <p:ext uri="{BB962C8B-B14F-4D97-AF65-F5344CB8AC3E}">
        <p14:creationId xmlns:p14="http://schemas.microsoft.com/office/powerpoint/2010/main" val="2234148546"/>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a:t>
            </a:fld>
            <a:endParaRPr lang="th-TH"/>
          </a:p>
        </p:txBody>
      </p:sp>
    </p:spTree>
    <p:extLst>
      <p:ext uri="{BB962C8B-B14F-4D97-AF65-F5344CB8AC3E}">
        <p14:creationId xmlns:p14="http://schemas.microsoft.com/office/powerpoint/2010/main" val="504367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10</a:t>
            </a:fld>
            <a:endParaRPr lang="th-TH"/>
          </a:p>
        </p:txBody>
      </p:sp>
    </p:spTree>
    <p:extLst>
      <p:ext uri="{BB962C8B-B14F-4D97-AF65-F5344CB8AC3E}">
        <p14:creationId xmlns:p14="http://schemas.microsoft.com/office/powerpoint/2010/main" val="1907421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11</a:t>
            </a:fld>
            <a:endParaRPr lang="th-TH"/>
          </a:p>
        </p:txBody>
      </p:sp>
    </p:spTree>
    <p:extLst>
      <p:ext uri="{BB962C8B-B14F-4D97-AF65-F5344CB8AC3E}">
        <p14:creationId xmlns:p14="http://schemas.microsoft.com/office/powerpoint/2010/main" val="236102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12</a:t>
            </a:fld>
            <a:endParaRPr lang="th-TH"/>
          </a:p>
        </p:txBody>
      </p:sp>
    </p:spTree>
    <p:extLst>
      <p:ext uri="{BB962C8B-B14F-4D97-AF65-F5344CB8AC3E}">
        <p14:creationId xmlns:p14="http://schemas.microsoft.com/office/powerpoint/2010/main" val="1512307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13</a:t>
            </a:fld>
            <a:endParaRPr lang="th-TH"/>
          </a:p>
        </p:txBody>
      </p:sp>
    </p:spTree>
    <p:extLst>
      <p:ext uri="{BB962C8B-B14F-4D97-AF65-F5344CB8AC3E}">
        <p14:creationId xmlns:p14="http://schemas.microsoft.com/office/powerpoint/2010/main" val="1355675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14</a:t>
            </a:fld>
            <a:endParaRPr lang="th-TH"/>
          </a:p>
        </p:txBody>
      </p:sp>
    </p:spTree>
    <p:extLst>
      <p:ext uri="{BB962C8B-B14F-4D97-AF65-F5344CB8AC3E}">
        <p14:creationId xmlns:p14="http://schemas.microsoft.com/office/powerpoint/2010/main" val="19915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15</a:t>
            </a:fld>
            <a:endParaRPr lang="th-TH"/>
          </a:p>
        </p:txBody>
      </p:sp>
    </p:spTree>
    <p:extLst>
      <p:ext uri="{BB962C8B-B14F-4D97-AF65-F5344CB8AC3E}">
        <p14:creationId xmlns:p14="http://schemas.microsoft.com/office/powerpoint/2010/main" val="17879387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16</a:t>
            </a:fld>
            <a:endParaRPr lang="th-TH"/>
          </a:p>
        </p:txBody>
      </p:sp>
    </p:spTree>
    <p:extLst>
      <p:ext uri="{BB962C8B-B14F-4D97-AF65-F5344CB8AC3E}">
        <p14:creationId xmlns:p14="http://schemas.microsoft.com/office/powerpoint/2010/main" val="18772433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17</a:t>
            </a:fld>
            <a:endParaRPr lang="th-TH"/>
          </a:p>
        </p:txBody>
      </p:sp>
    </p:spTree>
    <p:extLst>
      <p:ext uri="{BB962C8B-B14F-4D97-AF65-F5344CB8AC3E}">
        <p14:creationId xmlns:p14="http://schemas.microsoft.com/office/powerpoint/2010/main" val="6721495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18</a:t>
            </a:fld>
            <a:endParaRPr lang="th-TH"/>
          </a:p>
        </p:txBody>
      </p:sp>
    </p:spTree>
    <p:extLst>
      <p:ext uri="{BB962C8B-B14F-4D97-AF65-F5344CB8AC3E}">
        <p14:creationId xmlns:p14="http://schemas.microsoft.com/office/powerpoint/2010/main" val="12941920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19</a:t>
            </a:fld>
            <a:endParaRPr lang="th-TH"/>
          </a:p>
        </p:txBody>
      </p:sp>
    </p:spTree>
    <p:extLst>
      <p:ext uri="{BB962C8B-B14F-4D97-AF65-F5344CB8AC3E}">
        <p14:creationId xmlns:p14="http://schemas.microsoft.com/office/powerpoint/2010/main" val="207735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a:t>
            </a:fld>
            <a:endParaRPr lang="th-TH"/>
          </a:p>
        </p:txBody>
      </p:sp>
    </p:spTree>
    <p:extLst>
      <p:ext uri="{BB962C8B-B14F-4D97-AF65-F5344CB8AC3E}">
        <p14:creationId xmlns:p14="http://schemas.microsoft.com/office/powerpoint/2010/main" val="1773440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20</a:t>
            </a:fld>
            <a:endParaRPr lang="th-TH"/>
          </a:p>
        </p:txBody>
      </p:sp>
    </p:spTree>
    <p:extLst>
      <p:ext uri="{BB962C8B-B14F-4D97-AF65-F5344CB8AC3E}">
        <p14:creationId xmlns:p14="http://schemas.microsoft.com/office/powerpoint/2010/main" val="2087261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21</a:t>
            </a:fld>
            <a:endParaRPr lang="th-TH"/>
          </a:p>
        </p:txBody>
      </p:sp>
    </p:spTree>
    <p:extLst>
      <p:ext uri="{BB962C8B-B14F-4D97-AF65-F5344CB8AC3E}">
        <p14:creationId xmlns:p14="http://schemas.microsoft.com/office/powerpoint/2010/main" val="148680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22</a:t>
            </a:fld>
            <a:endParaRPr lang="th-TH"/>
          </a:p>
        </p:txBody>
      </p:sp>
    </p:spTree>
    <p:extLst>
      <p:ext uri="{BB962C8B-B14F-4D97-AF65-F5344CB8AC3E}">
        <p14:creationId xmlns:p14="http://schemas.microsoft.com/office/powerpoint/2010/main" val="193894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23</a:t>
            </a:fld>
            <a:endParaRPr lang="th-TH"/>
          </a:p>
        </p:txBody>
      </p:sp>
    </p:spTree>
    <p:extLst>
      <p:ext uri="{BB962C8B-B14F-4D97-AF65-F5344CB8AC3E}">
        <p14:creationId xmlns:p14="http://schemas.microsoft.com/office/powerpoint/2010/main" val="1452467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24</a:t>
            </a:fld>
            <a:endParaRPr lang="th-TH"/>
          </a:p>
        </p:txBody>
      </p:sp>
    </p:spTree>
    <p:extLst>
      <p:ext uri="{BB962C8B-B14F-4D97-AF65-F5344CB8AC3E}">
        <p14:creationId xmlns:p14="http://schemas.microsoft.com/office/powerpoint/2010/main" val="159447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25</a:t>
            </a:fld>
            <a:endParaRPr lang="th-TH"/>
          </a:p>
        </p:txBody>
      </p:sp>
    </p:spTree>
    <p:extLst>
      <p:ext uri="{BB962C8B-B14F-4D97-AF65-F5344CB8AC3E}">
        <p14:creationId xmlns:p14="http://schemas.microsoft.com/office/powerpoint/2010/main" val="21216822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26</a:t>
            </a:fld>
            <a:endParaRPr lang="th-TH"/>
          </a:p>
        </p:txBody>
      </p:sp>
    </p:spTree>
    <p:extLst>
      <p:ext uri="{BB962C8B-B14F-4D97-AF65-F5344CB8AC3E}">
        <p14:creationId xmlns:p14="http://schemas.microsoft.com/office/powerpoint/2010/main" val="20134731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27</a:t>
            </a:fld>
            <a:endParaRPr lang="th-TH"/>
          </a:p>
        </p:txBody>
      </p:sp>
    </p:spTree>
    <p:extLst>
      <p:ext uri="{BB962C8B-B14F-4D97-AF65-F5344CB8AC3E}">
        <p14:creationId xmlns:p14="http://schemas.microsoft.com/office/powerpoint/2010/main" val="12062072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28</a:t>
            </a:fld>
            <a:endParaRPr lang="th-TH"/>
          </a:p>
        </p:txBody>
      </p:sp>
    </p:spTree>
    <p:extLst>
      <p:ext uri="{BB962C8B-B14F-4D97-AF65-F5344CB8AC3E}">
        <p14:creationId xmlns:p14="http://schemas.microsoft.com/office/powerpoint/2010/main" val="7201837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29</a:t>
            </a:fld>
            <a:endParaRPr lang="th-TH"/>
          </a:p>
        </p:txBody>
      </p:sp>
    </p:spTree>
    <p:extLst>
      <p:ext uri="{BB962C8B-B14F-4D97-AF65-F5344CB8AC3E}">
        <p14:creationId xmlns:p14="http://schemas.microsoft.com/office/powerpoint/2010/main" val="1103960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a:t>
            </a:fld>
            <a:endParaRPr lang="th-TH"/>
          </a:p>
        </p:txBody>
      </p:sp>
    </p:spTree>
    <p:extLst>
      <p:ext uri="{BB962C8B-B14F-4D97-AF65-F5344CB8AC3E}">
        <p14:creationId xmlns:p14="http://schemas.microsoft.com/office/powerpoint/2010/main" val="6193404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30</a:t>
            </a:fld>
            <a:endParaRPr lang="th-TH"/>
          </a:p>
        </p:txBody>
      </p:sp>
    </p:spTree>
    <p:extLst>
      <p:ext uri="{BB962C8B-B14F-4D97-AF65-F5344CB8AC3E}">
        <p14:creationId xmlns:p14="http://schemas.microsoft.com/office/powerpoint/2010/main" val="5809745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31</a:t>
            </a:fld>
            <a:endParaRPr lang="th-TH"/>
          </a:p>
        </p:txBody>
      </p:sp>
    </p:spTree>
    <p:extLst>
      <p:ext uri="{BB962C8B-B14F-4D97-AF65-F5344CB8AC3E}">
        <p14:creationId xmlns:p14="http://schemas.microsoft.com/office/powerpoint/2010/main" val="18526157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32</a:t>
            </a:fld>
            <a:endParaRPr lang="th-TH"/>
          </a:p>
        </p:txBody>
      </p:sp>
    </p:spTree>
    <p:extLst>
      <p:ext uri="{BB962C8B-B14F-4D97-AF65-F5344CB8AC3E}">
        <p14:creationId xmlns:p14="http://schemas.microsoft.com/office/powerpoint/2010/main" val="13614525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33</a:t>
            </a:fld>
            <a:endParaRPr lang="th-TH"/>
          </a:p>
        </p:txBody>
      </p:sp>
    </p:spTree>
    <p:extLst>
      <p:ext uri="{BB962C8B-B14F-4D97-AF65-F5344CB8AC3E}">
        <p14:creationId xmlns:p14="http://schemas.microsoft.com/office/powerpoint/2010/main" val="6353437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34</a:t>
            </a:fld>
            <a:endParaRPr lang="th-TH"/>
          </a:p>
        </p:txBody>
      </p:sp>
    </p:spTree>
    <p:extLst>
      <p:ext uri="{BB962C8B-B14F-4D97-AF65-F5344CB8AC3E}">
        <p14:creationId xmlns:p14="http://schemas.microsoft.com/office/powerpoint/2010/main" val="5837564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35</a:t>
            </a:fld>
            <a:endParaRPr lang="th-TH"/>
          </a:p>
        </p:txBody>
      </p:sp>
    </p:spTree>
    <p:extLst>
      <p:ext uri="{BB962C8B-B14F-4D97-AF65-F5344CB8AC3E}">
        <p14:creationId xmlns:p14="http://schemas.microsoft.com/office/powerpoint/2010/main" val="12654840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36</a:t>
            </a:fld>
            <a:endParaRPr lang="th-TH"/>
          </a:p>
        </p:txBody>
      </p:sp>
    </p:spTree>
    <p:extLst>
      <p:ext uri="{BB962C8B-B14F-4D97-AF65-F5344CB8AC3E}">
        <p14:creationId xmlns:p14="http://schemas.microsoft.com/office/powerpoint/2010/main" val="2060860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37</a:t>
            </a:fld>
            <a:endParaRPr lang="th-TH"/>
          </a:p>
        </p:txBody>
      </p:sp>
    </p:spTree>
    <p:extLst>
      <p:ext uri="{BB962C8B-B14F-4D97-AF65-F5344CB8AC3E}">
        <p14:creationId xmlns:p14="http://schemas.microsoft.com/office/powerpoint/2010/main" val="5727874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38</a:t>
            </a:fld>
            <a:endParaRPr lang="th-TH"/>
          </a:p>
        </p:txBody>
      </p:sp>
    </p:spTree>
    <p:extLst>
      <p:ext uri="{BB962C8B-B14F-4D97-AF65-F5344CB8AC3E}">
        <p14:creationId xmlns:p14="http://schemas.microsoft.com/office/powerpoint/2010/main" val="19519946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39</a:t>
            </a:fld>
            <a:endParaRPr lang="th-TH"/>
          </a:p>
        </p:txBody>
      </p:sp>
    </p:spTree>
    <p:extLst>
      <p:ext uri="{BB962C8B-B14F-4D97-AF65-F5344CB8AC3E}">
        <p14:creationId xmlns:p14="http://schemas.microsoft.com/office/powerpoint/2010/main" val="1656955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a:t>
            </a:fld>
            <a:endParaRPr lang="th-TH"/>
          </a:p>
        </p:txBody>
      </p:sp>
    </p:spTree>
    <p:extLst>
      <p:ext uri="{BB962C8B-B14F-4D97-AF65-F5344CB8AC3E}">
        <p14:creationId xmlns:p14="http://schemas.microsoft.com/office/powerpoint/2010/main" val="98465365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40</a:t>
            </a:fld>
            <a:endParaRPr lang="th-TH"/>
          </a:p>
        </p:txBody>
      </p:sp>
    </p:spTree>
    <p:extLst>
      <p:ext uri="{BB962C8B-B14F-4D97-AF65-F5344CB8AC3E}">
        <p14:creationId xmlns:p14="http://schemas.microsoft.com/office/powerpoint/2010/main" val="213133355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41</a:t>
            </a:fld>
            <a:endParaRPr lang="th-TH"/>
          </a:p>
        </p:txBody>
      </p:sp>
    </p:spTree>
    <p:extLst>
      <p:ext uri="{BB962C8B-B14F-4D97-AF65-F5344CB8AC3E}">
        <p14:creationId xmlns:p14="http://schemas.microsoft.com/office/powerpoint/2010/main" val="20734067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42</a:t>
            </a:fld>
            <a:endParaRPr lang="th-TH"/>
          </a:p>
        </p:txBody>
      </p:sp>
    </p:spTree>
    <p:extLst>
      <p:ext uri="{BB962C8B-B14F-4D97-AF65-F5344CB8AC3E}">
        <p14:creationId xmlns:p14="http://schemas.microsoft.com/office/powerpoint/2010/main" val="3761963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43</a:t>
            </a:fld>
            <a:endParaRPr lang="th-TH"/>
          </a:p>
        </p:txBody>
      </p:sp>
    </p:spTree>
    <p:extLst>
      <p:ext uri="{BB962C8B-B14F-4D97-AF65-F5344CB8AC3E}">
        <p14:creationId xmlns:p14="http://schemas.microsoft.com/office/powerpoint/2010/main" val="159801040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44</a:t>
            </a:fld>
            <a:endParaRPr lang="th-TH"/>
          </a:p>
        </p:txBody>
      </p:sp>
    </p:spTree>
    <p:extLst>
      <p:ext uri="{BB962C8B-B14F-4D97-AF65-F5344CB8AC3E}">
        <p14:creationId xmlns:p14="http://schemas.microsoft.com/office/powerpoint/2010/main" val="205090205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45</a:t>
            </a:fld>
            <a:endParaRPr lang="th-TH"/>
          </a:p>
        </p:txBody>
      </p:sp>
    </p:spTree>
    <p:extLst>
      <p:ext uri="{BB962C8B-B14F-4D97-AF65-F5344CB8AC3E}">
        <p14:creationId xmlns:p14="http://schemas.microsoft.com/office/powerpoint/2010/main" val="12239398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46</a:t>
            </a:fld>
            <a:endParaRPr lang="th-TH"/>
          </a:p>
        </p:txBody>
      </p:sp>
    </p:spTree>
    <p:extLst>
      <p:ext uri="{BB962C8B-B14F-4D97-AF65-F5344CB8AC3E}">
        <p14:creationId xmlns:p14="http://schemas.microsoft.com/office/powerpoint/2010/main" val="9468925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CD501-6BB7-45B6-B183-6435F0E3813A}" type="slidenum">
              <a:rPr lang="th-TH" smtClean="0"/>
              <a:t>47</a:t>
            </a:fld>
            <a:endParaRPr lang="th-TH"/>
          </a:p>
        </p:txBody>
      </p:sp>
    </p:spTree>
    <p:extLst>
      <p:ext uri="{BB962C8B-B14F-4D97-AF65-F5344CB8AC3E}">
        <p14:creationId xmlns:p14="http://schemas.microsoft.com/office/powerpoint/2010/main" val="12108288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CD501-6BB7-45B6-B183-6435F0E3813A}" type="slidenum">
              <a:rPr lang="th-TH" smtClean="0"/>
              <a:t>48</a:t>
            </a:fld>
            <a:endParaRPr lang="th-TH"/>
          </a:p>
        </p:txBody>
      </p:sp>
    </p:spTree>
    <p:extLst>
      <p:ext uri="{BB962C8B-B14F-4D97-AF65-F5344CB8AC3E}">
        <p14:creationId xmlns:p14="http://schemas.microsoft.com/office/powerpoint/2010/main" val="15314752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51</a:t>
            </a:fld>
            <a:endParaRPr lang="th-TH"/>
          </a:p>
        </p:txBody>
      </p:sp>
    </p:spTree>
    <p:extLst>
      <p:ext uri="{BB962C8B-B14F-4D97-AF65-F5344CB8AC3E}">
        <p14:creationId xmlns:p14="http://schemas.microsoft.com/office/powerpoint/2010/main" val="788899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5</a:t>
            </a:fld>
            <a:endParaRPr lang="th-TH"/>
          </a:p>
        </p:txBody>
      </p:sp>
    </p:spTree>
    <p:extLst>
      <p:ext uri="{BB962C8B-B14F-4D97-AF65-F5344CB8AC3E}">
        <p14:creationId xmlns:p14="http://schemas.microsoft.com/office/powerpoint/2010/main" val="83474004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52</a:t>
            </a:fld>
            <a:endParaRPr lang="th-TH"/>
          </a:p>
        </p:txBody>
      </p:sp>
    </p:spTree>
    <p:extLst>
      <p:ext uri="{BB962C8B-B14F-4D97-AF65-F5344CB8AC3E}">
        <p14:creationId xmlns:p14="http://schemas.microsoft.com/office/powerpoint/2010/main" val="145217705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53</a:t>
            </a:fld>
            <a:endParaRPr lang="th-TH"/>
          </a:p>
        </p:txBody>
      </p:sp>
    </p:spTree>
    <p:extLst>
      <p:ext uri="{BB962C8B-B14F-4D97-AF65-F5344CB8AC3E}">
        <p14:creationId xmlns:p14="http://schemas.microsoft.com/office/powerpoint/2010/main" val="11998985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54</a:t>
            </a:fld>
            <a:endParaRPr lang="th-TH"/>
          </a:p>
        </p:txBody>
      </p:sp>
    </p:spTree>
    <p:extLst>
      <p:ext uri="{BB962C8B-B14F-4D97-AF65-F5344CB8AC3E}">
        <p14:creationId xmlns:p14="http://schemas.microsoft.com/office/powerpoint/2010/main" val="126830046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55</a:t>
            </a:fld>
            <a:endParaRPr lang="th-TH"/>
          </a:p>
        </p:txBody>
      </p:sp>
    </p:spTree>
    <p:extLst>
      <p:ext uri="{BB962C8B-B14F-4D97-AF65-F5344CB8AC3E}">
        <p14:creationId xmlns:p14="http://schemas.microsoft.com/office/powerpoint/2010/main" val="126878074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56</a:t>
            </a:fld>
            <a:endParaRPr lang="th-TH"/>
          </a:p>
        </p:txBody>
      </p:sp>
    </p:spTree>
    <p:extLst>
      <p:ext uri="{BB962C8B-B14F-4D97-AF65-F5344CB8AC3E}">
        <p14:creationId xmlns:p14="http://schemas.microsoft.com/office/powerpoint/2010/main" val="1894554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6</a:t>
            </a:fld>
            <a:endParaRPr lang="th-TH"/>
          </a:p>
        </p:txBody>
      </p:sp>
    </p:spTree>
    <p:extLst>
      <p:ext uri="{BB962C8B-B14F-4D97-AF65-F5344CB8AC3E}">
        <p14:creationId xmlns:p14="http://schemas.microsoft.com/office/powerpoint/2010/main" val="981190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7</a:t>
            </a:fld>
            <a:endParaRPr lang="th-TH"/>
          </a:p>
        </p:txBody>
      </p:sp>
    </p:spTree>
    <p:extLst>
      <p:ext uri="{BB962C8B-B14F-4D97-AF65-F5344CB8AC3E}">
        <p14:creationId xmlns:p14="http://schemas.microsoft.com/office/powerpoint/2010/main" val="1456716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8</a:t>
            </a:fld>
            <a:endParaRPr lang="th-TH"/>
          </a:p>
        </p:txBody>
      </p:sp>
    </p:spTree>
    <p:extLst>
      <p:ext uri="{BB962C8B-B14F-4D97-AF65-F5344CB8AC3E}">
        <p14:creationId xmlns:p14="http://schemas.microsoft.com/office/powerpoint/2010/main" val="1044948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แทนรูปบนภาพนิ่ง 1"/>
          <p:cNvSpPr>
            <a:spLocks noGrp="1" noRot="1" noChangeAspect="1"/>
          </p:cNvSpPr>
          <p:nvPr>
            <p:ph type="sldImg"/>
          </p:nvPr>
        </p:nvSpPr>
        <p:spPr/>
      </p:sp>
      <p:sp>
        <p:nvSpPr>
          <p:cNvPr id="3" name="ตัวแทนบันทึกย่อ 2"/>
          <p:cNvSpPr>
            <a:spLocks noGrp="1"/>
          </p:cNvSpPr>
          <p:nvPr>
            <p:ph type="body" idx="1"/>
          </p:nvPr>
        </p:nvSpPr>
        <p:spPr/>
        <p:txBody>
          <a:bodyPr/>
          <a:lstStyle/>
          <a:p>
            <a:endParaRPr lang="th-TH" dirty="0"/>
          </a:p>
        </p:txBody>
      </p:sp>
      <p:sp>
        <p:nvSpPr>
          <p:cNvPr id="4" name="ตัวแทนหมายเลขภาพนิ่ง 3"/>
          <p:cNvSpPr>
            <a:spLocks noGrp="1"/>
          </p:cNvSpPr>
          <p:nvPr>
            <p:ph type="sldNum" sz="quarter" idx="10"/>
          </p:nvPr>
        </p:nvSpPr>
        <p:spPr/>
        <p:txBody>
          <a:bodyPr/>
          <a:lstStyle/>
          <a:p>
            <a:fld id="{6B8CD501-6BB7-45B6-B183-6435F0E3813A}" type="slidenum">
              <a:rPr lang="th-TH" smtClean="0"/>
              <a:t>9</a:t>
            </a:fld>
            <a:endParaRPr lang="th-TH"/>
          </a:p>
        </p:txBody>
      </p:sp>
    </p:spTree>
    <p:extLst>
      <p:ext uri="{BB962C8B-B14F-4D97-AF65-F5344CB8AC3E}">
        <p14:creationId xmlns:p14="http://schemas.microsoft.com/office/powerpoint/2010/main" val="1428725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7_ส่วนหัวของส่วน">
    <p:spTree>
      <p:nvGrpSpPr>
        <p:cNvPr id="1" name=""/>
        <p:cNvGrpSpPr/>
        <p:nvPr/>
      </p:nvGrpSpPr>
      <p:grpSpPr>
        <a:xfrm>
          <a:off x="0" y="0"/>
          <a:ext cx="0" cy="0"/>
          <a:chOff x="0" y="0"/>
          <a:chExt cx="0" cy="0"/>
        </a:xfrm>
      </p:grpSpPr>
      <p:sp>
        <p:nvSpPr>
          <p:cNvPr id="10" name="Picture Placeholder 9"/>
          <p:cNvSpPr>
            <a:spLocks noGrp="1"/>
          </p:cNvSpPr>
          <p:nvPr>
            <p:ph type="pic" sz="quarter" idx="29"/>
          </p:nvPr>
        </p:nvSpPr>
        <p:spPr>
          <a:xfrm>
            <a:off x="7208837" y="2590800"/>
            <a:ext cx="8458200" cy="4800600"/>
          </a:xfrm>
          <a:custGeom>
            <a:avLst/>
            <a:gdLst>
              <a:gd name="connsiteX0" fmla="*/ 0 w 8458200"/>
              <a:gd name="connsiteY0" fmla="*/ 0 h 4800600"/>
              <a:gd name="connsiteX1" fmla="*/ 8458200 w 8458200"/>
              <a:gd name="connsiteY1" fmla="*/ 0 h 4800600"/>
              <a:gd name="connsiteX2" fmla="*/ 8458200 w 8458200"/>
              <a:gd name="connsiteY2" fmla="*/ 4800600 h 4800600"/>
              <a:gd name="connsiteX3" fmla="*/ 0 w 8458200"/>
              <a:gd name="connsiteY3" fmla="*/ 4800600 h 4800600"/>
            </a:gdLst>
            <a:ahLst/>
            <a:cxnLst>
              <a:cxn ang="0">
                <a:pos x="connsiteX0" y="connsiteY0"/>
              </a:cxn>
              <a:cxn ang="0">
                <a:pos x="connsiteX1" y="connsiteY1"/>
              </a:cxn>
              <a:cxn ang="0">
                <a:pos x="connsiteX2" y="connsiteY2"/>
              </a:cxn>
              <a:cxn ang="0">
                <a:pos x="connsiteX3" y="connsiteY3"/>
              </a:cxn>
            </a:cxnLst>
            <a:rect l="l" t="t" r="r" b="b"/>
            <a:pathLst>
              <a:path w="8458200" h="4800600">
                <a:moveTo>
                  <a:pt x="0" y="0"/>
                </a:moveTo>
                <a:lnTo>
                  <a:pt x="8458200" y="0"/>
                </a:lnTo>
                <a:lnTo>
                  <a:pt x="8458200" y="4800600"/>
                </a:lnTo>
                <a:lnTo>
                  <a:pt x="0" y="4800600"/>
                </a:lnTo>
                <a:close/>
              </a:path>
            </a:pathLst>
          </a:custGeom>
        </p:spPr>
      </p:sp>
      <p:sp>
        <p:nvSpPr>
          <p:cNvPr id="12" name="Picture Placeholder 11"/>
          <p:cNvSpPr>
            <a:spLocks noGrp="1"/>
          </p:cNvSpPr>
          <p:nvPr>
            <p:ph type="pic" sz="quarter" idx="30"/>
          </p:nvPr>
        </p:nvSpPr>
        <p:spPr>
          <a:xfrm>
            <a:off x="17267237" y="5638800"/>
            <a:ext cx="4648200" cy="6248400"/>
          </a:xfrm>
          <a:custGeom>
            <a:avLst/>
            <a:gdLst>
              <a:gd name="connsiteX0" fmla="*/ 0 w 4648200"/>
              <a:gd name="connsiteY0" fmla="*/ 0 h 6248400"/>
              <a:gd name="connsiteX1" fmla="*/ 4648200 w 4648200"/>
              <a:gd name="connsiteY1" fmla="*/ 0 h 6248400"/>
              <a:gd name="connsiteX2" fmla="*/ 4648200 w 4648200"/>
              <a:gd name="connsiteY2" fmla="*/ 6248400 h 6248400"/>
              <a:gd name="connsiteX3" fmla="*/ 0 w 4648200"/>
              <a:gd name="connsiteY3" fmla="*/ 6248400 h 6248400"/>
            </a:gdLst>
            <a:ahLst/>
            <a:cxnLst>
              <a:cxn ang="0">
                <a:pos x="connsiteX0" y="connsiteY0"/>
              </a:cxn>
              <a:cxn ang="0">
                <a:pos x="connsiteX1" y="connsiteY1"/>
              </a:cxn>
              <a:cxn ang="0">
                <a:pos x="connsiteX2" y="connsiteY2"/>
              </a:cxn>
              <a:cxn ang="0">
                <a:pos x="connsiteX3" y="connsiteY3"/>
              </a:cxn>
            </a:cxnLst>
            <a:rect l="l" t="t" r="r" b="b"/>
            <a:pathLst>
              <a:path w="4648200" h="6248400">
                <a:moveTo>
                  <a:pt x="0" y="0"/>
                </a:moveTo>
                <a:lnTo>
                  <a:pt x="4648200" y="0"/>
                </a:lnTo>
                <a:lnTo>
                  <a:pt x="4648200" y="6248400"/>
                </a:lnTo>
                <a:lnTo>
                  <a:pt x="0" y="6248400"/>
                </a:lnTo>
                <a:close/>
              </a:path>
            </a:pathLst>
          </a:custGeom>
        </p:spPr>
      </p:sp>
      <p:sp>
        <p:nvSpPr>
          <p:cNvPr id="14" name="Picture Placeholder 13"/>
          <p:cNvSpPr>
            <a:spLocks noGrp="1"/>
          </p:cNvSpPr>
          <p:nvPr>
            <p:ph type="pic" sz="quarter" idx="31"/>
          </p:nvPr>
        </p:nvSpPr>
        <p:spPr>
          <a:xfrm>
            <a:off x="2560637" y="4991100"/>
            <a:ext cx="3048000" cy="5486400"/>
          </a:xfrm>
          <a:custGeom>
            <a:avLst/>
            <a:gdLst>
              <a:gd name="connsiteX0" fmla="*/ 0 w 3048000"/>
              <a:gd name="connsiteY0" fmla="*/ 0 h 5486400"/>
              <a:gd name="connsiteX1" fmla="*/ 3048000 w 3048000"/>
              <a:gd name="connsiteY1" fmla="*/ 0 h 5486400"/>
              <a:gd name="connsiteX2" fmla="*/ 3048000 w 3048000"/>
              <a:gd name="connsiteY2" fmla="*/ 5486400 h 5486400"/>
              <a:gd name="connsiteX3" fmla="*/ 0 w 3048000"/>
              <a:gd name="connsiteY3" fmla="*/ 5486400 h 5486400"/>
            </a:gdLst>
            <a:ahLst/>
            <a:cxnLst>
              <a:cxn ang="0">
                <a:pos x="connsiteX0" y="connsiteY0"/>
              </a:cxn>
              <a:cxn ang="0">
                <a:pos x="connsiteX1" y="connsiteY1"/>
              </a:cxn>
              <a:cxn ang="0">
                <a:pos x="connsiteX2" y="connsiteY2"/>
              </a:cxn>
              <a:cxn ang="0">
                <a:pos x="connsiteX3" y="connsiteY3"/>
              </a:cxn>
            </a:cxnLst>
            <a:rect l="l" t="t" r="r" b="b"/>
            <a:pathLst>
              <a:path w="3048000" h="5486400">
                <a:moveTo>
                  <a:pt x="0" y="0"/>
                </a:moveTo>
                <a:lnTo>
                  <a:pt x="3048000" y="0"/>
                </a:lnTo>
                <a:lnTo>
                  <a:pt x="3048000" y="5486400"/>
                </a:lnTo>
                <a:lnTo>
                  <a:pt x="0" y="5486400"/>
                </a:lnTo>
                <a:close/>
              </a:path>
            </a:pathLst>
          </a:custGeom>
        </p:spPr>
      </p:sp>
    </p:spTree>
    <p:extLst>
      <p:ext uri="{BB962C8B-B14F-4D97-AF65-F5344CB8AC3E}">
        <p14:creationId xmlns:p14="http://schemas.microsoft.com/office/powerpoint/2010/main" val="19877868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1878856"/>
      </p:ext>
    </p:extLst>
  </p:cSld>
  <p:clrMapOvr>
    <a:masterClrMapping/>
  </p:clrMapOvr>
  <p:timing>
    <p:tnLst>
      <p:par>
        <p:cTn id="1" dur="indefinite" restart="never" nodeType="tmRoot"/>
      </p:par>
    </p:tnLst>
  </p:timing>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44_ส่วนหัวของส่วน">
    <p:spTree>
      <p:nvGrpSpPr>
        <p:cNvPr id="1" name=""/>
        <p:cNvGrpSpPr/>
        <p:nvPr/>
      </p:nvGrpSpPr>
      <p:grpSpPr>
        <a:xfrm>
          <a:off x="0" y="0"/>
          <a:ext cx="0" cy="0"/>
          <a:chOff x="0" y="0"/>
          <a:chExt cx="0" cy="0"/>
        </a:xfrm>
      </p:grpSpPr>
      <p:sp>
        <p:nvSpPr>
          <p:cNvPr id="6" name="Picture Placeholder 13"/>
          <p:cNvSpPr>
            <a:spLocks noGrp="1"/>
          </p:cNvSpPr>
          <p:nvPr>
            <p:ph type="pic" sz="quarter" idx="13"/>
          </p:nvPr>
        </p:nvSpPr>
        <p:spPr>
          <a:xfrm>
            <a:off x="16229672" y="6945351"/>
            <a:ext cx="8147978" cy="68468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15"/>
          </p:nvPr>
        </p:nvSpPr>
        <p:spPr>
          <a:xfrm>
            <a:off x="-9817" y="6945351"/>
            <a:ext cx="8147978" cy="68468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6"/>
          </p:nvPr>
        </p:nvSpPr>
        <p:spPr>
          <a:xfrm>
            <a:off x="8133251" y="-76199"/>
            <a:ext cx="8096421" cy="70215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7"/>
          </p:nvPr>
        </p:nvSpPr>
        <p:spPr>
          <a:xfrm>
            <a:off x="16229672" y="-76200"/>
            <a:ext cx="8147978" cy="702155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 name="Picture Placeholder 13"/>
          <p:cNvSpPr>
            <a:spLocks noGrp="1"/>
          </p:cNvSpPr>
          <p:nvPr>
            <p:ph type="pic" sz="quarter" idx="18"/>
          </p:nvPr>
        </p:nvSpPr>
        <p:spPr>
          <a:xfrm>
            <a:off x="-9817" y="-76200"/>
            <a:ext cx="8147978" cy="702155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1" name="Picture Placeholder 13"/>
          <p:cNvSpPr>
            <a:spLocks noGrp="1"/>
          </p:cNvSpPr>
          <p:nvPr>
            <p:ph type="pic" sz="quarter" idx="19"/>
          </p:nvPr>
        </p:nvSpPr>
        <p:spPr>
          <a:xfrm>
            <a:off x="8133252" y="6945351"/>
            <a:ext cx="8096420" cy="68468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05429003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45_ส่วนหัวของส่วน">
    <p:spTree>
      <p:nvGrpSpPr>
        <p:cNvPr id="1" name=""/>
        <p:cNvGrpSpPr/>
        <p:nvPr/>
      </p:nvGrpSpPr>
      <p:grpSpPr>
        <a:xfrm>
          <a:off x="0" y="0"/>
          <a:ext cx="0" cy="0"/>
          <a:chOff x="0" y="0"/>
          <a:chExt cx="0" cy="0"/>
        </a:xfrm>
      </p:grpSpPr>
      <p:sp>
        <p:nvSpPr>
          <p:cNvPr id="6" name="Picture Placeholder 13"/>
          <p:cNvSpPr>
            <a:spLocks noGrp="1"/>
          </p:cNvSpPr>
          <p:nvPr>
            <p:ph type="pic" sz="quarter" idx="13"/>
          </p:nvPr>
        </p:nvSpPr>
        <p:spPr>
          <a:xfrm>
            <a:off x="16229672" y="6934200"/>
            <a:ext cx="8147978" cy="68468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15"/>
          </p:nvPr>
        </p:nvSpPr>
        <p:spPr>
          <a:xfrm>
            <a:off x="-9817" y="6934200"/>
            <a:ext cx="8147978" cy="68468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1" name="Picture Placeholder 13"/>
          <p:cNvSpPr>
            <a:spLocks noGrp="1"/>
          </p:cNvSpPr>
          <p:nvPr>
            <p:ph type="pic" sz="quarter" idx="19"/>
          </p:nvPr>
        </p:nvSpPr>
        <p:spPr>
          <a:xfrm>
            <a:off x="8133252" y="6934200"/>
            <a:ext cx="8096420" cy="68468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831366698"/>
      </p:ext>
    </p:extLst>
  </p:cSld>
  <p:clrMapOvr>
    <a:masterClrMapping/>
  </p:clrMapOvr>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46_ส่วนหัวของส่วน">
    <p:spTree>
      <p:nvGrpSpPr>
        <p:cNvPr id="1" name=""/>
        <p:cNvGrpSpPr/>
        <p:nvPr/>
      </p:nvGrpSpPr>
      <p:grpSpPr>
        <a:xfrm>
          <a:off x="0" y="0"/>
          <a:ext cx="0" cy="0"/>
          <a:chOff x="0" y="0"/>
          <a:chExt cx="0" cy="0"/>
        </a:xfrm>
      </p:grpSpPr>
      <p:sp>
        <p:nvSpPr>
          <p:cNvPr id="5" name="Picture Placeholder 13"/>
          <p:cNvSpPr>
            <a:spLocks noGrp="1"/>
          </p:cNvSpPr>
          <p:nvPr>
            <p:ph type="pic" sz="quarter" idx="20"/>
          </p:nvPr>
        </p:nvSpPr>
        <p:spPr>
          <a:xfrm>
            <a:off x="0" y="6989956"/>
            <a:ext cx="6312674" cy="6802244"/>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21"/>
          </p:nvPr>
        </p:nvSpPr>
        <p:spPr>
          <a:xfrm>
            <a:off x="6613214" y="-76200"/>
            <a:ext cx="5608522" cy="138684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22"/>
          </p:nvPr>
        </p:nvSpPr>
        <p:spPr>
          <a:xfrm>
            <a:off x="0" y="-76199"/>
            <a:ext cx="6312674" cy="6646126"/>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458825686"/>
      </p:ext>
    </p:extLst>
  </p:cSld>
  <p:clrMapOvr>
    <a:masterClrMapping/>
  </p:clrMapOvr>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47_ส่วนหัวของส่วน">
    <p:spTree>
      <p:nvGrpSpPr>
        <p:cNvPr id="1" name=""/>
        <p:cNvGrpSpPr/>
        <p:nvPr/>
      </p:nvGrpSpPr>
      <p:grpSpPr>
        <a:xfrm>
          <a:off x="0" y="0"/>
          <a:ext cx="0" cy="0"/>
          <a:chOff x="0" y="0"/>
          <a:chExt cx="0" cy="0"/>
        </a:xfrm>
      </p:grpSpPr>
      <p:sp>
        <p:nvSpPr>
          <p:cNvPr id="8" name="Picture Placeholder 13"/>
          <p:cNvSpPr>
            <a:spLocks noGrp="1"/>
          </p:cNvSpPr>
          <p:nvPr>
            <p:ph type="pic" sz="quarter" idx="21"/>
          </p:nvPr>
        </p:nvSpPr>
        <p:spPr>
          <a:xfrm>
            <a:off x="-30164" y="-228600"/>
            <a:ext cx="5745853" cy="1405185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Picture Placeholder 13"/>
          <p:cNvSpPr>
            <a:spLocks noGrp="1"/>
          </p:cNvSpPr>
          <p:nvPr>
            <p:ph type="pic" sz="quarter" idx="22"/>
          </p:nvPr>
        </p:nvSpPr>
        <p:spPr>
          <a:xfrm>
            <a:off x="5761037" y="-183932"/>
            <a:ext cx="5715000" cy="1397639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23"/>
          </p:nvPr>
        </p:nvSpPr>
        <p:spPr>
          <a:xfrm>
            <a:off x="11476037" y="-228600"/>
            <a:ext cx="5715000" cy="1397639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64331519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48_ส่วนหัวของส่วน">
    <p:spTree>
      <p:nvGrpSpPr>
        <p:cNvPr id="1" name=""/>
        <p:cNvGrpSpPr/>
        <p:nvPr/>
      </p:nvGrpSpPr>
      <p:grpSpPr>
        <a:xfrm>
          <a:off x="0" y="0"/>
          <a:ext cx="0" cy="0"/>
          <a:chOff x="0" y="0"/>
          <a:chExt cx="0" cy="0"/>
        </a:xfrm>
      </p:grpSpPr>
      <p:sp>
        <p:nvSpPr>
          <p:cNvPr id="5" name="Picture Placeholder 13"/>
          <p:cNvSpPr>
            <a:spLocks noGrp="1"/>
          </p:cNvSpPr>
          <p:nvPr>
            <p:ph type="pic" sz="quarter" idx="17"/>
          </p:nvPr>
        </p:nvSpPr>
        <p:spPr>
          <a:xfrm>
            <a:off x="8308200" y="7239000"/>
            <a:ext cx="7761249" cy="642310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8"/>
          </p:nvPr>
        </p:nvSpPr>
        <p:spPr>
          <a:xfrm>
            <a:off x="-1" y="7239000"/>
            <a:ext cx="7761249" cy="642310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 name="Picture Placeholder 13"/>
          <p:cNvSpPr>
            <a:spLocks noGrp="1"/>
          </p:cNvSpPr>
          <p:nvPr>
            <p:ph type="pic" sz="quarter" idx="19"/>
          </p:nvPr>
        </p:nvSpPr>
        <p:spPr>
          <a:xfrm>
            <a:off x="16616401" y="7239000"/>
            <a:ext cx="7761249" cy="642310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710619808"/>
      </p:ext>
    </p:extLst>
  </p:cSld>
  <p:clrMapOvr>
    <a:masterClrMapping/>
  </p:clrMapOvr>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49_ส่วนหัวของส่วน">
    <p:spTree>
      <p:nvGrpSpPr>
        <p:cNvPr id="1" name=""/>
        <p:cNvGrpSpPr/>
        <p:nvPr/>
      </p:nvGrpSpPr>
      <p:grpSpPr>
        <a:xfrm>
          <a:off x="0" y="0"/>
          <a:ext cx="0" cy="0"/>
          <a:chOff x="0" y="0"/>
          <a:chExt cx="0" cy="0"/>
        </a:xfrm>
      </p:grpSpPr>
      <p:sp>
        <p:nvSpPr>
          <p:cNvPr id="5" name="Picture Placeholder 13"/>
          <p:cNvSpPr>
            <a:spLocks noGrp="1"/>
          </p:cNvSpPr>
          <p:nvPr>
            <p:ph type="pic" sz="quarter" idx="17"/>
          </p:nvPr>
        </p:nvSpPr>
        <p:spPr>
          <a:xfrm>
            <a:off x="0" y="358698"/>
            <a:ext cx="7761249" cy="642310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8"/>
          </p:nvPr>
        </p:nvSpPr>
        <p:spPr>
          <a:xfrm>
            <a:off x="-1" y="7064298"/>
            <a:ext cx="7761249" cy="642310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05721846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50_ส่วนหัวของส่วน">
    <p:spTree>
      <p:nvGrpSpPr>
        <p:cNvPr id="1" name=""/>
        <p:cNvGrpSpPr/>
        <p:nvPr/>
      </p:nvGrpSpPr>
      <p:grpSpPr>
        <a:xfrm>
          <a:off x="0" y="0"/>
          <a:ext cx="0" cy="0"/>
          <a:chOff x="0" y="0"/>
          <a:chExt cx="0" cy="0"/>
        </a:xfrm>
      </p:grpSpPr>
      <p:sp>
        <p:nvSpPr>
          <p:cNvPr id="6" name="Picture Placeholder 13"/>
          <p:cNvSpPr>
            <a:spLocks noGrp="1"/>
          </p:cNvSpPr>
          <p:nvPr>
            <p:ph type="pic" sz="quarter" idx="18"/>
          </p:nvPr>
        </p:nvSpPr>
        <p:spPr>
          <a:xfrm>
            <a:off x="12199434" y="6923048"/>
            <a:ext cx="12178216" cy="686915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19"/>
          </p:nvPr>
        </p:nvSpPr>
        <p:spPr>
          <a:xfrm>
            <a:off x="0" y="6923048"/>
            <a:ext cx="12199434" cy="6869152"/>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20"/>
          </p:nvPr>
        </p:nvSpPr>
        <p:spPr>
          <a:xfrm>
            <a:off x="12199434" y="-152400"/>
            <a:ext cx="12178216" cy="7075447"/>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3010511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51_ส่วนหัวของส่วน">
    <p:spTree>
      <p:nvGrpSpPr>
        <p:cNvPr id="1" name=""/>
        <p:cNvGrpSpPr/>
        <p:nvPr/>
      </p:nvGrpSpPr>
      <p:grpSpPr>
        <a:xfrm>
          <a:off x="0" y="0"/>
          <a:ext cx="0" cy="0"/>
          <a:chOff x="0" y="0"/>
          <a:chExt cx="0" cy="0"/>
        </a:xfrm>
      </p:grpSpPr>
      <p:sp>
        <p:nvSpPr>
          <p:cNvPr id="5" name="Picture Placeholder 13"/>
          <p:cNvSpPr>
            <a:spLocks noGrp="1"/>
          </p:cNvSpPr>
          <p:nvPr>
            <p:ph type="pic" sz="quarter" idx="19"/>
          </p:nvPr>
        </p:nvSpPr>
        <p:spPr>
          <a:xfrm>
            <a:off x="18323376" y="9206315"/>
            <a:ext cx="6054274" cy="4585885"/>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20"/>
          </p:nvPr>
        </p:nvSpPr>
        <p:spPr>
          <a:xfrm>
            <a:off x="18323376" y="-152400"/>
            <a:ext cx="6054274" cy="9047527"/>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 name="Picture Placeholder 13"/>
          <p:cNvSpPr>
            <a:spLocks noGrp="1"/>
          </p:cNvSpPr>
          <p:nvPr>
            <p:ph type="pic" sz="quarter" idx="21"/>
          </p:nvPr>
        </p:nvSpPr>
        <p:spPr>
          <a:xfrm>
            <a:off x="11933237" y="-152399"/>
            <a:ext cx="6002725" cy="4574594"/>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1" name="Picture Placeholder 13"/>
          <p:cNvSpPr>
            <a:spLocks noGrp="1"/>
          </p:cNvSpPr>
          <p:nvPr>
            <p:ph type="pic" sz="quarter" idx="22"/>
          </p:nvPr>
        </p:nvSpPr>
        <p:spPr>
          <a:xfrm>
            <a:off x="11933237" y="4755826"/>
            <a:ext cx="6002725" cy="9047528"/>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157203698"/>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52_ส่วนหัวของส่วน">
    <p:spTree>
      <p:nvGrpSpPr>
        <p:cNvPr id="1" name=""/>
        <p:cNvGrpSpPr/>
        <p:nvPr/>
      </p:nvGrpSpPr>
      <p:grpSpPr>
        <a:xfrm>
          <a:off x="0" y="0"/>
          <a:ext cx="0" cy="0"/>
          <a:chOff x="0" y="0"/>
          <a:chExt cx="0" cy="0"/>
        </a:xfrm>
      </p:grpSpPr>
      <p:sp>
        <p:nvSpPr>
          <p:cNvPr id="6" name="Picture Placeholder 13"/>
          <p:cNvSpPr>
            <a:spLocks noGrp="1"/>
          </p:cNvSpPr>
          <p:nvPr>
            <p:ph type="pic" sz="quarter" idx="16"/>
          </p:nvPr>
        </p:nvSpPr>
        <p:spPr>
          <a:xfrm>
            <a:off x="-1" y="7315200"/>
            <a:ext cx="24377651" cy="64262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111976427"/>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53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365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5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6349554" y="1600200"/>
            <a:ext cx="10841702" cy="6224434"/>
          </a:xfrm>
          <a:prstGeom prst="rect">
            <a:avLst/>
          </a:prstGeom>
        </p:spPr>
      </p:sp>
      <p:sp>
        <p:nvSpPr>
          <p:cNvPr id="5" name="ตัวแทนรูปภาพ 52"/>
          <p:cNvSpPr>
            <a:spLocks noGrp="1"/>
          </p:cNvSpPr>
          <p:nvPr>
            <p:ph type="pic" sz="quarter" idx="30"/>
          </p:nvPr>
        </p:nvSpPr>
        <p:spPr>
          <a:xfrm>
            <a:off x="17724437" y="5636158"/>
            <a:ext cx="4191000" cy="5867400"/>
          </a:xfrm>
          <a:prstGeom prst="rect">
            <a:avLst/>
          </a:prstGeom>
        </p:spPr>
      </p:sp>
      <p:sp>
        <p:nvSpPr>
          <p:cNvPr id="6" name="ตัวแทนรูปภาพ 52"/>
          <p:cNvSpPr>
            <a:spLocks noGrp="1"/>
          </p:cNvSpPr>
          <p:nvPr>
            <p:ph type="pic" sz="quarter" idx="31"/>
          </p:nvPr>
        </p:nvSpPr>
        <p:spPr>
          <a:xfrm>
            <a:off x="3646261" y="7824634"/>
            <a:ext cx="2170112" cy="3160224"/>
          </a:xfrm>
          <a:prstGeom prst="rect">
            <a:avLst/>
          </a:prstGeom>
        </p:spPr>
      </p:sp>
    </p:spTree>
    <p:extLst>
      <p:ext uri="{BB962C8B-B14F-4D97-AF65-F5344CB8AC3E}">
        <p14:creationId xmlns:p14="http://schemas.microsoft.com/office/powerpoint/2010/main" val="1197405229"/>
      </p:ext>
    </p:extLst>
  </p:cSld>
  <p:clrMapOvr>
    <a:masterClrMapping/>
  </p:clrMapOvr>
  <p:timing>
    <p:tnLst>
      <p:par>
        <p:cTn id="1" dur="indefinite" restart="never" nodeType="tmRoot"/>
      </p:par>
    </p:tnLst>
  </p:timing>
</p:sldLayout>
</file>

<file path=ppt/slideLayouts/slideLayout110.xml><?xml version="1.0" encoding="utf-8"?>
<p:sldLayout xmlns:a="http://schemas.openxmlformats.org/drawingml/2006/main" xmlns:r="http://schemas.openxmlformats.org/officeDocument/2006/relationships" xmlns:p="http://schemas.openxmlformats.org/presentationml/2006/main" userDrawn="1">
  <p:cSld name="13_ภาพนิ่งชื่อเรื่อง">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905417"/>
      </p:ext>
    </p:extLst>
  </p:cSld>
  <p:clrMapOvr>
    <a:masterClrMapping/>
  </p:clrMapOvr>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userDrawn="1">
  <p:cSld name="14_ภาพนิ่งชื่อเรื่อง">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097558"/>
      </p:ext>
    </p:extLst>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userDrawn="1">
  <p:cSld name="15_ภาพนิ่งชื่อเรื่อง">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2384073"/>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userDrawn="1">
  <p:cSld name="16_ภาพนิ่งชื่อเรื่อง">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0073753"/>
      </p:ext>
    </p:extLst>
  </p:cSld>
  <p:clrMapOvr>
    <a:masterClrMapping/>
  </p:clrMapOvr>
  <p:timing>
    <p:tnLst>
      <p:par>
        <p:cTn id="1" dur="indefinite" restart="never" nodeType="tmRoot"/>
      </p:par>
    </p:tn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userDrawn="1">
  <p:cSld name="4_ภาพนิ่งชื่อเรื่อง">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322312"/>
      </p:ext>
    </p:extLst>
  </p:cSld>
  <p:clrMapOvr>
    <a:masterClrMapping/>
  </p:clrMapOvr>
  <p:timing>
    <p:tnLst>
      <p:par>
        <p:cTn id="1" dur="indefinite" restart="never" nodeType="tmRoot"/>
      </p:par>
    </p:tnLst>
  </p:timing>
</p:sldLayout>
</file>

<file path=ppt/slideLayouts/slideLayout115.xml><?xml version="1.0" encoding="utf-8"?>
<p:sldLayout xmlns:a="http://schemas.openxmlformats.org/drawingml/2006/main" xmlns:r="http://schemas.openxmlformats.org/officeDocument/2006/relationships" xmlns:p="http://schemas.openxmlformats.org/presentationml/2006/main" userDrawn="1">
  <p:cSld name="19_ภาพนิ่งชื่อเรื่อง">
    <p:spTree>
      <p:nvGrpSpPr>
        <p:cNvPr id="1" name=""/>
        <p:cNvGrpSpPr/>
        <p:nvPr/>
      </p:nvGrpSpPr>
      <p:grpSpPr>
        <a:xfrm>
          <a:off x="0" y="0"/>
          <a:ext cx="0" cy="0"/>
          <a:chOff x="0" y="0"/>
          <a:chExt cx="0" cy="0"/>
        </a:xfrm>
      </p:grpSpPr>
      <p:sp>
        <p:nvSpPr>
          <p:cNvPr id="232" name="Picture Placeholder 4">
            <a:extLst>
              <a:ext uri="{FF2B5EF4-FFF2-40B4-BE49-F238E27FC236}">
                <a16:creationId xmlns:a16="http://schemas.microsoft.com/office/drawing/2014/main" xmlns="" id="{77B906C2-F351-4E42-8C88-E123F65C7E5D}"/>
              </a:ext>
            </a:extLst>
          </p:cNvPr>
          <p:cNvSpPr>
            <a:spLocks noGrp="1"/>
          </p:cNvSpPr>
          <p:nvPr>
            <p:ph type="pic" sz="quarter" idx="10"/>
          </p:nvPr>
        </p:nvSpPr>
        <p:spPr>
          <a:xfrm>
            <a:off x="226825" y="1537011"/>
            <a:ext cx="5610412" cy="8459747"/>
          </a:xfrm>
          <a:prstGeom prst="rect">
            <a:avLst/>
          </a:prstGeom>
        </p:spPr>
        <p:txBody>
          <a:bodyPr/>
          <a:lstStyle>
            <a:lvl1pPr>
              <a:defRPr sz="1600"/>
            </a:lvl1pPr>
          </a:lstStyle>
          <a:p>
            <a:pPr lvl="0"/>
            <a:endParaRPr lang="en-US" noProof="0"/>
          </a:p>
        </p:txBody>
      </p:sp>
      <p:sp>
        <p:nvSpPr>
          <p:cNvPr id="233" name="Picture Placeholder 4">
            <a:extLst>
              <a:ext uri="{FF2B5EF4-FFF2-40B4-BE49-F238E27FC236}">
                <a16:creationId xmlns:a16="http://schemas.microsoft.com/office/drawing/2014/main" xmlns="" id="{01277A44-0C1C-41ED-BE07-A0EE340BF14C}"/>
              </a:ext>
            </a:extLst>
          </p:cNvPr>
          <p:cNvSpPr>
            <a:spLocks noGrp="1"/>
          </p:cNvSpPr>
          <p:nvPr>
            <p:ph type="pic" sz="quarter" idx="11"/>
          </p:nvPr>
        </p:nvSpPr>
        <p:spPr>
          <a:xfrm>
            <a:off x="14668118" y="5798479"/>
            <a:ext cx="4351719" cy="4122079"/>
          </a:xfrm>
          <a:prstGeom prst="rect">
            <a:avLst/>
          </a:prstGeom>
        </p:spPr>
        <p:txBody>
          <a:bodyPr/>
          <a:lstStyle>
            <a:lvl1pPr>
              <a:defRPr sz="1600"/>
            </a:lvl1pPr>
          </a:lstStyle>
          <a:p>
            <a:pPr lvl="0"/>
            <a:endParaRPr lang="en-US" noProof="0"/>
          </a:p>
        </p:txBody>
      </p:sp>
      <p:sp>
        <p:nvSpPr>
          <p:cNvPr id="234" name="Picture Placeholder 4">
            <a:extLst>
              <a:ext uri="{FF2B5EF4-FFF2-40B4-BE49-F238E27FC236}">
                <a16:creationId xmlns:a16="http://schemas.microsoft.com/office/drawing/2014/main" xmlns="" id="{4BC6CDCF-2C9F-46A7-BBC6-09637014ED5A}"/>
              </a:ext>
            </a:extLst>
          </p:cNvPr>
          <p:cNvSpPr>
            <a:spLocks noGrp="1"/>
          </p:cNvSpPr>
          <p:nvPr>
            <p:ph type="pic" sz="quarter" idx="13"/>
          </p:nvPr>
        </p:nvSpPr>
        <p:spPr>
          <a:xfrm>
            <a:off x="5989637" y="5798479"/>
            <a:ext cx="8442249" cy="4122079"/>
          </a:xfrm>
          <a:prstGeom prst="rect">
            <a:avLst/>
          </a:prstGeom>
        </p:spPr>
        <p:txBody>
          <a:bodyPr/>
          <a:lstStyle>
            <a:lvl1pPr>
              <a:defRPr sz="1600"/>
            </a:lvl1pPr>
          </a:lstStyle>
          <a:p>
            <a:pPr lvl="0"/>
            <a:endParaRPr lang="en-US" noProof="0"/>
          </a:p>
        </p:txBody>
      </p:sp>
      <p:sp>
        <p:nvSpPr>
          <p:cNvPr id="235" name="Picture Placeholder 4">
            <a:extLst>
              <a:ext uri="{FF2B5EF4-FFF2-40B4-BE49-F238E27FC236}">
                <a16:creationId xmlns:a16="http://schemas.microsoft.com/office/drawing/2014/main" xmlns="" id="{66031416-9B78-47A9-A2DD-F8A416213A63}"/>
              </a:ext>
            </a:extLst>
          </p:cNvPr>
          <p:cNvSpPr>
            <a:spLocks noGrp="1"/>
          </p:cNvSpPr>
          <p:nvPr>
            <p:ph type="pic" sz="quarter" idx="12"/>
          </p:nvPr>
        </p:nvSpPr>
        <p:spPr>
          <a:xfrm>
            <a:off x="5989637" y="1524000"/>
            <a:ext cx="4351719" cy="4122079"/>
          </a:xfrm>
          <a:prstGeom prst="rect">
            <a:avLst/>
          </a:prstGeom>
        </p:spPr>
        <p:txBody>
          <a:bodyPr/>
          <a:lstStyle>
            <a:lvl1pPr>
              <a:defRPr sz="1600"/>
            </a:lvl1pPr>
          </a:lstStyle>
          <a:p>
            <a:pPr lvl="0"/>
            <a:endParaRPr lang="en-US" noProof="0" dirty="0"/>
          </a:p>
        </p:txBody>
      </p:sp>
      <p:sp>
        <p:nvSpPr>
          <p:cNvPr id="236" name="Picture Placeholder 4">
            <a:extLst>
              <a:ext uri="{FF2B5EF4-FFF2-40B4-BE49-F238E27FC236}">
                <a16:creationId xmlns:a16="http://schemas.microsoft.com/office/drawing/2014/main" xmlns="" id="{748E0011-35A9-403D-8AE5-040F9AD26904}"/>
              </a:ext>
            </a:extLst>
          </p:cNvPr>
          <p:cNvSpPr>
            <a:spLocks noGrp="1"/>
          </p:cNvSpPr>
          <p:nvPr>
            <p:ph type="pic" sz="quarter" idx="14"/>
          </p:nvPr>
        </p:nvSpPr>
        <p:spPr>
          <a:xfrm>
            <a:off x="10577588" y="1531279"/>
            <a:ext cx="8442249" cy="4122079"/>
          </a:xfrm>
          <a:prstGeom prst="rect">
            <a:avLst/>
          </a:prstGeom>
        </p:spPr>
        <p:txBody>
          <a:bodyPr/>
          <a:lstStyle>
            <a:lvl1pPr>
              <a:defRPr sz="1600"/>
            </a:lvl1pPr>
          </a:lstStyle>
          <a:p>
            <a:pPr lvl="0"/>
            <a:endParaRPr lang="en-US" noProof="0"/>
          </a:p>
        </p:txBody>
      </p:sp>
    </p:spTree>
    <p:extLst>
      <p:ext uri="{BB962C8B-B14F-4D97-AF65-F5344CB8AC3E}">
        <p14:creationId xmlns:p14="http://schemas.microsoft.com/office/powerpoint/2010/main" val="150523736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userDrawn="1">
  <p:cSld name="7_เค้าโครงแบบกำหนดเอง">
    <p:spTree>
      <p:nvGrpSpPr>
        <p:cNvPr id="1" name=""/>
        <p:cNvGrpSpPr/>
        <p:nvPr/>
      </p:nvGrpSpPr>
      <p:grpSpPr>
        <a:xfrm>
          <a:off x="0" y="0"/>
          <a:ext cx="0" cy="0"/>
          <a:chOff x="0" y="0"/>
          <a:chExt cx="0" cy="0"/>
        </a:xfrm>
      </p:grpSpPr>
      <p:sp>
        <p:nvSpPr>
          <p:cNvPr id="12" name="Picture Placeholder 13"/>
          <p:cNvSpPr>
            <a:spLocks noGrp="1"/>
          </p:cNvSpPr>
          <p:nvPr>
            <p:ph type="pic" sz="quarter" idx="15"/>
          </p:nvPr>
        </p:nvSpPr>
        <p:spPr>
          <a:xfrm>
            <a:off x="4861918" y="65532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3" name="Picture Placeholder 13"/>
          <p:cNvSpPr>
            <a:spLocks noGrp="1"/>
          </p:cNvSpPr>
          <p:nvPr>
            <p:ph type="pic" sz="quarter" idx="17"/>
          </p:nvPr>
        </p:nvSpPr>
        <p:spPr>
          <a:xfrm>
            <a:off x="-1" y="65532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4" name="Picture Placeholder 13"/>
          <p:cNvSpPr>
            <a:spLocks noGrp="1"/>
          </p:cNvSpPr>
          <p:nvPr>
            <p:ph type="pic" sz="quarter" idx="18"/>
          </p:nvPr>
        </p:nvSpPr>
        <p:spPr>
          <a:xfrm>
            <a:off x="14582378" y="65532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5" name="Picture Placeholder 13"/>
          <p:cNvSpPr>
            <a:spLocks noGrp="1"/>
          </p:cNvSpPr>
          <p:nvPr>
            <p:ph type="pic" sz="quarter" idx="19"/>
          </p:nvPr>
        </p:nvSpPr>
        <p:spPr>
          <a:xfrm>
            <a:off x="9723860" y="65532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20"/>
          </p:nvPr>
        </p:nvSpPr>
        <p:spPr>
          <a:xfrm>
            <a:off x="19430611" y="65532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822059360"/>
      </p:ext>
    </p:extLst>
  </p:cSld>
  <p:clrMapOvr>
    <a:masterClrMapping/>
  </p:clrMapOvr>
  <p:timing>
    <p:tnLst>
      <p:par>
        <p:cTn id="1" dur="indefinite" restart="never" nodeType="tmRoot"/>
      </p:par>
    </p:tnLst>
  </p:timing>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22_เค้าโครงแบบกำหนดเอง">
    <p:spTree>
      <p:nvGrpSpPr>
        <p:cNvPr id="1" name=""/>
        <p:cNvGrpSpPr/>
        <p:nvPr/>
      </p:nvGrpSpPr>
      <p:grpSpPr>
        <a:xfrm>
          <a:off x="0" y="0"/>
          <a:ext cx="0" cy="0"/>
          <a:chOff x="0" y="0"/>
          <a:chExt cx="0" cy="0"/>
        </a:xfrm>
      </p:grpSpPr>
      <p:sp>
        <p:nvSpPr>
          <p:cNvPr id="12" name="Picture Placeholder 13"/>
          <p:cNvSpPr>
            <a:spLocks noGrp="1"/>
          </p:cNvSpPr>
          <p:nvPr>
            <p:ph type="pic" sz="quarter" idx="15"/>
          </p:nvPr>
        </p:nvSpPr>
        <p:spPr>
          <a:xfrm>
            <a:off x="4864886" y="34290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3" name="Picture Placeholder 13"/>
          <p:cNvSpPr>
            <a:spLocks noGrp="1"/>
          </p:cNvSpPr>
          <p:nvPr>
            <p:ph type="pic" sz="quarter" idx="17"/>
          </p:nvPr>
        </p:nvSpPr>
        <p:spPr>
          <a:xfrm>
            <a:off x="2967" y="34290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4" name="Picture Placeholder 13"/>
          <p:cNvSpPr>
            <a:spLocks noGrp="1"/>
          </p:cNvSpPr>
          <p:nvPr>
            <p:ph type="pic" sz="quarter" idx="18"/>
          </p:nvPr>
        </p:nvSpPr>
        <p:spPr>
          <a:xfrm>
            <a:off x="14585346" y="34290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5" name="Picture Placeholder 13"/>
          <p:cNvSpPr>
            <a:spLocks noGrp="1"/>
          </p:cNvSpPr>
          <p:nvPr>
            <p:ph type="pic" sz="quarter" idx="19"/>
          </p:nvPr>
        </p:nvSpPr>
        <p:spPr>
          <a:xfrm>
            <a:off x="9726828" y="3429000"/>
            <a:ext cx="4861942" cy="4471451"/>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765731428"/>
      </p:ext>
    </p:extLst>
  </p:cSld>
  <p:clrMapOvr>
    <a:masterClrMapping/>
  </p:clrMapOvr>
  <p:timing>
    <p:tnLst>
      <p:par>
        <p:cTn id="1" dur="indefinite" restart="never" nodeType="tmRoot"/>
      </p:par>
    </p:tnLst>
  </p:timing>
</p:sldLayout>
</file>

<file path=ppt/slideLayouts/slideLayout118.xml><?xml version="1.0" encoding="utf-8"?>
<p:sldLayout xmlns:a="http://schemas.openxmlformats.org/drawingml/2006/main" xmlns:r="http://schemas.openxmlformats.org/officeDocument/2006/relationships" xmlns:p="http://schemas.openxmlformats.org/presentationml/2006/main" userDrawn="1">
  <p:cSld name="9_เค้าโครงแบบกำหนดเอง">
    <p:spTree>
      <p:nvGrpSpPr>
        <p:cNvPr id="1" name=""/>
        <p:cNvGrpSpPr/>
        <p:nvPr/>
      </p:nvGrpSpPr>
      <p:grpSpPr>
        <a:xfrm>
          <a:off x="0" y="0"/>
          <a:ext cx="0" cy="0"/>
          <a:chOff x="0" y="0"/>
          <a:chExt cx="0" cy="0"/>
        </a:xfrm>
      </p:grpSpPr>
      <p:sp>
        <p:nvSpPr>
          <p:cNvPr id="6" name="Picture Placeholder 13"/>
          <p:cNvSpPr>
            <a:spLocks noGrp="1"/>
          </p:cNvSpPr>
          <p:nvPr>
            <p:ph type="pic" sz="quarter" idx="22"/>
          </p:nvPr>
        </p:nvSpPr>
        <p:spPr>
          <a:xfrm>
            <a:off x="1570037" y="3061891"/>
            <a:ext cx="4726685" cy="836810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 name="Picture Placeholder 13"/>
          <p:cNvSpPr>
            <a:spLocks noGrp="1"/>
          </p:cNvSpPr>
          <p:nvPr>
            <p:ph type="pic" sz="quarter" idx="23"/>
          </p:nvPr>
        </p:nvSpPr>
        <p:spPr>
          <a:xfrm>
            <a:off x="7208837" y="3061891"/>
            <a:ext cx="4726685" cy="836810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1" name="Picture Placeholder 13"/>
          <p:cNvSpPr>
            <a:spLocks noGrp="1"/>
          </p:cNvSpPr>
          <p:nvPr>
            <p:ph type="pic" sz="quarter" idx="24"/>
          </p:nvPr>
        </p:nvSpPr>
        <p:spPr>
          <a:xfrm>
            <a:off x="12692952" y="2985691"/>
            <a:ext cx="4726685" cy="836810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2" name="Picture Placeholder 13"/>
          <p:cNvSpPr>
            <a:spLocks noGrp="1"/>
          </p:cNvSpPr>
          <p:nvPr>
            <p:ph type="pic" sz="quarter" idx="25"/>
          </p:nvPr>
        </p:nvSpPr>
        <p:spPr>
          <a:xfrm>
            <a:off x="18331752" y="2985691"/>
            <a:ext cx="4726685" cy="836810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37472011"/>
      </p:ext>
    </p:extLst>
  </p:cSld>
  <p:clrMapOvr>
    <a:masterClrMapping/>
  </p:clrMapOvr>
  <p:timing>
    <p:tnLst>
      <p:par>
        <p:cTn id="1" dur="indefinite" restart="never" nodeType="tmRoot"/>
      </p:par>
    </p:tnLst>
  </p:timing>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11_เค้าโครงแบบกำหนดเอง">
    <p:spTree>
      <p:nvGrpSpPr>
        <p:cNvPr id="1" name=""/>
        <p:cNvGrpSpPr/>
        <p:nvPr/>
      </p:nvGrpSpPr>
      <p:grpSpPr>
        <a:xfrm>
          <a:off x="0" y="0"/>
          <a:ext cx="0" cy="0"/>
          <a:chOff x="0" y="0"/>
          <a:chExt cx="0" cy="0"/>
        </a:xfrm>
      </p:grpSpPr>
      <p:sp>
        <p:nvSpPr>
          <p:cNvPr id="5" name="Picture Placeholder 3"/>
          <p:cNvSpPr>
            <a:spLocks noGrp="1"/>
          </p:cNvSpPr>
          <p:nvPr>
            <p:ph type="pic" sz="quarter" idx="12"/>
          </p:nvPr>
        </p:nvSpPr>
        <p:spPr>
          <a:xfrm>
            <a:off x="16025177" y="3505200"/>
            <a:ext cx="4594860" cy="4594751"/>
          </a:xfrm>
          <a:prstGeom prst="ellipse">
            <a:avLst/>
          </a:prstGeom>
        </p:spPr>
        <p:txBody>
          <a:bodyPr>
            <a:normAutofit/>
          </a:bodyPr>
          <a:lstStyle>
            <a:lvl1pPr>
              <a:defRPr sz="2300" b="0" i="0">
                <a:latin typeface="Lato Light" charset="0"/>
                <a:ea typeface="Lato Light" charset="0"/>
                <a:cs typeface="Lato Light" charset="0"/>
              </a:defRPr>
            </a:lvl1pPr>
          </a:lstStyle>
          <a:p>
            <a:endParaRPr lang="en-US" dirty="0"/>
          </a:p>
        </p:txBody>
      </p:sp>
      <p:sp>
        <p:nvSpPr>
          <p:cNvPr id="8" name="Picture Placeholder 3"/>
          <p:cNvSpPr>
            <a:spLocks noGrp="1"/>
          </p:cNvSpPr>
          <p:nvPr>
            <p:ph type="pic" sz="quarter" idx="13"/>
          </p:nvPr>
        </p:nvSpPr>
        <p:spPr>
          <a:xfrm>
            <a:off x="9868217" y="3505200"/>
            <a:ext cx="4594860" cy="4594751"/>
          </a:xfrm>
          <a:prstGeom prst="ellipse">
            <a:avLst/>
          </a:prstGeom>
        </p:spPr>
        <p:txBody>
          <a:bodyPr>
            <a:normAutofit/>
          </a:bodyPr>
          <a:lstStyle>
            <a:lvl1pPr>
              <a:defRPr sz="2300" b="0" i="0">
                <a:latin typeface="Lato Light" charset="0"/>
                <a:ea typeface="Lato Light" charset="0"/>
                <a:cs typeface="Lato Light" charset="0"/>
              </a:defRPr>
            </a:lvl1pPr>
          </a:lstStyle>
          <a:p>
            <a:endParaRPr lang="en-US" dirty="0"/>
          </a:p>
        </p:txBody>
      </p:sp>
      <p:sp>
        <p:nvSpPr>
          <p:cNvPr id="9" name="Picture Placeholder 3"/>
          <p:cNvSpPr>
            <a:spLocks noGrp="1"/>
          </p:cNvSpPr>
          <p:nvPr>
            <p:ph type="pic" sz="quarter" idx="14"/>
          </p:nvPr>
        </p:nvSpPr>
        <p:spPr>
          <a:xfrm>
            <a:off x="3779837" y="3505200"/>
            <a:ext cx="4594860" cy="4594751"/>
          </a:xfrm>
          <a:prstGeom prst="ellipse">
            <a:avLst/>
          </a:prstGeom>
        </p:spPr>
        <p:txBody>
          <a:bodyPr>
            <a:normAutofit/>
          </a:bodyPr>
          <a:lstStyle>
            <a:lvl1pPr>
              <a:defRPr sz="2300" b="0" i="0">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638905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8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570037" y="1793182"/>
            <a:ext cx="10841702" cy="6224434"/>
          </a:xfrm>
          <a:prstGeom prst="rect">
            <a:avLst/>
          </a:prstGeom>
        </p:spPr>
      </p:sp>
      <p:sp>
        <p:nvSpPr>
          <p:cNvPr id="5" name="ตัวแทนรูปภาพ 52"/>
          <p:cNvSpPr>
            <a:spLocks noGrp="1"/>
          </p:cNvSpPr>
          <p:nvPr>
            <p:ph type="pic" sz="quarter" idx="30"/>
          </p:nvPr>
        </p:nvSpPr>
        <p:spPr>
          <a:xfrm>
            <a:off x="13320355" y="4439688"/>
            <a:ext cx="4191000" cy="5867400"/>
          </a:xfrm>
          <a:prstGeom prst="rect">
            <a:avLst/>
          </a:prstGeom>
        </p:spPr>
      </p:sp>
      <p:sp>
        <p:nvSpPr>
          <p:cNvPr id="7" name="ตัวแทนรูปภาพ 52"/>
          <p:cNvSpPr>
            <a:spLocks noGrp="1"/>
          </p:cNvSpPr>
          <p:nvPr>
            <p:ph type="pic" sz="quarter" idx="31"/>
          </p:nvPr>
        </p:nvSpPr>
        <p:spPr>
          <a:xfrm>
            <a:off x="10593371" y="8726976"/>
            <a:ext cx="2170112" cy="3160224"/>
          </a:xfrm>
          <a:prstGeom prst="rect">
            <a:avLst/>
          </a:prstGeom>
        </p:spPr>
      </p:sp>
    </p:spTree>
    <p:extLst>
      <p:ext uri="{BB962C8B-B14F-4D97-AF65-F5344CB8AC3E}">
        <p14:creationId xmlns:p14="http://schemas.microsoft.com/office/powerpoint/2010/main" val="106042397"/>
      </p:ext>
    </p:extLst>
  </p:cSld>
  <p:clrMapOvr>
    <a:masterClrMapping/>
  </p:clrMapOvr>
  <p:timing>
    <p:tnLst>
      <p:par>
        <p:cTn id="1" dur="indefinite" restart="never" nodeType="tmRoot"/>
      </p:par>
    </p:tnLst>
  </p:timing>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23_เค้าโครงแบบกำหนดเอง">
    <p:spTree>
      <p:nvGrpSpPr>
        <p:cNvPr id="1" name=""/>
        <p:cNvGrpSpPr/>
        <p:nvPr/>
      </p:nvGrpSpPr>
      <p:grpSpPr>
        <a:xfrm>
          <a:off x="0" y="0"/>
          <a:ext cx="0" cy="0"/>
          <a:chOff x="0" y="0"/>
          <a:chExt cx="0" cy="0"/>
        </a:xfrm>
      </p:grpSpPr>
      <p:sp>
        <p:nvSpPr>
          <p:cNvPr id="2" name="Picture Placeholder 13"/>
          <p:cNvSpPr>
            <a:spLocks noGrp="1"/>
          </p:cNvSpPr>
          <p:nvPr>
            <p:ph type="pic" sz="quarter" idx="18"/>
          </p:nvPr>
        </p:nvSpPr>
        <p:spPr>
          <a:xfrm>
            <a:off x="8129246" y="5105400"/>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3" name="Picture Placeholder 13"/>
          <p:cNvSpPr>
            <a:spLocks noGrp="1"/>
          </p:cNvSpPr>
          <p:nvPr>
            <p:ph type="pic" sz="quarter" idx="19"/>
          </p:nvPr>
        </p:nvSpPr>
        <p:spPr>
          <a:xfrm>
            <a:off x="3682977" y="5105400"/>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Picture Placeholder 13"/>
          <p:cNvSpPr>
            <a:spLocks noGrp="1"/>
          </p:cNvSpPr>
          <p:nvPr>
            <p:ph type="pic" sz="quarter" idx="24"/>
          </p:nvPr>
        </p:nvSpPr>
        <p:spPr>
          <a:xfrm>
            <a:off x="8129246" y="2362200"/>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25"/>
          </p:nvPr>
        </p:nvSpPr>
        <p:spPr>
          <a:xfrm>
            <a:off x="3682977" y="2362200"/>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2" name="Picture Placeholder 13"/>
          <p:cNvSpPr>
            <a:spLocks noGrp="1"/>
          </p:cNvSpPr>
          <p:nvPr>
            <p:ph type="pic" sz="quarter" idx="28"/>
          </p:nvPr>
        </p:nvSpPr>
        <p:spPr>
          <a:xfrm>
            <a:off x="8149906" y="10595504"/>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3" name="Picture Placeholder 13"/>
          <p:cNvSpPr>
            <a:spLocks noGrp="1"/>
          </p:cNvSpPr>
          <p:nvPr>
            <p:ph type="pic" sz="quarter" idx="29"/>
          </p:nvPr>
        </p:nvSpPr>
        <p:spPr>
          <a:xfrm>
            <a:off x="3703637" y="10595504"/>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6" name="Picture Placeholder 13"/>
          <p:cNvSpPr>
            <a:spLocks noGrp="1"/>
          </p:cNvSpPr>
          <p:nvPr>
            <p:ph type="pic" sz="quarter" idx="32"/>
          </p:nvPr>
        </p:nvSpPr>
        <p:spPr>
          <a:xfrm>
            <a:off x="8149906" y="7852304"/>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7" name="Picture Placeholder 13"/>
          <p:cNvSpPr>
            <a:spLocks noGrp="1"/>
          </p:cNvSpPr>
          <p:nvPr>
            <p:ph type="pic" sz="quarter" idx="33"/>
          </p:nvPr>
        </p:nvSpPr>
        <p:spPr>
          <a:xfrm>
            <a:off x="3703637" y="7852304"/>
            <a:ext cx="3696257" cy="2129895"/>
          </a:xfrm>
          <a:prstGeom prst="rect">
            <a:avLst/>
          </a:prstGeom>
          <a:effectLst/>
        </p:spPr>
        <p:txBody>
          <a:bodyPr>
            <a:normAutofit/>
          </a:bodyPr>
          <a:lstStyle>
            <a:lvl1pPr marL="0" indent="0">
              <a:buNone/>
              <a:defRPr sz="23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370924760"/>
      </p:ext>
    </p:extLst>
  </p:cSld>
  <p:clrMapOvr>
    <a:masterClrMapping/>
  </p:clrMapOvr>
  <p:timing>
    <p:tnLst>
      <p:par>
        <p:cTn id="1" dur="indefinite" restart="never" nodeType="tmRoot"/>
      </p:par>
    </p:tnLst>
  </p:timing>
</p:sldLayout>
</file>

<file path=ppt/slideLayouts/slideLayout121.xml><?xml version="1.0" encoding="utf-8"?>
<p:sldLayout xmlns:a="http://schemas.openxmlformats.org/drawingml/2006/main" xmlns:r="http://schemas.openxmlformats.org/officeDocument/2006/relationships" xmlns:p="http://schemas.openxmlformats.org/presentationml/2006/main" userDrawn="1">
  <p:cSld name="34_ภาพนิ่งชื่อเรื่อง">
    <p:spTree>
      <p:nvGrpSpPr>
        <p:cNvPr id="1" name=""/>
        <p:cNvGrpSpPr/>
        <p:nvPr/>
      </p:nvGrpSpPr>
      <p:grpSpPr>
        <a:xfrm>
          <a:off x="0" y="0"/>
          <a:ext cx="0" cy="0"/>
          <a:chOff x="0" y="0"/>
          <a:chExt cx="0" cy="0"/>
        </a:xfrm>
      </p:grpSpPr>
      <p:sp>
        <p:nvSpPr>
          <p:cNvPr id="23" name="Picture Placeholder 13"/>
          <p:cNvSpPr>
            <a:spLocks noGrp="1"/>
          </p:cNvSpPr>
          <p:nvPr>
            <p:ph type="pic" sz="quarter" idx="27"/>
          </p:nvPr>
        </p:nvSpPr>
        <p:spPr>
          <a:xfrm>
            <a:off x="10028237" y="3979963"/>
            <a:ext cx="10870578" cy="6916637"/>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304187640"/>
      </p:ext>
    </p:extLst>
  </p:cSld>
  <p:clrMapOvr>
    <a:masterClrMapping/>
  </p:clrMapOvr>
  <p:timing>
    <p:tnLst>
      <p:par>
        <p:cTn id="1" dur="indefinite" restart="never" nodeType="tmRoot"/>
      </p:par>
    </p:tnLst>
  </p:timing>
</p:sldLayout>
</file>

<file path=ppt/slideLayouts/slideLayout122.xml><?xml version="1.0" encoding="utf-8"?>
<p:sldLayout xmlns:a="http://schemas.openxmlformats.org/drawingml/2006/main" xmlns:r="http://schemas.openxmlformats.org/officeDocument/2006/relationships" xmlns:p="http://schemas.openxmlformats.org/presentationml/2006/main" userDrawn="1">
  <p:cSld name="36_ภาพนิ่งชื่อเรื่อง">
    <p:spTree>
      <p:nvGrpSpPr>
        <p:cNvPr id="1" name=""/>
        <p:cNvGrpSpPr/>
        <p:nvPr/>
      </p:nvGrpSpPr>
      <p:grpSpPr>
        <a:xfrm>
          <a:off x="0" y="0"/>
          <a:ext cx="0" cy="0"/>
          <a:chOff x="0" y="0"/>
          <a:chExt cx="0" cy="0"/>
        </a:xfrm>
      </p:grpSpPr>
      <p:sp>
        <p:nvSpPr>
          <p:cNvPr id="52" name="Picture Placeholder 13"/>
          <p:cNvSpPr>
            <a:spLocks noGrp="1"/>
          </p:cNvSpPr>
          <p:nvPr>
            <p:ph type="pic" sz="quarter" idx="28"/>
          </p:nvPr>
        </p:nvSpPr>
        <p:spPr>
          <a:xfrm>
            <a:off x="2770959" y="3599358"/>
            <a:ext cx="8824590" cy="5614834"/>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8" name="Picture Placeholder 13"/>
          <p:cNvSpPr>
            <a:spLocks noGrp="1"/>
          </p:cNvSpPr>
          <p:nvPr>
            <p:ph type="pic" sz="quarter" idx="29"/>
          </p:nvPr>
        </p:nvSpPr>
        <p:spPr>
          <a:xfrm>
            <a:off x="12069761" y="5120789"/>
            <a:ext cx="8824590" cy="5614834"/>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050669181"/>
      </p:ext>
    </p:extLst>
  </p:cSld>
  <p:clrMapOvr>
    <a:masterClrMapping/>
  </p:clrMapOvr>
  <p:timing>
    <p:tnLst>
      <p:par>
        <p:cTn id="1" dur="indefinite" restart="never" nodeType="tmRoot"/>
      </p:par>
    </p:tnLst>
  </p:timing>
</p:sldLayout>
</file>

<file path=ppt/slideLayouts/slideLayout123.xml><?xml version="1.0" encoding="utf-8"?>
<p:sldLayout xmlns:a="http://schemas.openxmlformats.org/drawingml/2006/main" xmlns:r="http://schemas.openxmlformats.org/officeDocument/2006/relationships" xmlns:p="http://schemas.openxmlformats.org/presentationml/2006/main" userDrawn="1">
  <p:cSld name="37_ภาพนิ่งชื่อเรื่อง">
    <p:spTree>
      <p:nvGrpSpPr>
        <p:cNvPr id="1" name=""/>
        <p:cNvGrpSpPr/>
        <p:nvPr/>
      </p:nvGrpSpPr>
      <p:grpSpPr>
        <a:xfrm>
          <a:off x="0" y="0"/>
          <a:ext cx="0" cy="0"/>
          <a:chOff x="0" y="0"/>
          <a:chExt cx="0" cy="0"/>
        </a:xfrm>
      </p:grpSpPr>
      <p:sp>
        <p:nvSpPr>
          <p:cNvPr id="8" name="ตัวแทนรูปภาพ 52"/>
          <p:cNvSpPr>
            <a:spLocks noGrp="1"/>
          </p:cNvSpPr>
          <p:nvPr>
            <p:ph type="pic" sz="quarter" idx="29"/>
          </p:nvPr>
        </p:nvSpPr>
        <p:spPr>
          <a:xfrm>
            <a:off x="1709014" y="3232003"/>
            <a:ext cx="10841702" cy="6224434"/>
          </a:xfrm>
          <a:prstGeom prst="rect">
            <a:avLst/>
          </a:prstGeom>
        </p:spPr>
      </p:sp>
    </p:spTree>
    <p:extLst>
      <p:ext uri="{BB962C8B-B14F-4D97-AF65-F5344CB8AC3E}">
        <p14:creationId xmlns:p14="http://schemas.microsoft.com/office/powerpoint/2010/main" val="1986379433"/>
      </p:ext>
    </p:extLst>
  </p:cSld>
  <p:clrMapOvr>
    <a:masterClrMapping/>
  </p:clrMapOvr>
  <p:timing>
    <p:tnLst>
      <p:par>
        <p:cTn id="1" dur="indefinite" restart="never" nodeType="tmRoot"/>
      </p:par>
    </p:tnLst>
  </p:timing>
</p:sldLayout>
</file>

<file path=ppt/slideLayouts/slideLayout124.xml><?xml version="1.0" encoding="utf-8"?>
<p:sldLayout xmlns:a="http://schemas.openxmlformats.org/drawingml/2006/main" xmlns:r="http://schemas.openxmlformats.org/officeDocument/2006/relationships" xmlns:p="http://schemas.openxmlformats.org/presentationml/2006/main" userDrawn="1">
  <p:cSld name="40_ภาพนิ่งชื่อเรื่อง">
    <p:spTree>
      <p:nvGrpSpPr>
        <p:cNvPr id="1" name=""/>
        <p:cNvGrpSpPr/>
        <p:nvPr/>
      </p:nvGrpSpPr>
      <p:grpSpPr>
        <a:xfrm>
          <a:off x="0" y="0"/>
          <a:ext cx="0" cy="0"/>
          <a:chOff x="0" y="0"/>
          <a:chExt cx="0" cy="0"/>
        </a:xfrm>
      </p:grpSpPr>
      <p:sp>
        <p:nvSpPr>
          <p:cNvPr id="8" name="ตัวแทนรูปภาพ 52"/>
          <p:cNvSpPr>
            <a:spLocks noGrp="1"/>
          </p:cNvSpPr>
          <p:nvPr>
            <p:ph type="pic" sz="quarter" idx="29"/>
          </p:nvPr>
        </p:nvSpPr>
        <p:spPr>
          <a:xfrm>
            <a:off x="11499126" y="3232003"/>
            <a:ext cx="10841702" cy="6224434"/>
          </a:xfrm>
          <a:prstGeom prst="rect">
            <a:avLst/>
          </a:prstGeom>
        </p:spPr>
      </p:sp>
      <p:sp>
        <p:nvSpPr>
          <p:cNvPr id="13" name="ตัวแทนรูปภาพ 52"/>
          <p:cNvSpPr>
            <a:spLocks noGrp="1"/>
          </p:cNvSpPr>
          <p:nvPr>
            <p:ph type="pic" sz="quarter" idx="30"/>
          </p:nvPr>
        </p:nvSpPr>
        <p:spPr>
          <a:xfrm>
            <a:off x="6788149" y="5862682"/>
            <a:ext cx="4191000" cy="5867400"/>
          </a:xfrm>
          <a:prstGeom prst="rect">
            <a:avLst/>
          </a:prstGeom>
        </p:spPr>
      </p:sp>
      <p:sp>
        <p:nvSpPr>
          <p:cNvPr id="20" name="ตัวแทนรูปภาพ 52"/>
          <p:cNvSpPr>
            <a:spLocks noGrp="1"/>
          </p:cNvSpPr>
          <p:nvPr>
            <p:ph type="pic" sz="quarter" idx="31"/>
          </p:nvPr>
        </p:nvSpPr>
        <p:spPr>
          <a:xfrm>
            <a:off x="4160837" y="8569858"/>
            <a:ext cx="2170112" cy="3160224"/>
          </a:xfrm>
          <a:prstGeom prst="rect">
            <a:avLst/>
          </a:prstGeom>
        </p:spPr>
      </p:sp>
    </p:spTree>
    <p:extLst>
      <p:ext uri="{BB962C8B-B14F-4D97-AF65-F5344CB8AC3E}">
        <p14:creationId xmlns:p14="http://schemas.microsoft.com/office/powerpoint/2010/main" val="1016946072"/>
      </p:ext>
    </p:extLst>
  </p:cSld>
  <p:clrMapOvr>
    <a:masterClrMapping/>
  </p:clrMapOvr>
  <p:timing>
    <p:tnLst>
      <p:par>
        <p:cTn id="1" dur="indefinite" restart="never" nodeType="tmRoot"/>
      </p:par>
    </p:tnLst>
  </p:timing>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41_ภาพนิ่งชื่อเรื่อง">
    <p:spTree>
      <p:nvGrpSpPr>
        <p:cNvPr id="1" name=""/>
        <p:cNvGrpSpPr/>
        <p:nvPr/>
      </p:nvGrpSpPr>
      <p:grpSpPr>
        <a:xfrm>
          <a:off x="0" y="0"/>
          <a:ext cx="0" cy="0"/>
          <a:chOff x="0" y="0"/>
          <a:chExt cx="0" cy="0"/>
        </a:xfrm>
      </p:grpSpPr>
      <p:sp>
        <p:nvSpPr>
          <p:cNvPr id="8" name="ตัวแทนรูปภาพ 52"/>
          <p:cNvSpPr>
            <a:spLocks noGrp="1"/>
          </p:cNvSpPr>
          <p:nvPr>
            <p:ph type="pic" sz="quarter" idx="29"/>
          </p:nvPr>
        </p:nvSpPr>
        <p:spPr>
          <a:xfrm>
            <a:off x="11499126" y="3232003"/>
            <a:ext cx="10841702" cy="6224434"/>
          </a:xfrm>
          <a:prstGeom prst="rect">
            <a:avLst/>
          </a:prstGeom>
        </p:spPr>
      </p:sp>
      <p:sp>
        <p:nvSpPr>
          <p:cNvPr id="13" name="ตัวแทนรูปภาพ 52"/>
          <p:cNvSpPr>
            <a:spLocks noGrp="1"/>
          </p:cNvSpPr>
          <p:nvPr>
            <p:ph type="pic" sz="quarter" idx="30"/>
          </p:nvPr>
        </p:nvSpPr>
        <p:spPr>
          <a:xfrm>
            <a:off x="6788149" y="5862682"/>
            <a:ext cx="4191000" cy="5867400"/>
          </a:xfrm>
          <a:prstGeom prst="rect">
            <a:avLst/>
          </a:prstGeom>
        </p:spPr>
      </p:sp>
      <p:sp>
        <p:nvSpPr>
          <p:cNvPr id="20" name="ตัวแทนรูปภาพ 52"/>
          <p:cNvSpPr>
            <a:spLocks noGrp="1"/>
          </p:cNvSpPr>
          <p:nvPr>
            <p:ph type="pic" sz="quarter" idx="31"/>
          </p:nvPr>
        </p:nvSpPr>
        <p:spPr>
          <a:xfrm>
            <a:off x="4160837" y="8569858"/>
            <a:ext cx="2170112" cy="3160224"/>
          </a:xfrm>
          <a:prstGeom prst="rect">
            <a:avLst/>
          </a:prstGeom>
        </p:spPr>
      </p:sp>
    </p:spTree>
    <p:extLst>
      <p:ext uri="{BB962C8B-B14F-4D97-AF65-F5344CB8AC3E}">
        <p14:creationId xmlns:p14="http://schemas.microsoft.com/office/powerpoint/2010/main" val="25620194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9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2466637" y="2209800"/>
            <a:ext cx="10841702" cy="6224434"/>
          </a:xfrm>
          <a:prstGeom prst="rect">
            <a:avLst/>
          </a:prstGeom>
        </p:spPr>
      </p:sp>
      <p:sp>
        <p:nvSpPr>
          <p:cNvPr id="5" name="ตัวแทนรูปภาพ 52"/>
          <p:cNvSpPr>
            <a:spLocks noGrp="1"/>
          </p:cNvSpPr>
          <p:nvPr>
            <p:ph type="pic" sz="quarter" idx="30"/>
          </p:nvPr>
        </p:nvSpPr>
        <p:spPr>
          <a:xfrm>
            <a:off x="1417637" y="4876800"/>
            <a:ext cx="4191000" cy="5867400"/>
          </a:xfrm>
          <a:prstGeom prst="rect">
            <a:avLst/>
          </a:prstGeom>
        </p:spPr>
      </p:sp>
      <p:sp>
        <p:nvSpPr>
          <p:cNvPr id="7" name="ตัวแทนรูปภาพ 52"/>
          <p:cNvSpPr>
            <a:spLocks noGrp="1"/>
          </p:cNvSpPr>
          <p:nvPr>
            <p:ph type="pic" sz="quarter" idx="31"/>
          </p:nvPr>
        </p:nvSpPr>
        <p:spPr>
          <a:xfrm>
            <a:off x="8199437" y="8434234"/>
            <a:ext cx="2170112" cy="3160224"/>
          </a:xfrm>
          <a:prstGeom prst="rect">
            <a:avLst/>
          </a:prstGeom>
        </p:spPr>
      </p:sp>
    </p:spTree>
    <p:extLst>
      <p:ext uri="{BB962C8B-B14F-4D97-AF65-F5344CB8AC3E}">
        <p14:creationId xmlns:p14="http://schemas.microsoft.com/office/powerpoint/2010/main" val="175115023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0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4045535" y="3656291"/>
            <a:ext cx="8098502" cy="4649509"/>
          </a:xfrm>
          <a:prstGeom prst="rect">
            <a:avLst/>
          </a:prstGeom>
        </p:spPr>
      </p:sp>
      <p:sp>
        <p:nvSpPr>
          <p:cNvPr id="6" name="ตัวแทนรูปภาพ 52"/>
          <p:cNvSpPr>
            <a:spLocks noGrp="1"/>
          </p:cNvSpPr>
          <p:nvPr>
            <p:ph type="pic" sz="quarter" idx="30"/>
          </p:nvPr>
        </p:nvSpPr>
        <p:spPr>
          <a:xfrm>
            <a:off x="2767935" y="3656291"/>
            <a:ext cx="8098502" cy="4649509"/>
          </a:xfrm>
          <a:prstGeom prst="rect">
            <a:avLst/>
          </a:prstGeom>
        </p:spPr>
      </p:sp>
    </p:spTree>
    <p:extLst>
      <p:ext uri="{BB962C8B-B14F-4D97-AF65-F5344CB8AC3E}">
        <p14:creationId xmlns:p14="http://schemas.microsoft.com/office/powerpoint/2010/main" val="29018892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1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4447837" y="1751291"/>
            <a:ext cx="8098502" cy="4649509"/>
          </a:xfrm>
          <a:prstGeom prst="rect">
            <a:avLst/>
          </a:prstGeom>
        </p:spPr>
      </p:sp>
      <p:sp>
        <p:nvSpPr>
          <p:cNvPr id="6" name="ตัวแทนรูปภาพ 52"/>
          <p:cNvSpPr>
            <a:spLocks noGrp="1"/>
          </p:cNvSpPr>
          <p:nvPr>
            <p:ph type="pic" sz="quarter" idx="30"/>
          </p:nvPr>
        </p:nvSpPr>
        <p:spPr>
          <a:xfrm>
            <a:off x="2484437" y="6475691"/>
            <a:ext cx="8098502" cy="4649509"/>
          </a:xfrm>
          <a:prstGeom prst="rect">
            <a:avLst/>
          </a:prstGeom>
        </p:spPr>
      </p:sp>
    </p:spTree>
    <p:extLst>
      <p:ext uri="{BB962C8B-B14F-4D97-AF65-F5344CB8AC3E}">
        <p14:creationId xmlns:p14="http://schemas.microsoft.com/office/powerpoint/2010/main" val="204212045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2_ส่วนหัวของส่วน">
    <p:spTree>
      <p:nvGrpSpPr>
        <p:cNvPr id="1" name=""/>
        <p:cNvGrpSpPr/>
        <p:nvPr/>
      </p:nvGrpSpPr>
      <p:grpSpPr>
        <a:xfrm>
          <a:off x="0" y="0"/>
          <a:ext cx="0" cy="0"/>
          <a:chOff x="0" y="0"/>
          <a:chExt cx="0" cy="0"/>
        </a:xfrm>
      </p:grpSpPr>
      <p:sp>
        <p:nvSpPr>
          <p:cNvPr id="4" name="ตัวแทนรูปภาพ 52"/>
          <p:cNvSpPr>
            <a:spLocks noGrp="1"/>
          </p:cNvSpPr>
          <p:nvPr>
            <p:ph type="pic" sz="quarter" idx="30"/>
          </p:nvPr>
        </p:nvSpPr>
        <p:spPr>
          <a:xfrm>
            <a:off x="14447837" y="2471928"/>
            <a:ext cx="5638800" cy="7894320"/>
          </a:xfrm>
          <a:prstGeom prst="rect">
            <a:avLst/>
          </a:prstGeom>
        </p:spPr>
      </p:sp>
      <p:sp>
        <p:nvSpPr>
          <p:cNvPr id="5" name="ตัวแทนรูปภาพ 52"/>
          <p:cNvSpPr>
            <a:spLocks noGrp="1"/>
          </p:cNvSpPr>
          <p:nvPr>
            <p:ph type="pic" sz="quarter" idx="31"/>
          </p:nvPr>
        </p:nvSpPr>
        <p:spPr>
          <a:xfrm>
            <a:off x="4770437" y="2438400"/>
            <a:ext cx="5638800" cy="7894320"/>
          </a:xfrm>
          <a:prstGeom prst="rect">
            <a:avLst/>
          </a:prstGeom>
        </p:spPr>
      </p:sp>
    </p:spTree>
    <p:extLst>
      <p:ext uri="{BB962C8B-B14F-4D97-AF65-F5344CB8AC3E}">
        <p14:creationId xmlns:p14="http://schemas.microsoft.com/office/powerpoint/2010/main" val="117676609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3_ส่วนหัวของส่วน">
    <p:spTree>
      <p:nvGrpSpPr>
        <p:cNvPr id="1" name=""/>
        <p:cNvGrpSpPr/>
        <p:nvPr/>
      </p:nvGrpSpPr>
      <p:grpSpPr>
        <a:xfrm>
          <a:off x="0" y="0"/>
          <a:ext cx="0" cy="0"/>
          <a:chOff x="0" y="0"/>
          <a:chExt cx="0" cy="0"/>
        </a:xfrm>
      </p:grpSpPr>
      <p:sp>
        <p:nvSpPr>
          <p:cNvPr id="5" name="ตัวแทนรูปภาพ 52"/>
          <p:cNvSpPr>
            <a:spLocks noGrp="1"/>
          </p:cNvSpPr>
          <p:nvPr>
            <p:ph type="pic" sz="quarter" idx="31"/>
          </p:nvPr>
        </p:nvSpPr>
        <p:spPr>
          <a:xfrm>
            <a:off x="1265237" y="2057400"/>
            <a:ext cx="6096000" cy="8534400"/>
          </a:xfrm>
          <a:prstGeom prst="rect">
            <a:avLst/>
          </a:prstGeom>
        </p:spPr>
      </p:sp>
      <p:sp>
        <p:nvSpPr>
          <p:cNvPr id="6" name="ตัวแทนรูปภาพ 52"/>
          <p:cNvSpPr>
            <a:spLocks noGrp="1"/>
          </p:cNvSpPr>
          <p:nvPr>
            <p:ph type="pic" sz="quarter" idx="32"/>
          </p:nvPr>
        </p:nvSpPr>
        <p:spPr>
          <a:xfrm>
            <a:off x="8275637" y="3581400"/>
            <a:ext cx="6096000" cy="8534400"/>
          </a:xfrm>
          <a:prstGeom prst="rect">
            <a:avLst/>
          </a:prstGeom>
        </p:spPr>
      </p:sp>
    </p:spTree>
    <p:extLst>
      <p:ext uri="{BB962C8B-B14F-4D97-AF65-F5344CB8AC3E}">
        <p14:creationId xmlns:p14="http://schemas.microsoft.com/office/powerpoint/2010/main" val="114669827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4_ส่วนหัวของส่วน">
    <p:spTree>
      <p:nvGrpSpPr>
        <p:cNvPr id="1" name=""/>
        <p:cNvGrpSpPr/>
        <p:nvPr/>
      </p:nvGrpSpPr>
      <p:grpSpPr>
        <a:xfrm>
          <a:off x="0" y="0"/>
          <a:ext cx="0" cy="0"/>
          <a:chOff x="0" y="0"/>
          <a:chExt cx="0" cy="0"/>
        </a:xfrm>
      </p:grpSpPr>
      <p:sp>
        <p:nvSpPr>
          <p:cNvPr id="5" name="ตัวแทนรูปภาพ 52"/>
          <p:cNvSpPr>
            <a:spLocks noGrp="1"/>
          </p:cNvSpPr>
          <p:nvPr>
            <p:ph type="pic" sz="quarter" idx="31"/>
          </p:nvPr>
        </p:nvSpPr>
        <p:spPr>
          <a:xfrm>
            <a:off x="2255837" y="2438400"/>
            <a:ext cx="6096000" cy="8534400"/>
          </a:xfrm>
          <a:prstGeom prst="rect">
            <a:avLst/>
          </a:prstGeom>
        </p:spPr>
      </p:sp>
      <p:sp>
        <p:nvSpPr>
          <p:cNvPr id="4" name="ตัวแทนรูปภาพ 52"/>
          <p:cNvSpPr>
            <a:spLocks noGrp="1"/>
          </p:cNvSpPr>
          <p:nvPr>
            <p:ph type="pic" sz="quarter" idx="32"/>
          </p:nvPr>
        </p:nvSpPr>
        <p:spPr>
          <a:xfrm>
            <a:off x="16962437" y="3886200"/>
            <a:ext cx="3276600" cy="4771546"/>
          </a:xfrm>
          <a:prstGeom prst="rect">
            <a:avLst/>
          </a:prstGeom>
        </p:spPr>
      </p:sp>
    </p:spTree>
    <p:extLst>
      <p:ext uri="{BB962C8B-B14F-4D97-AF65-F5344CB8AC3E}">
        <p14:creationId xmlns:p14="http://schemas.microsoft.com/office/powerpoint/2010/main" val="17239845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5_ส่วนหัวของส่วน">
    <p:spTree>
      <p:nvGrpSpPr>
        <p:cNvPr id="1" name=""/>
        <p:cNvGrpSpPr/>
        <p:nvPr/>
      </p:nvGrpSpPr>
      <p:grpSpPr>
        <a:xfrm>
          <a:off x="0" y="0"/>
          <a:ext cx="0" cy="0"/>
          <a:chOff x="0" y="0"/>
          <a:chExt cx="0" cy="0"/>
        </a:xfrm>
      </p:grpSpPr>
      <p:sp>
        <p:nvSpPr>
          <p:cNvPr id="6" name="ตัวแทนรูปภาพ 52"/>
          <p:cNvSpPr>
            <a:spLocks noGrp="1"/>
          </p:cNvSpPr>
          <p:nvPr>
            <p:ph type="pic" sz="quarter" idx="33"/>
          </p:nvPr>
        </p:nvSpPr>
        <p:spPr>
          <a:xfrm>
            <a:off x="14981237" y="2660904"/>
            <a:ext cx="4705173" cy="6851904"/>
          </a:xfrm>
          <a:prstGeom prst="rect">
            <a:avLst/>
          </a:prstGeom>
        </p:spPr>
      </p:sp>
      <p:sp>
        <p:nvSpPr>
          <p:cNvPr id="8" name="ตัวแทนรูปภาพ 52"/>
          <p:cNvSpPr>
            <a:spLocks noGrp="1"/>
          </p:cNvSpPr>
          <p:nvPr>
            <p:ph type="pic" sz="quarter" idx="35"/>
          </p:nvPr>
        </p:nvSpPr>
        <p:spPr>
          <a:xfrm>
            <a:off x="4541837" y="2667000"/>
            <a:ext cx="4705173" cy="6851904"/>
          </a:xfrm>
          <a:prstGeom prst="rect">
            <a:avLst/>
          </a:prstGeom>
        </p:spPr>
      </p:sp>
    </p:spTree>
    <p:extLst>
      <p:ext uri="{BB962C8B-B14F-4D97-AF65-F5344CB8AC3E}">
        <p14:creationId xmlns:p14="http://schemas.microsoft.com/office/powerpoint/2010/main" val="5747196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8_ส่วนหัวของส่วน">
    <p:spTree>
      <p:nvGrpSpPr>
        <p:cNvPr id="1" name=""/>
        <p:cNvGrpSpPr/>
        <p:nvPr/>
      </p:nvGrpSpPr>
      <p:grpSpPr>
        <a:xfrm>
          <a:off x="0" y="0"/>
          <a:ext cx="0" cy="0"/>
          <a:chOff x="0" y="0"/>
          <a:chExt cx="0" cy="0"/>
        </a:xfrm>
      </p:grpSpPr>
      <p:sp>
        <p:nvSpPr>
          <p:cNvPr id="10" name="Picture Placeholder 9"/>
          <p:cNvSpPr>
            <a:spLocks noGrp="1"/>
          </p:cNvSpPr>
          <p:nvPr>
            <p:ph type="pic" sz="quarter" idx="29"/>
          </p:nvPr>
        </p:nvSpPr>
        <p:spPr>
          <a:xfrm>
            <a:off x="7208837" y="3805673"/>
            <a:ext cx="8458200" cy="4800600"/>
          </a:xfrm>
          <a:custGeom>
            <a:avLst/>
            <a:gdLst>
              <a:gd name="connsiteX0" fmla="*/ 0 w 8458200"/>
              <a:gd name="connsiteY0" fmla="*/ 0 h 4800600"/>
              <a:gd name="connsiteX1" fmla="*/ 8458200 w 8458200"/>
              <a:gd name="connsiteY1" fmla="*/ 0 h 4800600"/>
              <a:gd name="connsiteX2" fmla="*/ 8458200 w 8458200"/>
              <a:gd name="connsiteY2" fmla="*/ 4800600 h 4800600"/>
              <a:gd name="connsiteX3" fmla="*/ 0 w 8458200"/>
              <a:gd name="connsiteY3" fmla="*/ 4800600 h 4800600"/>
            </a:gdLst>
            <a:ahLst/>
            <a:cxnLst>
              <a:cxn ang="0">
                <a:pos x="connsiteX0" y="connsiteY0"/>
              </a:cxn>
              <a:cxn ang="0">
                <a:pos x="connsiteX1" y="connsiteY1"/>
              </a:cxn>
              <a:cxn ang="0">
                <a:pos x="connsiteX2" y="connsiteY2"/>
              </a:cxn>
              <a:cxn ang="0">
                <a:pos x="connsiteX3" y="connsiteY3"/>
              </a:cxn>
            </a:cxnLst>
            <a:rect l="l" t="t" r="r" b="b"/>
            <a:pathLst>
              <a:path w="8458200" h="4800600">
                <a:moveTo>
                  <a:pt x="0" y="0"/>
                </a:moveTo>
                <a:lnTo>
                  <a:pt x="8458200" y="0"/>
                </a:lnTo>
                <a:lnTo>
                  <a:pt x="8458200" y="4800600"/>
                </a:lnTo>
                <a:lnTo>
                  <a:pt x="0" y="4800600"/>
                </a:lnTo>
                <a:close/>
              </a:path>
            </a:pathLst>
          </a:custGeom>
        </p:spPr>
      </p:sp>
      <p:sp>
        <p:nvSpPr>
          <p:cNvPr id="12" name="Picture Placeholder 11"/>
          <p:cNvSpPr>
            <a:spLocks noGrp="1"/>
          </p:cNvSpPr>
          <p:nvPr>
            <p:ph type="pic" sz="quarter" idx="30"/>
          </p:nvPr>
        </p:nvSpPr>
        <p:spPr>
          <a:xfrm>
            <a:off x="2030941" y="5105400"/>
            <a:ext cx="4034896" cy="5423958"/>
          </a:xfrm>
          <a:custGeom>
            <a:avLst/>
            <a:gdLst>
              <a:gd name="connsiteX0" fmla="*/ 0 w 4648200"/>
              <a:gd name="connsiteY0" fmla="*/ 0 h 6248400"/>
              <a:gd name="connsiteX1" fmla="*/ 4648200 w 4648200"/>
              <a:gd name="connsiteY1" fmla="*/ 0 h 6248400"/>
              <a:gd name="connsiteX2" fmla="*/ 4648200 w 4648200"/>
              <a:gd name="connsiteY2" fmla="*/ 6248400 h 6248400"/>
              <a:gd name="connsiteX3" fmla="*/ 0 w 4648200"/>
              <a:gd name="connsiteY3" fmla="*/ 6248400 h 6248400"/>
            </a:gdLst>
            <a:ahLst/>
            <a:cxnLst>
              <a:cxn ang="0">
                <a:pos x="connsiteX0" y="connsiteY0"/>
              </a:cxn>
              <a:cxn ang="0">
                <a:pos x="connsiteX1" y="connsiteY1"/>
              </a:cxn>
              <a:cxn ang="0">
                <a:pos x="connsiteX2" y="connsiteY2"/>
              </a:cxn>
              <a:cxn ang="0">
                <a:pos x="connsiteX3" y="connsiteY3"/>
              </a:cxn>
            </a:cxnLst>
            <a:rect l="l" t="t" r="r" b="b"/>
            <a:pathLst>
              <a:path w="4648200" h="6248400">
                <a:moveTo>
                  <a:pt x="0" y="0"/>
                </a:moveTo>
                <a:lnTo>
                  <a:pt x="4648200" y="0"/>
                </a:lnTo>
                <a:lnTo>
                  <a:pt x="4648200" y="6248400"/>
                </a:lnTo>
                <a:lnTo>
                  <a:pt x="0" y="6248400"/>
                </a:lnTo>
                <a:close/>
              </a:path>
            </a:pathLst>
          </a:custGeom>
        </p:spPr>
      </p:sp>
      <p:sp>
        <p:nvSpPr>
          <p:cNvPr id="14" name="Picture Placeholder 13"/>
          <p:cNvSpPr>
            <a:spLocks noGrp="1"/>
          </p:cNvSpPr>
          <p:nvPr>
            <p:ph type="pic" sz="quarter" idx="31"/>
          </p:nvPr>
        </p:nvSpPr>
        <p:spPr>
          <a:xfrm>
            <a:off x="16602604" y="6667500"/>
            <a:ext cx="2645833" cy="4762500"/>
          </a:xfrm>
          <a:custGeom>
            <a:avLst/>
            <a:gdLst>
              <a:gd name="connsiteX0" fmla="*/ 0 w 3048000"/>
              <a:gd name="connsiteY0" fmla="*/ 0 h 5486400"/>
              <a:gd name="connsiteX1" fmla="*/ 3048000 w 3048000"/>
              <a:gd name="connsiteY1" fmla="*/ 0 h 5486400"/>
              <a:gd name="connsiteX2" fmla="*/ 3048000 w 3048000"/>
              <a:gd name="connsiteY2" fmla="*/ 5486400 h 5486400"/>
              <a:gd name="connsiteX3" fmla="*/ 0 w 3048000"/>
              <a:gd name="connsiteY3" fmla="*/ 5486400 h 5486400"/>
            </a:gdLst>
            <a:ahLst/>
            <a:cxnLst>
              <a:cxn ang="0">
                <a:pos x="connsiteX0" y="connsiteY0"/>
              </a:cxn>
              <a:cxn ang="0">
                <a:pos x="connsiteX1" y="connsiteY1"/>
              </a:cxn>
              <a:cxn ang="0">
                <a:pos x="connsiteX2" y="connsiteY2"/>
              </a:cxn>
              <a:cxn ang="0">
                <a:pos x="connsiteX3" y="connsiteY3"/>
              </a:cxn>
            </a:cxnLst>
            <a:rect l="l" t="t" r="r" b="b"/>
            <a:pathLst>
              <a:path w="3048000" h="5486400">
                <a:moveTo>
                  <a:pt x="0" y="0"/>
                </a:moveTo>
                <a:lnTo>
                  <a:pt x="3048000" y="0"/>
                </a:lnTo>
                <a:lnTo>
                  <a:pt x="3048000" y="5486400"/>
                </a:lnTo>
                <a:lnTo>
                  <a:pt x="0" y="5486400"/>
                </a:lnTo>
                <a:close/>
              </a:path>
            </a:pathLst>
          </a:custGeom>
        </p:spPr>
      </p:sp>
    </p:spTree>
    <p:extLst>
      <p:ext uri="{BB962C8B-B14F-4D97-AF65-F5344CB8AC3E}">
        <p14:creationId xmlns:p14="http://schemas.microsoft.com/office/powerpoint/2010/main" val="1367118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6_ส่วนหัวของส่วน">
    <p:spTree>
      <p:nvGrpSpPr>
        <p:cNvPr id="1" name=""/>
        <p:cNvGrpSpPr/>
        <p:nvPr/>
      </p:nvGrpSpPr>
      <p:grpSpPr>
        <a:xfrm>
          <a:off x="0" y="0"/>
          <a:ext cx="0" cy="0"/>
          <a:chOff x="0" y="0"/>
          <a:chExt cx="0" cy="0"/>
        </a:xfrm>
      </p:grpSpPr>
      <p:sp>
        <p:nvSpPr>
          <p:cNvPr id="4" name="ตัวแทนรูปภาพ 52"/>
          <p:cNvSpPr>
            <a:spLocks noGrp="1"/>
          </p:cNvSpPr>
          <p:nvPr>
            <p:ph type="pic" sz="quarter" idx="32"/>
          </p:nvPr>
        </p:nvSpPr>
        <p:spPr>
          <a:xfrm>
            <a:off x="18486437" y="3886200"/>
            <a:ext cx="3276600" cy="4771546"/>
          </a:xfrm>
          <a:prstGeom prst="rect">
            <a:avLst/>
          </a:prstGeom>
        </p:spPr>
      </p:sp>
      <p:sp>
        <p:nvSpPr>
          <p:cNvPr id="6" name="ตัวแทนรูปภาพ 52"/>
          <p:cNvSpPr>
            <a:spLocks noGrp="1"/>
          </p:cNvSpPr>
          <p:nvPr>
            <p:ph type="pic" sz="quarter" idx="33"/>
          </p:nvPr>
        </p:nvSpPr>
        <p:spPr>
          <a:xfrm>
            <a:off x="13152437" y="3901440"/>
            <a:ext cx="3276600" cy="4771546"/>
          </a:xfrm>
          <a:prstGeom prst="rect">
            <a:avLst/>
          </a:prstGeom>
        </p:spPr>
      </p:sp>
      <p:sp>
        <p:nvSpPr>
          <p:cNvPr id="7" name="ตัวแทนรูปภาพ 52"/>
          <p:cNvSpPr>
            <a:spLocks noGrp="1"/>
          </p:cNvSpPr>
          <p:nvPr>
            <p:ph type="pic" sz="quarter" idx="34"/>
          </p:nvPr>
        </p:nvSpPr>
        <p:spPr>
          <a:xfrm>
            <a:off x="7970837" y="3892296"/>
            <a:ext cx="3276600" cy="4771546"/>
          </a:xfrm>
          <a:prstGeom prst="rect">
            <a:avLst/>
          </a:prstGeom>
        </p:spPr>
      </p:sp>
      <p:sp>
        <p:nvSpPr>
          <p:cNvPr id="8" name="ตัวแทนรูปภาพ 52"/>
          <p:cNvSpPr>
            <a:spLocks noGrp="1"/>
          </p:cNvSpPr>
          <p:nvPr>
            <p:ph type="pic" sz="quarter" idx="35"/>
          </p:nvPr>
        </p:nvSpPr>
        <p:spPr>
          <a:xfrm>
            <a:off x="2713037" y="3907536"/>
            <a:ext cx="3276600" cy="4771546"/>
          </a:xfrm>
          <a:prstGeom prst="rect">
            <a:avLst/>
          </a:prstGeom>
        </p:spPr>
      </p:sp>
    </p:spTree>
    <p:extLst>
      <p:ext uri="{BB962C8B-B14F-4D97-AF65-F5344CB8AC3E}">
        <p14:creationId xmlns:p14="http://schemas.microsoft.com/office/powerpoint/2010/main" val="104548525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6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1499126" y="3232003"/>
            <a:ext cx="10841702" cy="6224434"/>
          </a:xfrm>
          <a:prstGeom prst="rect">
            <a:avLst/>
          </a:prstGeom>
        </p:spPr>
      </p:sp>
      <p:sp>
        <p:nvSpPr>
          <p:cNvPr id="3" name="ตัวแทนรูปภาพ 52"/>
          <p:cNvSpPr>
            <a:spLocks noGrp="1"/>
          </p:cNvSpPr>
          <p:nvPr>
            <p:ph type="pic" sz="quarter" idx="30"/>
          </p:nvPr>
        </p:nvSpPr>
        <p:spPr>
          <a:xfrm>
            <a:off x="6788149" y="5862682"/>
            <a:ext cx="4191000" cy="5867400"/>
          </a:xfrm>
          <a:prstGeom prst="rect">
            <a:avLst/>
          </a:prstGeom>
        </p:spPr>
      </p:sp>
      <p:sp>
        <p:nvSpPr>
          <p:cNvPr id="4" name="ตัวแทนรูปภาพ 52"/>
          <p:cNvSpPr>
            <a:spLocks noGrp="1"/>
          </p:cNvSpPr>
          <p:nvPr>
            <p:ph type="pic" sz="quarter" idx="31"/>
          </p:nvPr>
        </p:nvSpPr>
        <p:spPr>
          <a:xfrm>
            <a:off x="4160837" y="8569858"/>
            <a:ext cx="2170112" cy="3160224"/>
          </a:xfrm>
          <a:prstGeom prst="rect">
            <a:avLst/>
          </a:prstGeom>
        </p:spPr>
      </p:sp>
    </p:spTree>
    <p:extLst>
      <p:ext uri="{BB962C8B-B14F-4D97-AF65-F5344CB8AC3E}">
        <p14:creationId xmlns:p14="http://schemas.microsoft.com/office/powerpoint/2010/main" val="77158108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7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1499126" y="3232003"/>
            <a:ext cx="10841702" cy="6224434"/>
          </a:xfrm>
          <a:prstGeom prst="rect">
            <a:avLst/>
          </a:prstGeom>
        </p:spPr>
      </p:sp>
      <p:sp>
        <p:nvSpPr>
          <p:cNvPr id="3" name="ตัวแทนรูปภาพ 52"/>
          <p:cNvSpPr>
            <a:spLocks noGrp="1"/>
          </p:cNvSpPr>
          <p:nvPr>
            <p:ph type="pic" sz="quarter" idx="30"/>
          </p:nvPr>
        </p:nvSpPr>
        <p:spPr>
          <a:xfrm>
            <a:off x="6788149" y="5862682"/>
            <a:ext cx="4191000" cy="5867400"/>
          </a:xfrm>
          <a:prstGeom prst="rect">
            <a:avLst/>
          </a:prstGeom>
        </p:spPr>
      </p:sp>
      <p:sp>
        <p:nvSpPr>
          <p:cNvPr id="4" name="ตัวแทนรูปภาพ 52"/>
          <p:cNvSpPr>
            <a:spLocks noGrp="1"/>
          </p:cNvSpPr>
          <p:nvPr>
            <p:ph type="pic" sz="quarter" idx="31"/>
          </p:nvPr>
        </p:nvSpPr>
        <p:spPr>
          <a:xfrm>
            <a:off x="4160837" y="8569858"/>
            <a:ext cx="2170112" cy="3160224"/>
          </a:xfrm>
          <a:prstGeom prst="rect">
            <a:avLst/>
          </a:prstGeom>
        </p:spPr>
      </p:sp>
    </p:spTree>
    <p:extLst>
      <p:ext uri="{BB962C8B-B14F-4D97-AF65-F5344CB8AC3E}">
        <p14:creationId xmlns:p14="http://schemas.microsoft.com/office/powerpoint/2010/main" val="63136952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4_ส่วนหัวของส่วน">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2027237" y="1981200"/>
            <a:ext cx="8228317" cy="5233541"/>
          </a:xfrm>
          <a:custGeom>
            <a:avLst/>
            <a:gdLst>
              <a:gd name="connsiteX0" fmla="*/ 7785175 w 9904717"/>
              <a:gd name="connsiteY0" fmla="*/ 2170 h 6299799"/>
              <a:gd name="connsiteX1" fmla="*/ 9788079 w 9904717"/>
              <a:gd name="connsiteY1" fmla="*/ 1474506 h 6299799"/>
              <a:gd name="connsiteX2" fmla="*/ 8402585 w 9904717"/>
              <a:gd name="connsiteY2" fmla="*/ 4355125 h 6299799"/>
              <a:gd name="connsiteX3" fmla="*/ 3026874 w 9904717"/>
              <a:gd name="connsiteY3" fmla="*/ 6183209 h 6299799"/>
              <a:gd name="connsiteX4" fmla="*/ 145050 w 9904717"/>
              <a:gd name="connsiteY4" fmla="*/ 4798297 h 6299799"/>
              <a:gd name="connsiteX5" fmla="*/ 1475123 w 9904717"/>
              <a:gd name="connsiteY5" fmla="*/ 1917678 h 6299799"/>
              <a:gd name="connsiteX6" fmla="*/ 6906253 w 9904717"/>
              <a:gd name="connsiteY6" fmla="*/ 144989 h 6299799"/>
              <a:gd name="connsiteX7" fmla="*/ 7785175 w 9904717"/>
              <a:gd name="connsiteY7" fmla="*/ 2170 h 629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4717" h="6299799">
                <a:moveTo>
                  <a:pt x="7785175" y="2170"/>
                </a:moveTo>
                <a:cubicBezTo>
                  <a:pt x="8655438" y="41121"/>
                  <a:pt x="9455560" y="602011"/>
                  <a:pt x="9788079" y="1474506"/>
                </a:cubicBezTo>
                <a:cubicBezTo>
                  <a:pt x="10176015" y="2637832"/>
                  <a:pt x="9566399" y="3967349"/>
                  <a:pt x="8402585" y="4355125"/>
                </a:cubicBezTo>
                <a:cubicBezTo>
                  <a:pt x="8402585" y="4355125"/>
                  <a:pt x="8402585" y="4355125"/>
                  <a:pt x="3026874" y="6183209"/>
                </a:cubicBezTo>
                <a:cubicBezTo>
                  <a:pt x="1863061" y="6570985"/>
                  <a:pt x="532988" y="5961623"/>
                  <a:pt x="145050" y="4798297"/>
                </a:cubicBezTo>
                <a:cubicBezTo>
                  <a:pt x="-298308" y="3634970"/>
                  <a:pt x="311309" y="2360850"/>
                  <a:pt x="1475123" y="1917678"/>
                </a:cubicBezTo>
                <a:cubicBezTo>
                  <a:pt x="1475123" y="1917678"/>
                  <a:pt x="1475123" y="1917678"/>
                  <a:pt x="6906253" y="144989"/>
                </a:cubicBezTo>
                <a:cubicBezTo>
                  <a:pt x="7197207" y="34196"/>
                  <a:pt x="7495087" y="-10813"/>
                  <a:pt x="7785175" y="2170"/>
                </a:cubicBezTo>
                <a:close/>
              </a:path>
            </a:pathLst>
          </a:custGeom>
          <a:effectLst/>
        </p:spPr>
        <p:txBody>
          <a:bodyPr wrap="square">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Picture Placeholder 5"/>
          <p:cNvSpPr>
            <a:spLocks noGrp="1"/>
          </p:cNvSpPr>
          <p:nvPr>
            <p:ph type="pic" sz="quarter" idx="14"/>
          </p:nvPr>
        </p:nvSpPr>
        <p:spPr>
          <a:xfrm>
            <a:off x="2027237" y="6553742"/>
            <a:ext cx="8228317" cy="5233541"/>
          </a:xfrm>
          <a:custGeom>
            <a:avLst/>
            <a:gdLst>
              <a:gd name="connsiteX0" fmla="*/ 7785175 w 9904717"/>
              <a:gd name="connsiteY0" fmla="*/ 2170 h 6299799"/>
              <a:gd name="connsiteX1" fmla="*/ 9788079 w 9904717"/>
              <a:gd name="connsiteY1" fmla="*/ 1474506 h 6299799"/>
              <a:gd name="connsiteX2" fmla="*/ 8402585 w 9904717"/>
              <a:gd name="connsiteY2" fmla="*/ 4355125 h 6299799"/>
              <a:gd name="connsiteX3" fmla="*/ 3026874 w 9904717"/>
              <a:gd name="connsiteY3" fmla="*/ 6183209 h 6299799"/>
              <a:gd name="connsiteX4" fmla="*/ 145050 w 9904717"/>
              <a:gd name="connsiteY4" fmla="*/ 4798297 h 6299799"/>
              <a:gd name="connsiteX5" fmla="*/ 1475123 w 9904717"/>
              <a:gd name="connsiteY5" fmla="*/ 1917678 h 6299799"/>
              <a:gd name="connsiteX6" fmla="*/ 6906253 w 9904717"/>
              <a:gd name="connsiteY6" fmla="*/ 144989 h 6299799"/>
              <a:gd name="connsiteX7" fmla="*/ 7785175 w 9904717"/>
              <a:gd name="connsiteY7" fmla="*/ 2170 h 629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4717" h="6299799">
                <a:moveTo>
                  <a:pt x="7785175" y="2170"/>
                </a:moveTo>
                <a:cubicBezTo>
                  <a:pt x="8655438" y="41121"/>
                  <a:pt x="9455560" y="602011"/>
                  <a:pt x="9788079" y="1474506"/>
                </a:cubicBezTo>
                <a:cubicBezTo>
                  <a:pt x="10176015" y="2637832"/>
                  <a:pt x="9566399" y="3967349"/>
                  <a:pt x="8402585" y="4355125"/>
                </a:cubicBezTo>
                <a:cubicBezTo>
                  <a:pt x="8402585" y="4355125"/>
                  <a:pt x="8402585" y="4355125"/>
                  <a:pt x="3026874" y="6183209"/>
                </a:cubicBezTo>
                <a:cubicBezTo>
                  <a:pt x="1863061" y="6570985"/>
                  <a:pt x="532988" y="5961623"/>
                  <a:pt x="145050" y="4798297"/>
                </a:cubicBezTo>
                <a:cubicBezTo>
                  <a:pt x="-298308" y="3634970"/>
                  <a:pt x="311309" y="2360850"/>
                  <a:pt x="1475123" y="1917678"/>
                </a:cubicBezTo>
                <a:cubicBezTo>
                  <a:pt x="1475123" y="1917678"/>
                  <a:pt x="1475123" y="1917678"/>
                  <a:pt x="6906253" y="144989"/>
                </a:cubicBezTo>
                <a:cubicBezTo>
                  <a:pt x="7197207" y="34196"/>
                  <a:pt x="7495087" y="-10813"/>
                  <a:pt x="7785175" y="2170"/>
                </a:cubicBezTo>
                <a:close/>
              </a:path>
            </a:pathLst>
          </a:custGeom>
          <a:effectLst/>
        </p:spPr>
        <p:txBody>
          <a:bodyPr wrap="square">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4639765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65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107099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70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4945645" y="2743200"/>
            <a:ext cx="13312192" cy="7444294"/>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80908107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71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4945645" y="2743200"/>
            <a:ext cx="13312192" cy="7444294"/>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2787704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6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11" hasCustomPrompt="1"/>
          </p:nvPr>
        </p:nvSpPr>
        <p:spPr>
          <a:xfrm>
            <a:off x="9634216" y="1600200"/>
            <a:ext cx="5651821" cy="56482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Tree>
    <p:extLst>
      <p:ext uri="{BB962C8B-B14F-4D97-AF65-F5344CB8AC3E}">
        <p14:creationId xmlns:p14="http://schemas.microsoft.com/office/powerpoint/2010/main" val="186932613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7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22"/>
          </p:nvPr>
        </p:nvSpPr>
        <p:spPr>
          <a:xfrm>
            <a:off x="1335295" y="320040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3" name="Picture Placeholder 13"/>
          <p:cNvSpPr>
            <a:spLocks noGrp="1"/>
          </p:cNvSpPr>
          <p:nvPr>
            <p:ph type="pic" sz="quarter" idx="23"/>
          </p:nvPr>
        </p:nvSpPr>
        <p:spPr>
          <a:xfrm>
            <a:off x="5986566" y="320040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4" name="Picture Placeholder 13"/>
          <p:cNvSpPr>
            <a:spLocks noGrp="1"/>
          </p:cNvSpPr>
          <p:nvPr>
            <p:ph type="pic" sz="quarter" idx="24"/>
          </p:nvPr>
        </p:nvSpPr>
        <p:spPr>
          <a:xfrm>
            <a:off x="10710966" y="320040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6693509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2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22"/>
          </p:nvPr>
        </p:nvSpPr>
        <p:spPr>
          <a:xfrm>
            <a:off x="13225566" y="320040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3" name="Picture Placeholder 13"/>
          <p:cNvSpPr>
            <a:spLocks noGrp="1"/>
          </p:cNvSpPr>
          <p:nvPr>
            <p:ph type="pic" sz="quarter" idx="23"/>
          </p:nvPr>
        </p:nvSpPr>
        <p:spPr>
          <a:xfrm>
            <a:off x="17876837" y="320040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0999016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9_ส่วนหัวของส่วน">
    <p:spTree>
      <p:nvGrpSpPr>
        <p:cNvPr id="1" name=""/>
        <p:cNvGrpSpPr/>
        <p:nvPr/>
      </p:nvGrpSpPr>
      <p:grpSpPr>
        <a:xfrm>
          <a:off x="0" y="0"/>
          <a:ext cx="0" cy="0"/>
          <a:chOff x="0" y="0"/>
          <a:chExt cx="0" cy="0"/>
        </a:xfrm>
      </p:grpSpPr>
      <p:sp>
        <p:nvSpPr>
          <p:cNvPr id="10" name="Picture Placeholder 9"/>
          <p:cNvSpPr>
            <a:spLocks noGrp="1"/>
          </p:cNvSpPr>
          <p:nvPr>
            <p:ph type="pic" sz="quarter" idx="29"/>
          </p:nvPr>
        </p:nvSpPr>
        <p:spPr>
          <a:xfrm>
            <a:off x="2255837" y="3962400"/>
            <a:ext cx="8458200" cy="4800600"/>
          </a:xfrm>
          <a:custGeom>
            <a:avLst/>
            <a:gdLst>
              <a:gd name="connsiteX0" fmla="*/ 0 w 8458200"/>
              <a:gd name="connsiteY0" fmla="*/ 0 h 4800600"/>
              <a:gd name="connsiteX1" fmla="*/ 8458200 w 8458200"/>
              <a:gd name="connsiteY1" fmla="*/ 0 h 4800600"/>
              <a:gd name="connsiteX2" fmla="*/ 8458200 w 8458200"/>
              <a:gd name="connsiteY2" fmla="*/ 4800600 h 4800600"/>
              <a:gd name="connsiteX3" fmla="*/ 0 w 8458200"/>
              <a:gd name="connsiteY3" fmla="*/ 4800600 h 4800600"/>
            </a:gdLst>
            <a:ahLst/>
            <a:cxnLst>
              <a:cxn ang="0">
                <a:pos x="connsiteX0" y="connsiteY0"/>
              </a:cxn>
              <a:cxn ang="0">
                <a:pos x="connsiteX1" y="connsiteY1"/>
              </a:cxn>
              <a:cxn ang="0">
                <a:pos x="connsiteX2" y="connsiteY2"/>
              </a:cxn>
              <a:cxn ang="0">
                <a:pos x="connsiteX3" y="connsiteY3"/>
              </a:cxn>
            </a:cxnLst>
            <a:rect l="l" t="t" r="r" b="b"/>
            <a:pathLst>
              <a:path w="8458200" h="4800600">
                <a:moveTo>
                  <a:pt x="0" y="0"/>
                </a:moveTo>
                <a:lnTo>
                  <a:pt x="8458200" y="0"/>
                </a:lnTo>
                <a:lnTo>
                  <a:pt x="8458200" y="4800600"/>
                </a:lnTo>
                <a:lnTo>
                  <a:pt x="0" y="4800600"/>
                </a:lnTo>
                <a:close/>
              </a:path>
            </a:pathLst>
          </a:custGeom>
        </p:spPr>
      </p:sp>
      <p:sp>
        <p:nvSpPr>
          <p:cNvPr id="5" name="Picture Placeholder 4"/>
          <p:cNvSpPr>
            <a:spLocks noGrp="1"/>
          </p:cNvSpPr>
          <p:nvPr>
            <p:ph type="pic" sz="quarter" idx="30"/>
          </p:nvPr>
        </p:nvSpPr>
        <p:spPr>
          <a:xfrm>
            <a:off x="13685837" y="3962400"/>
            <a:ext cx="8458200" cy="4800600"/>
          </a:xfrm>
          <a:custGeom>
            <a:avLst/>
            <a:gdLst>
              <a:gd name="connsiteX0" fmla="*/ 0 w 8458200"/>
              <a:gd name="connsiteY0" fmla="*/ 0 h 4800600"/>
              <a:gd name="connsiteX1" fmla="*/ 8458200 w 8458200"/>
              <a:gd name="connsiteY1" fmla="*/ 0 h 4800600"/>
              <a:gd name="connsiteX2" fmla="*/ 8458200 w 8458200"/>
              <a:gd name="connsiteY2" fmla="*/ 4800600 h 4800600"/>
              <a:gd name="connsiteX3" fmla="*/ 0 w 8458200"/>
              <a:gd name="connsiteY3" fmla="*/ 4800600 h 4800600"/>
            </a:gdLst>
            <a:ahLst/>
            <a:cxnLst>
              <a:cxn ang="0">
                <a:pos x="connsiteX0" y="connsiteY0"/>
              </a:cxn>
              <a:cxn ang="0">
                <a:pos x="connsiteX1" y="connsiteY1"/>
              </a:cxn>
              <a:cxn ang="0">
                <a:pos x="connsiteX2" y="connsiteY2"/>
              </a:cxn>
              <a:cxn ang="0">
                <a:pos x="connsiteX3" y="connsiteY3"/>
              </a:cxn>
            </a:cxnLst>
            <a:rect l="l" t="t" r="r" b="b"/>
            <a:pathLst>
              <a:path w="8458200" h="4800600">
                <a:moveTo>
                  <a:pt x="0" y="0"/>
                </a:moveTo>
                <a:lnTo>
                  <a:pt x="8458200" y="0"/>
                </a:lnTo>
                <a:lnTo>
                  <a:pt x="8458200" y="4800600"/>
                </a:lnTo>
                <a:lnTo>
                  <a:pt x="0" y="4800600"/>
                </a:lnTo>
                <a:close/>
              </a:path>
            </a:pathLst>
          </a:custGeom>
        </p:spPr>
      </p:sp>
    </p:spTree>
    <p:extLst>
      <p:ext uri="{BB962C8B-B14F-4D97-AF65-F5344CB8AC3E}">
        <p14:creationId xmlns:p14="http://schemas.microsoft.com/office/powerpoint/2010/main" val="105038022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3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22"/>
          </p:nvPr>
        </p:nvSpPr>
        <p:spPr>
          <a:xfrm>
            <a:off x="2408237" y="1219200"/>
            <a:ext cx="8305800" cy="11180092"/>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1090003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8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5837237" y="1752600"/>
            <a:ext cx="12874320" cy="7391400"/>
          </a:xfrm>
          <a:prstGeom prst="rect">
            <a:avLst/>
          </a:prstGeom>
        </p:spPr>
      </p:sp>
    </p:spTree>
    <p:extLst>
      <p:ext uri="{BB962C8B-B14F-4D97-AF65-F5344CB8AC3E}">
        <p14:creationId xmlns:p14="http://schemas.microsoft.com/office/powerpoint/2010/main" val="1269379826"/>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97_ส่วนหัวของส่วน">
    <p:spTree>
      <p:nvGrpSpPr>
        <p:cNvPr id="1" name=""/>
        <p:cNvGrpSpPr/>
        <p:nvPr/>
      </p:nvGrpSpPr>
      <p:grpSpPr>
        <a:xfrm>
          <a:off x="0" y="0"/>
          <a:ext cx="0" cy="0"/>
          <a:chOff x="0" y="0"/>
          <a:chExt cx="0" cy="0"/>
        </a:xfrm>
      </p:grpSpPr>
      <p:sp>
        <p:nvSpPr>
          <p:cNvPr id="3" name="ตัวแทนรูปภาพ 52"/>
          <p:cNvSpPr>
            <a:spLocks noGrp="1"/>
          </p:cNvSpPr>
          <p:nvPr>
            <p:ph type="pic" sz="quarter" idx="30"/>
          </p:nvPr>
        </p:nvSpPr>
        <p:spPr>
          <a:xfrm>
            <a:off x="1570037" y="2514600"/>
            <a:ext cx="4191000" cy="5618988"/>
          </a:xfrm>
          <a:prstGeom prst="rect">
            <a:avLst/>
          </a:prstGeom>
        </p:spPr>
      </p:sp>
      <p:sp>
        <p:nvSpPr>
          <p:cNvPr id="4" name="ตัวแทนรูปภาพ 52"/>
          <p:cNvSpPr>
            <a:spLocks noGrp="1"/>
          </p:cNvSpPr>
          <p:nvPr>
            <p:ph type="pic" sz="quarter" idx="31"/>
          </p:nvPr>
        </p:nvSpPr>
        <p:spPr>
          <a:xfrm>
            <a:off x="7285037" y="5430012"/>
            <a:ext cx="4191000" cy="5618988"/>
          </a:xfrm>
          <a:prstGeom prst="rect">
            <a:avLst/>
          </a:prstGeom>
        </p:spPr>
      </p:sp>
      <p:sp>
        <p:nvSpPr>
          <p:cNvPr id="7" name="ตัวแทนรูปภาพ 52"/>
          <p:cNvSpPr>
            <a:spLocks noGrp="1"/>
          </p:cNvSpPr>
          <p:nvPr>
            <p:ph type="pic" sz="quarter" idx="32"/>
          </p:nvPr>
        </p:nvSpPr>
        <p:spPr>
          <a:xfrm>
            <a:off x="13000037" y="2514600"/>
            <a:ext cx="4191000" cy="5618988"/>
          </a:xfrm>
          <a:prstGeom prst="rect">
            <a:avLst/>
          </a:prstGeom>
        </p:spPr>
      </p:sp>
      <p:sp>
        <p:nvSpPr>
          <p:cNvPr id="8" name="ตัวแทนรูปภาพ 52"/>
          <p:cNvSpPr>
            <a:spLocks noGrp="1"/>
          </p:cNvSpPr>
          <p:nvPr>
            <p:ph type="pic" sz="quarter" idx="33"/>
          </p:nvPr>
        </p:nvSpPr>
        <p:spPr>
          <a:xfrm>
            <a:off x="18638837" y="5430012"/>
            <a:ext cx="4191000" cy="5618988"/>
          </a:xfrm>
          <a:prstGeom prst="rect">
            <a:avLst/>
          </a:prstGeom>
        </p:spPr>
      </p:sp>
    </p:spTree>
    <p:extLst>
      <p:ext uri="{BB962C8B-B14F-4D97-AF65-F5344CB8AC3E}">
        <p14:creationId xmlns:p14="http://schemas.microsoft.com/office/powerpoint/2010/main" val="38619506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9_ส่วนหัวของส่วน">
    <p:spTree>
      <p:nvGrpSpPr>
        <p:cNvPr id="1" name=""/>
        <p:cNvGrpSpPr/>
        <p:nvPr/>
      </p:nvGrpSpPr>
      <p:grpSpPr>
        <a:xfrm>
          <a:off x="0" y="0"/>
          <a:ext cx="0" cy="0"/>
          <a:chOff x="0" y="0"/>
          <a:chExt cx="0" cy="0"/>
        </a:xfrm>
      </p:grpSpPr>
      <p:sp>
        <p:nvSpPr>
          <p:cNvPr id="6" name="ตัวแทนรูปภาพ 52"/>
          <p:cNvSpPr>
            <a:spLocks noGrp="1"/>
          </p:cNvSpPr>
          <p:nvPr>
            <p:ph type="pic" sz="quarter" idx="30"/>
          </p:nvPr>
        </p:nvSpPr>
        <p:spPr>
          <a:xfrm>
            <a:off x="1189037" y="2209800"/>
            <a:ext cx="4191000" cy="5618988"/>
          </a:xfrm>
          <a:prstGeom prst="rect">
            <a:avLst/>
          </a:prstGeom>
        </p:spPr>
      </p:sp>
      <p:sp>
        <p:nvSpPr>
          <p:cNvPr id="7" name="ตัวแทนรูปภาพ 52"/>
          <p:cNvSpPr>
            <a:spLocks noGrp="1"/>
          </p:cNvSpPr>
          <p:nvPr>
            <p:ph type="pic" sz="quarter" idx="31"/>
          </p:nvPr>
        </p:nvSpPr>
        <p:spPr>
          <a:xfrm>
            <a:off x="8275637" y="2209800"/>
            <a:ext cx="4191000" cy="5618988"/>
          </a:xfrm>
          <a:prstGeom prst="rect">
            <a:avLst/>
          </a:prstGeom>
        </p:spPr>
      </p:sp>
    </p:spTree>
    <p:extLst>
      <p:ext uri="{BB962C8B-B14F-4D97-AF65-F5344CB8AC3E}">
        <p14:creationId xmlns:p14="http://schemas.microsoft.com/office/powerpoint/2010/main" val="1343459816"/>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99_ส่วนหัวของส่วน">
    <p:spTree>
      <p:nvGrpSpPr>
        <p:cNvPr id="1" name=""/>
        <p:cNvGrpSpPr/>
        <p:nvPr/>
      </p:nvGrpSpPr>
      <p:grpSpPr>
        <a:xfrm>
          <a:off x="0" y="0"/>
          <a:ext cx="0" cy="0"/>
          <a:chOff x="0" y="0"/>
          <a:chExt cx="0" cy="0"/>
        </a:xfrm>
      </p:grpSpPr>
      <p:sp>
        <p:nvSpPr>
          <p:cNvPr id="6" name="ตัวแทนรูปภาพ 52"/>
          <p:cNvSpPr>
            <a:spLocks noGrp="1"/>
          </p:cNvSpPr>
          <p:nvPr>
            <p:ph type="pic" sz="quarter" idx="30"/>
          </p:nvPr>
        </p:nvSpPr>
        <p:spPr>
          <a:xfrm>
            <a:off x="11552237" y="5638800"/>
            <a:ext cx="4191000" cy="5618988"/>
          </a:xfrm>
          <a:prstGeom prst="rect">
            <a:avLst/>
          </a:prstGeom>
        </p:spPr>
      </p:sp>
      <p:sp>
        <p:nvSpPr>
          <p:cNvPr id="7" name="ตัวแทนรูปภาพ 52"/>
          <p:cNvSpPr>
            <a:spLocks noGrp="1"/>
          </p:cNvSpPr>
          <p:nvPr>
            <p:ph type="pic" sz="quarter" idx="31"/>
          </p:nvPr>
        </p:nvSpPr>
        <p:spPr>
          <a:xfrm>
            <a:off x="18638837" y="5638800"/>
            <a:ext cx="4191000" cy="5618988"/>
          </a:xfrm>
          <a:prstGeom prst="rect">
            <a:avLst/>
          </a:prstGeom>
        </p:spPr>
      </p:sp>
    </p:spTree>
    <p:extLst>
      <p:ext uri="{BB962C8B-B14F-4D97-AF65-F5344CB8AC3E}">
        <p14:creationId xmlns:p14="http://schemas.microsoft.com/office/powerpoint/2010/main" val="60659030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98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1499126" y="3232003"/>
            <a:ext cx="10841702" cy="6224434"/>
          </a:xfrm>
          <a:prstGeom prst="rect">
            <a:avLst/>
          </a:prstGeom>
        </p:spPr>
      </p:sp>
      <p:sp>
        <p:nvSpPr>
          <p:cNvPr id="5" name="ตัวแทนรูปภาพ 52"/>
          <p:cNvSpPr>
            <a:spLocks noGrp="1"/>
          </p:cNvSpPr>
          <p:nvPr>
            <p:ph type="pic" sz="quarter" idx="30"/>
          </p:nvPr>
        </p:nvSpPr>
        <p:spPr>
          <a:xfrm>
            <a:off x="3398837" y="3812049"/>
            <a:ext cx="4191000" cy="5618988"/>
          </a:xfrm>
          <a:prstGeom prst="rect">
            <a:avLst/>
          </a:prstGeom>
        </p:spPr>
      </p:sp>
    </p:spTree>
    <p:extLst>
      <p:ext uri="{BB962C8B-B14F-4D97-AF65-F5344CB8AC3E}">
        <p14:creationId xmlns:p14="http://schemas.microsoft.com/office/powerpoint/2010/main" val="117079937"/>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00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1933237" y="2743200"/>
            <a:ext cx="9027965" cy="5183132"/>
          </a:xfrm>
          <a:prstGeom prst="rect">
            <a:avLst/>
          </a:prstGeom>
        </p:spPr>
      </p:sp>
      <p:sp>
        <p:nvSpPr>
          <p:cNvPr id="5" name="ตัวแทนรูปภาพ 52"/>
          <p:cNvSpPr>
            <a:spLocks noGrp="1"/>
          </p:cNvSpPr>
          <p:nvPr>
            <p:ph type="pic" sz="quarter" idx="30"/>
          </p:nvPr>
        </p:nvSpPr>
        <p:spPr>
          <a:xfrm>
            <a:off x="3398837" y="3812049"/>
            <a:ext cx="4191000" cy="5618988"/>
          </a:xfrm>
          <a:prstGeom prst="rect">
            <a:avLst/>
          </a:prstGeom>
        </p:spPr>
      </p:sp>
      <p:sp>
        <p:nvSpPr>
          <p:cNvPr id="7" name="ตัวแทนรูปภาพ 52"/>
          <p:cNvSpPr>
            <a:spLocks noGrp="1"/>
          </p:cNvSpPr>
          <p:nvPr>
            <p:ph type="pic" sz="quarter" idx="31"/>
          </p:nvPr>
        </p:nvSpPr>
        <p:spPr>
          <a:xfrm>
            <a:off x="8960629" y="8001000"/>
            <a:ext cx="1807068" cy="3276600"/>
          </a:xfrm>
          <a:prstGeom prst="rect">
            <a:avLst/>
          </a:prstGeom>
        </p:spPr>
      </p:sp>
    </p:spTree>
    <p:extLst>
      <p:ext uri="{BB962C8B-B14F-4D97-AF65-F5344CB8AC3E}">
        <p14:creationId xmlns:p14="http://schemas.microsoft.com/office/powerpoint/2010/main" val="15436512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74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29"/>
          </p:nvPr>
        </p:nvSpPr>
        <p:spPr>
          <a:xfrm>
            <a:off x="1305072" y="3029537"/>
            <a:ext cx="9027965" cy="5183132"/>
          </a:xfrm>
          <a:prstGeom prst="rect">
            <a:avLst/>
          </a:prstGeom>
        </p:spPr>
      </p:sp>
      <p:sp>
        <p:nvSpPr>
          <p:cNvPr id="3" name="ตัวแทนรูปภาพ 21"/>
          <p:cNvSpPr>
            <a:spLocks noGrp="1"/>
          </p:cNvSpPr>
          <p:nvPr>
            <p:ph type="pic" sz="quarter" idx="10"/>
          </p:nvPr>
        </p:nvSpPr>
        <p:spPr>
          <a:xfrm>
            <a:off x="14020973" y="-27878"/>
            <a:ext cx="5901154" cy="5335121"/>
          </a:xfrm>
          <a:prstGeom prst="triangle">
            <a:avLst/>
          </a:prstGeom>
        </p:spPr>
        <p:txBody>
          <a:bodyPr/>
          <a:lstStyle/>
          <a:p>
            <a:endParaRPr lang="th-TH"/>
          </a:p>
        </p:txBody>
      </p:sp>
      <p:sp>
        <p:nvSpPr>
          <p:cNvPr id="4" name="ตัวแทนรูปภาพ 21"/>
          <p:cNvSpPr>
            <a:spLocks noGrp="1"/>
          </p:cNvSpPr>
          <p:nvPr>
            <p:ph type="pic" sz="quarter" idx="11"/>
          </p:nvPr>
        </p:nvSpPr>
        <p:spPr>
          <a:xfrm>
            <a:off x="10824400" y="-34545"/>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
        <p:nvSpPr>
          <p:cNvPr id="5" name="ตัวแทนรูปภาพ 21"/>
          <p:cNvSpPr>
            <a:spLocks noGrp="1"/>
          </p:cNvSpPr>
          <p:nvPr>
            <p:ph type="pic" sz="quarter" idx="12"/>
          </p:nvPr>
        </p:nvSpPr>
        <p:spPr>
          <a:xfrm>
            <a:off x="15544973" y="5796175"/>
            <a:ext cx="8766827" cy="7925921"/>
          </a:xfrm>
          <a:prstGeom prst="triangle">
            <a:avLst/>
          </a:prstGeom>
        </p:spPr>
        <p:txBody>
          <a:bodyPr/>
          <a:lstStyle/>
          <a:p>
            <a:endParaRPr lang="th-TH"/>
          </a:p>
        </p:txBody>
      </p:sp>
      <p:sp>
        <p:nvSpPr>
          <p:cNvPr id="6" name="ตัวแทนรูปภาพ 21"/>
          <p:cNvSpPr>
            <a:spLocks noGrp="1"/>
          </p:cNvSpPr>
          <p:nvPr>
            <p:ph type="pic" sz="quarter" idx="13"/>
          </p:nvPr>
        </p:nvSpPr>
        <p:spPr>
          <a:xfrm>
            <a:off x="13987219" y="5525349"/>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Tree>
    <p:extLst>
      <p:ext uri="{BB962C8B-B14F-4D97-AF65-F5344CB8AC3E}">
        <p14:creationId xmlns:p14="http://schemas.microsoft.com/office/powerpoint/2010/main" val="1741412013"/>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96_ส่วนหัวของส่วน">
    <p:spTree>
      <p:nvGrpSpPr>
        <p:cNvPr id="1" name=""/>
        <p:cNvGrpSpPr/>
        <p:nvPr/>
      </p:nvGrpSpPr>
      <p:grpSpPr>
        <a:xfrm>
          <a:off x="0" y="0"/>
          <a:ext cx="0" cy="0"/>
          <a:chOff x="0" y="0"/>
          <a:chExt cx="0" cy="0"/>
        </a:xfrm>
      </p:grpSpPr>
      <p:sp>
        <p:nvSpPr>
          <p:cNvPr id="2" name="Picture Placeholder 12"/>
          <p:cNvSpPr>
            <a:spLocks noGrp="1" noChangeAspect="1"/>
          </p:cNvSpPr>
          <p:nvPr>
            <p:ph type="pic" sz="quarter" idx="11"/>
          </p:nvPr>
        </p:nvSpPr>
        <p:spPr>
          <a:xfrm>
            <a:off x="4465637" y="122545"/>
            <a:ext cx="9525000" cy="4449455"/>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11783363"/>
              <a:gd name="connsiteY0" fmla="*/ 13771 h 4829989"/>
              <a:gd name="connsiteX1" fmla="*/ 6343374 w 11783363"/>
              <a:gd name="connsiteY1" fmla="*/ 38533 h 4829989"/>
              <a:gd name="connsiteX2" fmla="*/ 11783363 w 11783363"/>
              <a:gd name="connsiteY2" fmla="*/ 0 h 4829989"/>
              <a:gd name="connsiteX3" fmla="*/ 6343374 w 11783363"/>
              <a:gd name="connsiteY3" fmla="*/ 4829989 h 4829989"/>
              <a:gd name="connsiteX4" fmla="*/ 1698748 w 11783363"/>
              <a:gd name="connsiteY4" fmla="*/ 4805227 h 4829989"/>
              <a:gd name="connsiteX5" fmla="*/ 0 w 11783363"/>
              <a:gd name="connsiteY5" fmla="*/ 2392943 h 4829989"/>
              <a:gd name="connsiteX6" fmla="*/ 1771538 w 11783363"/>
              <a:gd name="connsiteY6" fmla="*/ 13771 h 4829989"/>
              <a:gd name="connsiteX0" fmla="*/ 1771538 w 11783363"/>
              <a:gd name="connsiteY0" fmla="*/ 13771 h 4829989"/>
              <a:gd name="connsiteX1" fmla="*/ 11783363 w 11783363"/>
              <a:gd name="connsiteY1" fmla="*/ 0 h 4829989"/>
              <a:gd name="connsiteX2" fmla="*/ 6343374 w 11783363"/>
              <a:gd name="connsiteY2" fmla="*/ 4829989 h 4829989"/>
              <a:gd name="connsiteX3" fmla="*/ 1698748 w 11783363"/>
              <a:gd name="connsiteY3" fmla="*/ 4805227 h 4829989"/>
              <a:gd name="connsiteX4" fmla="*/ 0 w 11783363"/>
              <a:gd name="connsiteY4" fmla="*/ 2392943 h 4829989"/>
              <a:gd name="connsiteX5" fmla="*/ 1771538 w 11783363"/>
              <a:gd name="connsiteY5" fmla="*/ 13771 h 4829989"/>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3505406 w 15288769"/>
              <a:gd name="connsiteY4" fmla="*/ 2392943 h 4850332"/>
              <a:gd name="connsiteX5" fmla="*/ 5276944 w 15288769"/>
              <a:gd name="connsiteY5" fmla="*/ 13771 h 4850332"/>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5276944 w 15288769"/>
              <a:gd name="connsiteY4" fmla="*/ 13771 h 4850332"/>
              <a:gd name="connsiteX0" fmla="*/ 5442681 w 15288769"/>
              <a:gd name="connsiteY0" fmla="*/ 0 h 4859113"/>
              <a:gd name="connsiteX1" fmla="*/ 15288769 w 15288769"/>
              <a:gd name="connsiteY1" fmla="*/ 8781 h 4859113"/>
              <a:gd name="connsiteX2" fmla="*/ 9848780 w 15288769"/>
              <a:gd name="connsiteY2" fmla="*/ 4838770 h 4859113"/>
              <a:gd name="connsiteX3" fmla="*/ 0 w 15288769"/>
              <a:gd name="connsiteY3" fmla="*/ 4859113 h 4859113"/>
              <a:gd name="connsiteX4" fmla="*/ 5442681 w 15288769"/>
              <a:gd name="connsiteY4" fmla="*/ 0 h 485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88769" h="4859113">
                <a:moveTo>
                  <a:pt x="5442681" y="0"/>
                </a:moveTo>
                <a:lnTo>
                  <a:pt x="15288769" y="8781"/>
                </a:lnTo>
                <a:lnTo>
                  <a:pt x="9848780" y="4838770"/>
                </a:lnTo>
                <a:lnTo>
                  <a:pt x="0" y="4859113"/>
                </a:lnTo>
                <a:lnTo>
                  <a:pt x="5442681" y="0"/>
                </a:lnTo>
                <a:close/>
              </a:path>
            </a:pathLst>
          </a:custGeom>
        </p:spPr>
        <p:txBody>
          <a:bodyPr>
            <a:normAutofit/>
          </a:bodyPr>
          <a:lstStyle>
            <a:lvl1pPr>
              <a:defRPr sz="2800"/>
            </a:lvl1pPr>
          </a:lstStyle>
          <a:p>
            <a:endParaRPr lang="en-US" dirty="0"/>
          </a:p>
        </p:txBody>
      </p:sp>
      <p:sp>
        <p:nvSpPr>
          <p:cNvPr id="3" name="Picture Placeholder 12"/>
          <p:cNvSpPr>
            <a:spLocks noGrp="1" noChangeAspect="1"/>
          </p:cNvSpPr>
          <p:nvPr>
            <p:ph type="pic" sz="quarter" idx="13"/>
          </p:nvPr>
        </p:nvSpPr>
        <p:spPr>
          <a:xfrm>
            <a:off x="884237" y="4770745"/>
            <a:ext cx="9525000" cy="4449455"/>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11783363"/>
              <a:gd name="connsiteY0" fmla="*/ 13771 h 4829989"/>
              <a:gd name="connsiteX1" fmla="*/ 6343374 w 11783363"/>
              <a:gd name="connsiteY1" fmla="*/ 38533 h 4829989"/>
              <a:gd name="connsiteX2" fmla="*/ 11783363 w 11783363"/>
              <a:gd name="connsiteY2" fmla="*/ 0 h 4829989"/>
              <a:gd name="connsiteX3" fmla="*/ 6343374 w 11783363"/>
              <a:gd name="connsiteY3" fmla="*/ 4829989 h 4829989"/>
              <a:gd name="connsiteX4" fmla="*/ 1698748 w 11783363"/>
              <a:gd name="connsiteY4" fmla="*/ 4805227 h 4829989"/>
              <a:gd name="connsiteX5" fmla="*/ 0 w 11783363"/>
              <a:gd name="connsiteY5" fmla="*/ 2392943 h 4829989"/>
              <a:gd name="connsiteX6" fmla="*/ 1771538 w 11783363"/>
              <a:gd name="connsiteY6" fmla="*/ 13771 h 4829989"/>
              <a:gd name="connsiteX0" fmla="*/ 1771538 w 11783363"/>
              <a:gd name="connsiteY0" fmla="*/ 13771 h 4829989"/>
              <a:gd name="connsiteX1" fmla="*/ 11783363 w 11783363"/>
              <a:gd name="connsiteY1" fmla="*/ 0 h 4829989"/>
              <a:gd name="connsiteX2" fmla="*/ 6343374 w 11783363"/>
              <a:gd name="connsiteY2" fmla="*/ 4829989 h 4829989"/>
              <a:gd name="connsiteX3" fmla="*/ 1698748 w 11783363"/>
              <a:gd name="connsiteY3" fmla="*/ 4805227 h 4829989"/>
              <a:gd name="connsiteX4" fmla="*/ 0 w 11783363"/>
              <a:gd name="connsiteY4" fmla="*/ 2392943 h 4829989"/>
              <a:gd name="connsiteX5" fmla="*/ 1771538 w 11783363"/>
              <a:gd name="connsiteY5" fmla="*/ 13771 h 4829989"/>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3505406 w 15288769"/>
              <a:gd name="connsiteY4" fmla="*/ 2392943 h 4850332"/>
              <a:gd name="connsiteX5" fmla="*/ 5276944 w 15288769"/>
              <a:gd name="connsiteY5" fmla="*/ 13771 h 4850332"/>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5276944 w 15288769"/>
              <a:gd name="connsiteY4" fmla="*/ 13771 h 4850332"/>
              <a:gd name="connsiteX0" fmla="*/ 5442681 w 15288769"/>
              <a:gd name="connsiteY0" fmla="*/ 0 h 4859113"/>
              <a:gd name="connsiteX1" fmla="*/ 15288769 w 15288769"/>
              <a:gd name="connsiteY1" fmla="*/ 8781 h 4859113"/>
              <a:gd name="connsiteX2" fmla="*/ 9848780 w 15288769"/>
              <a:gd name="connsiteY2" fmla="*/ 4838770 h 4859113"/>
              <a:gd name="connsiteX3" fmla="*/ 0 w 15288769"/>
              <a:gd name="connsiteY3" fmla="*/ 4859113 h 4859113"/>
              <a:gd name="connsiteX4" fmla="*/ 5442681 w 15288769"/>
              <a:gd name="connsiteY4" fmla="*/ 0 h 485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88769" h="4859113">
                <a:moveTo>
                  <a:pt x="5442681" y="0"/>
                </a:moveTo>
                <a:lnTo>
                  <a:pt x="15288769" y="8781"/>
                </a:lnTo>
                <a:lnTo>
                  <a:pt x="9848780" y="4838770"/>
                </a:lnTo>
                <a:lnTo>
                  <a:pt x="0" y="4859113"/>
                </a:lnTo>
                <a:lnTo>
                  <a:pt x="5442681" y="0"/>
                </a:lnTo>
                <a:close/>
              </a:path>
            </a:pathLst>
          </a:custGeom>
        </p:spPr>
        <p:txBody>
          <a:bodyPr>
            <a:normAutofit/>
          </a:bodyPr>
          <a:lstStyle>
            <a:lvl1pPr>
              <a:defRPr sz="2800"/>
            </a:lvl1pPr>
          </a:lstStyle>
          <a:p>
            <a:endParaRPr lang="en-US" dirty="0"/>
          </a:p>
        </p:txBody>
      </p:sp>
      <p:sp>
        <p:nvSpPr>
          <p:cNvPr id="4" name="ตัวแทนรูปภาพ 52"/>
          <p:cNvSpPr>
            <a:spLocks noGrp="1"/>
          </p:cNvSpPr>
          <p:nvPr>
            <p:ph type="pic" sz="quarter" idx="29"/>
          </p:nvPr>
        </p:nvSpPr>
        <p:spPr>
          <a:xfrm>
            <a:off x="12390437" y="5715000"/>
            <a:ext cx="9027965" cy="5183132"/>
          </a:xfrm>
          <a:prstGeom prst="rect">
            <a:avLst/>
          </a:prstGeom>
        </p:spPr>
      </p:sp>
    </p:spTree>
    <p:extLst>
      <p:ext uri="{BB962C8B-B14F-4D97-AF65-F5344CB8AC3E}">
        <p14:creationId xmlns:p14="http://schemas.microsoft.com/office/powerpoint/2010/main" val="33751225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03_ส่วนหัวของส่วน">
    <p:spTree>
      <p:nvGrpSpPr>
        <p:cNvPr id="1" name=""/>
        <p:cNvGrpSpPr/>
        <p:nvPr/>
      </p:nvGrpSpPr>
      <p:grpSpPr>
        <a:xfrm>
          <a:off x="0" y="0"/>
          <a:ext cx="0" cy="0"/>
          <a:chOff x="0" y="0"/>
          <a:chExt cx="0" cy="0"/>
        </a:xfrm>
      </p:grpSpPr>
      <p:sp>
        <p:nvSpPr>
          <p:cNvPr id="4" name="ตัวแทนรูปภาพ 52"/>
          <p:cNvSpPr>
            <a:spLocks noGrp="1"/>
          </p:cNvSpPr>
          <p:nvPr>
            <p:ph type="pic" sz="quarter" idx="29"/>
          </p:nvPr>
        </p:nvSpPr>
        <p:spPr>
          <a:xfrm>
            <a:off x="3133872" y="3733800"/>
            <a:ext cx="9866165" cy="5664359"/>
          </a:xfrm>
          <a:prstGeom prst="rect">
            <a:avLst/>
          </a:prstGeom>
        </p:spPr>
      </p:sp>
      <p:sp>
        <p:nvSpPr>
          <p:cNvPr id="5" name="Picture Placeholder 13"/>
          <p:cNvSpPr>
            <a:spLocks noGrp="1"/>
          </p:cNvSpPr>
          <p:nvPr>
            <p:ph type="pic" sz="quarter" idx="11" hasCustomPrompt="1"/>
          </p:nvPr>
        </p:nvSpPr>
        <p:spPr>
          <a:xfrm>
            <a:off x="16410517" y="1676400"/>
            <a:ext cx="4651163" cy="464820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6" name="Picture Placeholder 13"/>
          <p:cNvSpPr>
            <a:spLocks noGrp="1"/>
          </p:cNvSpPr>
          <p:nvPr>
            <p:ph type="pic" sz="quarter" idx="30" hasCustomPrompt="1"/>
          </p:nvPr>
        </p:nvSpPr>
        <p:spPr>
          <a:xfrm>
            <a:off x="16426074" y="7386836"/>
            <a:ext cx="4651163" cy="464820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Tree>
    <p:extLst>
      <p:ext uri="{BB962C8B-B14F-4D97-AF65-F5344CB8AC3E}">
        <p14:creationId xmlns:p14="http://schemas.microsoft.com/office/powerpoint/2010/main" val="1852506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0_ส่วนหัวของส่วน">
    <p:spTree>
      <p:nvGrpSpPr>
        <p:cNvPr id="1" name=""/>
        <p:cNvGrpSpPr/>
        <p:nvPr/>
      </p:nvGrpSpPr>
      <p:grpSpPr>
        <a:xfrm>
          <a:off x="0" y="0"/>
          <a:ext cx="0" cy="0"/>
          <a:chOff x="0" y="0"/>
          <a:chExt cx="0" cy="0"/>
        </a:xfrm>
      </p:grpSpPr>
      <p:sp>
        <p:nvSpPr>
          <p:cNvPr id="5" name="Picture Placeholder 4"/>
          <p:cNvSpPr>
            <a:spLocks noGrp="1"/>
          </p:cNvSpPr>
          <p:nvPr>
            <p:ph type="pic" sz="quarter" idx="30"/>
          </p:nvPr>
        </p:nvSpPr>
        <p:spPr>
          <a:xfrm>
            <a:off x="11218408" y="3581400"/>
            <a:ext cx="9935029" cy="5638800"/>
          </a:xfrm>
          <a:custGeom>
            <a:avLst/>
            <a:gdLst>
              <a:gd name="connsiteX0" fmla="*/ 0 w 8458200"/>
              <a:gd name="connsiteY0" fmla="*/ 0 h 4800600"/>
              <a:gd name="connsiteX1" fmla="*/ 8458200 w 8458200"/>
              <a:gd name="connsiteY1" fmla="*/ 0 h 4800600"/>
              <a:gd name="connsiteX2" fmla="*/ 8458200 w 8458200"/>
              <a:gd name="connsiteY2" fmla="*/ 4800600 h 4800600"/>
              <a:gd name="connsiteX3" fmla="*/ 0 w 8458200"/>
              <a:gd name="connsiteY3" fmla="*/ 4800600 h 4800600"/>
            </a:gdLst>
            <a:ahLst/>
            <a:cxnLst>
              <a:cxn ang="0">
                <a:pos x="connsiteX0" y="connsiteY0"/>
              </a:cxn>
              <a:cxn ang="0">
                <a:pos x="connsiteX1" y="connsiteY1"/>
              </a:cxn>
              <a:cxn ang="0">
                <a:pos x="connsiteX2" y="connsiteY2"/>
              </a:cxn>
              <a:cxn ang="0">
                <a:pos x="connsiteX3" y="connsiteY3"/>
              </a:cxn>
            </a:cxnLst>
            <a:rect l="l" t="t" r="r" b="b"/>
            <a:pathLst>
              <a:path w="8458200" h="4800600">
                <a:moveTo>
                  <a:pt x="0" y="0"/>
                </a:moveTo>
                <a:lnTo>
                  <a:pt x="8458200" y="0"/>
                </a:lnTo>
                <a:lnTo>
                  <a:pt x="8458200" y="4800600"/>
                </a:lnTo>
                <a:lnTo>
                  <a:pt x="0" y="4800600"/>
                </a:lnTo>
                <a:close/>
              </a:path>
            </a:pathLst>
          </a:custGeom>
        </p:spPr>
      </p:sp>
    </p:spTree>
    <p:extLst>
      <p:ext uri="{BB962C8B-B14F-4D97-AF65-F5344CB8AC3E}">
        <p14:creationId xmlns:p14="http://schemas.microsoft.com/office/powerpoint/2010/main" val="1087965744"/>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04_ส่วนหัวของส่วน">
    <p:spTree>
      <p:nvGrpSpPr>
        <p:cNvPr id="1" name=""/>
        <p:cNvGrpSpPr/>
        <p:nvPr/>
      </p:nvGrpSpPr>
      <p:grpSpPr>
        <a:xfrm>
          <a:off x="0" y="0"/>
          <a:ext cx="0" cy="0"/>
          <a:chOff x="0" y="0"/>
          <a:chExt cx="0" cy="0"/>
        </a:xfrm>
      </p:grpSpPr>
      <p:sp>
        <p:nvSpPr>
          <p:cNvPr id="5" name="Picture Placeholder 13"/>
          <p:cNvSpPr>
            <a:spLocks noGrp="1"/>
          </p:cNvSpPr>
          <p:nvPr>
            <p:ph type="pic" sz="quarter" idx="11" hasCustomPrompt="1"/>
          </p:nvPr>
        </p:nvSpPr>
        <p:spPr>
          <a:xfrm>
            <a:off x="2926080" y="2057400"/>
            <a:ext cx="4651163" cy="464820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6" name="Picture Placeholder 13"/>
          <p:cNvSpPr>
            <a:spLocks noGrp="1"/>
          </p:cNvSpPr>
          <p:nvPr>
            <p:ph type="pic" sz="quarter" idx="30" hasCustomPrompt="1"/>
          </p:nvPr>
        </p:nvSpPr>
        <p:spPr>
          <a:xfrm>
            <a:off x="2941637" y="7696200"/>
            <a:ext cx="4651163" cy="464820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7" name="ตัวแทนรูปภาพ 52"/>
          <p:cNvSpPr>
            <a:spLocks noGrp="1"/>
          </p:cNvSpPr>
          <p:nvPr>
            <p:ph type="pic" sz="quarter" idx="31"/>
          </p:nvPr>
        </p:nvSpPr>
        <p:spPr>
          <a:xfrm>
            <a:off x="9571037" y="2590800"/>
            <a:ext cx="4953808" cy="8982311"/>
          </a:xfrm>
          <a:prstGeom prst="rect">
            <a:avLst/>
          </a:prstGeom>
        </p:spPr>
      </p:sp>
    </p:spTree>
    <p:extLst>
      <p:ext uri="{BB962C8B-B14F-4D97-AF65-F5344CB8AC3E}">
        <p14:creationId xmlns:p14="http://schemas.microsoft.com/office/powerpoint/2010/main" val="1433647802"/>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05_ส่วนหัวของส่วน">
    <p:spTree>
      <p:nvGrpSpPr>
        <p:cNvPr id="1" name=""/>
        <p:cNvGrpSpPr/>
        <p:nvPr/>
      </p:nvGrpSpPr>
      <p:grpSpPr>
        <a:xfrm>
          <a:off x="0" y="0"/>
          <a:ext cx="0" cy="0"/>
          <a:chOff x="0" y="0"/>
          <a:chExt cx="0" cy="0"/>
        </a:xfrm>
      </p:grpSpPr>
      <p:sp>
        <p:nvSpPr>
          <p:cNvPr id="5" name="Picture Placeholder 13"/>
          <p:cNvSpPr>
            <a:spLocks noGrp="1"/>
          </p:cNvSpPr>
          <p:nvPr>
            <p:ph type="pic" sz="quarter" idx="11" hasCustomPrompt="1"/>
          </p:nvPr>
        </p:nvSpPr>
        <p:spPr>
          <a:xfrm>
            <a:off x="3094037" y="24384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6" name="Picture Placeholder 13"/>
          <p:cNvSpPr>
            <a:spLocks noGrp="1"/>
          </p:cNvSpPr>
          <p:nvPr>
            <p:ph type="pic" sz="quarter" idx="30" hasCustomPrompt="1"/>
          </p:nvPr>
        </p:nvSpPr>
        <p:spPr>
          <a:xfrm>
            <a:off x="3109594" y="80772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7" name="ตัวแทนรูปภาพ 52"/>
          <p:cNvSpPr>
            <a:spLocks noGrp="1"/>
          </p:cNvSpPr>
          <p:nvPr>
            <p:ph type="pic" sz="quarter" idx="31"/>
          </p:nvPr>
        </p:nvSpPr>
        <p:spPr>
          <a:xfrm>
            <a:off x="9799637" y="2600089"/>
            <a:ext cx="4953808" cy="8982311"/>
          </a:xfrm>
          <a:prstGeom prst="rect">
            <a:avLst/>
          </a:prstGeom>
        </p:spPr>
      </p:sp>
      <p:sp>
        <p:nvSpPr>
          <p:cNvPr id="10" name="Picture Placeholder 13"/>
          <p:cNvSpPr>
            <a:spLocks noGrp="1"/>
          </p:cNvSpPr>
          <p:nvPr>
            <p:ph type="pic" sz="quarter" idx="32" hasCustomPrompt="1"/>
          </p:nvPr>
        </p:nvSpPr>
        <p:spPr>
          <a:xfrm>
            <a:off x="17953037" y="24384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1" name="Picture Placeholder 13"/>
          <p:cNvSpPr>
            <a:spLocks noGrp="1"/>
          </p:cNvSpPr>
          <p:nvPr>
            <p:ph type="pic" sz="quarter" idx="33" hasCustomPrompt="1"/>
          </p:nvPr>
        </p:nvSpPr>
        <p:spPr>
          <a:xfrm>
            <a:off x="17968594" y="80772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Tree>
    <p:extLst>
      <p:ext uri="{BB962C8B-B14F-4D97-AF65-F5344CB8AC3E}">
        <p14:creationId xmlns:p14="http://schemas.microsoft.com/office/powerpoint/2010/main" val="575946874"/>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06_ส่วนหัวของส่วน">
    <p:spTree>
      <p:nvGrpSpPr>
        <p:cNvPr id="1" name=""/>
        <p:cNvGrpSpPr/>
        <p:nvPr/>
      </p:nvGrpSpPr>
      <p:grpSpPr>
        <a:xfrm>
          <a:off x="0" y="0"/>
          <a:ext cx="0" cy="0"/>
          <a:chOff x="0" y="0"/>
          <a:chExt cx="0" cy="0"/>
        </a:xfrm>
      </p:grpSpPr>
      <p:sp>
        <p:nvSpPr>
          <p:cNvPr id="5" name="Picture Placeholder 13"/>
          <p:cNvSpPr>
            <a:spLocks noGrp="1"/>
          </p:cNvSpPr>
          <p:nvPr>
            <p:ph type="pic" sz="quarter" idx="11" hasCustomPrompt="1"/>
          </p:nvPr>
        </p:nvSpPr>
        <p:spPr>
          <a:xfrm>
            <a:off x="3094037" y="24384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6" name="Picture Placeholder 13"/>
          <p:cNvSpPr>
            <a:spLocks noGrp="1"/>
          </p:cNvSpPr>
          <p:nvPr>
            <p:ph type="pic" sz="quarter" idx="30" hasCustomPrompt="1"/>
          </p:nvPr>
        </p:nvSpPr>
        <p:spPr>
          <a:xfrm>
            <a:off x="3109594" y="80772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0" name="Picture Placeholder 13"/>
          <p:cNvSpPr>
            <a:spLocks noGrp="1"/>
          </p:cNvSpPr>
          <p:nvPr>
            <p:ph type="pic" sz="quarter" idx="32" hasCustomPrompt="1"/>
          </p:nvPr>
        </p:nvSpPr>
        <p:spPr>
          <a:xfrm>
            <a:off x="17953037" y="24384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1" name="Picture Placeholder 13"/>
          <p:cNvSpPr>
            <a:spLocks noGrp="1"/>
          </p:cNvSpPr>
          <p:nvPr>
            <p:ph type="pic" sz="quarter" idx="33" hasCustomPrompt="1"/>
          </p:nvPr>
        </p:nvSpPr>
        <p:spPr>
          <a:xfrm>
            <a:off x="17968594" y="8077200"/>
            <a:ext cx="3825557" cy="38231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8" name="ตัวแทนรูปภาพ 52"/>
          <p:cNvSpPr>
            <a:spLocks noGrp="1"/>
          </p:cNvSpPr>
          <p:nvPr>
            <p:ph type="pic" sz="quarter" idx="34"/>
          </p:nvPr>
        </p:nvSpPr>
        <p:spPr>
          <a:xfrm>
            <a:off x="9190037" y="2743200"/>
            <a:ext cx="6477000" cy="8683891"/>
          </a:xfrm>
          <a:prstGeom prst="rect">
            <a:avLst/>
          </a:prstGeom>
        </p:spPr>
      </p:sp>
    </p:spTree>
    <p:extLst>
      <p:ext uri="{BB962C8B-B14F-4D97-AF65-F5344CB8AC3E}">
        <p14:creationId xmlns:p14="http://schemas.microsoft.com/office/powerpoint/2010/main" val="1787842094"/>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01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31"/>
          </p:nvPr>
        </p:nvSpPr>
        <p:spPr>
          <a:xfrm>
            <a:off x="2484437" y="2219089"/>
            <a:ext cx="4953808" cy="8982311"/>
          </a:xfrm>
          <a:prstGeom prst="rect">
            <a:avLst/>
          </a:prstGeom>
        </p:spPr>
      </p:sp>
      <p:sp>
        <p:nvSpPr>
          <p:cNvPr id="3" name="Picture Placeholder 13"/>
          <p:cNvSpPr>
            <a:spLocks noGrp="1"/>
          </p:cNvSpPr>
          <p:nvPr>
            <p:ph type="pic" sz="quarter" idx="22"/>
          </p:nvPr>
        </p:nvSpPr>
        <p:spPr>
          <a:xfrm>
            <a:off x="10409237" y="320040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4" name="Picture Placeholder 13"/>
          <p:cNvSpPr>
            <a:spLocks noGrp="1"/>
          </p:cNvSpPr>
          <p:nvPr>
            <p:ph type="pic" sz="quarter" idx="23"/>
          </p:nvPr>
        </p:nvSpPr>
        <p:spPr>
          <a:xfrm>
            <a:off x="15060508" y="3200400"/>
            <a:ext cx="5184671" cy="6978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61041456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07_ส่วนหัวของส่วน">
    <p:spTree>
      <p:nvGrpSpPr>
        <p:cNvPr id="1" name=""/>
        <p:cNvGrpSpPr/>
        <p:nvPr/>
      </p:nvGrpSpPr>
      <p:grpSpPr>
        <a:xfrm>
          <a:off x="0" y="0"/>
          <a:ext cx="0" cy="0"/>
          <a:chOff x="0" y="0"/>
          <a:chExt cx="0" cy="0"/>
        </a:xfrm>
      </p:grpSpPr>
      <p:sp>
        <p:nvSpPr>
          <p:cNvPr id="2" name="ตัวแทนรูปภาพ 52"/>
          <p:cNvSpPr>
            <a:spLocks noGrp="1"/>
          </p:cNvSpPr>
          <p:nvPr>
            <p:ph type="pic" sz="quarter" idx="31"/>
          </p:nvPr>
        </p:nvSpPr>
        <p:spPr>
          <a:xfrm>
            <a:off x="17114837" y="2295289"/>
            <a:ext cx="4953808" cy="8982311"/>
          </a:xfrm>
          <a:prstGeom prst="rect">
            <a:avLst/>
          </a:prstGeom>
        </p:spPr>
      </p:sp>
      <p:sp>
        <p:nvSpPr>
          <p:cNvPr id="3" name="Picture Placeholder 13"/>
          <p:cNvSpPr>
            <a:spLocks noGrp="1"/>
          </p:cNvSpPr>
          <p:nvPr>
            <p:ph type="pic" sz="quarter" idx="22"/>
          </p:nvPr>
        </p:nvSpPr>
        <p:spPr>
          <a:xfrm>
            <a:off x="1447263" y="3962400"/>
            <a:ext cx="4618574" cy="6216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4" name="Picture Placeholder 13"/>
          <p:cNvSpPr>
            <a:spLocks noGrp="1"/>
          </p:cNvSpPr>
          <p:nvPr>
            <p:ph type="pic" sz="quarter" idx="23"/>
          </p:nvPr>
        </p:nvSpPr>
        <p:spPr>
          <a:xfrm>
            <a:off x="5684837" y="3962400"/>
            <a:ext cx="4618574" cy="6216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5" name="Picture Placeholder 13"/>
          <p:cNvSpPr>
            <a:spLocks noGrp="1"/>
          </p:cNvSpPr>
          <p:nvPr>
            <p:ph type="pic" sz="quarter" idx="24"/>
          </p:nvPr>
        </p:nvSpPr>
        <p:spPr>
          <a:xfrm>
            <a:off x="9952037" y="3962400"/>
            <a:ext cx="4618574" cy="6216870"/>
          </a:xfrm>
          <a:custGeom>
            <a:avLst/>
            <a:gdLst>
              <a:gd name="connsiteX0" fmla="*/ 0 w 4726685"/>
              <a:gd name="connsiteY0" fmla="*/ 0 h 8368109"/>
              <a:gd name="connsiteX1" fmla="*/ 4726685 w 4726685"/>
              <a:gd name="connsiteY1" fmla="*/ 0 h 8368109"/>
              <a:gd name="connsiteX2" fmla="*/ 4726685 w 4726685"/>
              <a:gd name="connsiteY2" fmla="*/ 8368109 h 8368109"/>
              <a:gd name="connsiteX3" fmla="*/ 0 w 4726685"/>
              <a:gd name="connsiteY3" fmla="*/ 8368109 h 8368109"/>
              <a:gd name="connsiteX4" fmla="*/ 0 w 4726685"/>
              <a:gd name="connsiteY4" fmla="*/ 0 h 8368109"/>
              <a:gd name="connsiteX0" fmla="*/ 0 w 6240175"/>
              <a:gd name="connsiteY0" fmla="*/ 31531 h 8399640"/>
              <a:gd name="connsiteX1" fmla="*/ 6240175 w 6240175"/>
              <a:gd name="connsiteY1" fmla="*/ 0 h 8399640"/>
              <a:gd name="connsiteX2" fmla="*/ 4726685 w 6240175"/>
              <a:gd name="connsiteY2" fmla="*/ 8399640 h 8399640"/>
              <a:gd name="connsiteX3" fmla="*/ 0 w 6240175"/>
              <a:gd name="connsiteY3" fmla="*/ 8399640 h 8399640"/>
              <a:gd name="connsiteX4" fmla="*/ 0 w 6240175"/>
              <a:gd name="connsiteY4" fmla="*/ 31531 h 8399640"/>
              <a:gd name="connsiteX0" fmla="*/ 1166648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166648 w 6240175"/>
              <a:gd name="connsiteY4" fmla="*/ 0 h 8399640"/>
              <a:gd name="connsiteX0" fmla="*/ 1292772 w 6240175"/>
              <a:gd name="connsiteY0" fmla="*/ 0 h 8399640"/>
              <a:gd name="connsiteX1" fmla="*/ 6240175 w 6240175"/>
              <a:gd name="connsiteY1" fmla="*/ 0 h 8399640"/>
              <a:gd name="connsiteX2" fmla="*/ 4726685 w 6240175"/>
              <a:gd name="connsiteY2" fmla="*/ 8399640 h 8399640"/>
              <a:gd name="connsiteX3" fmla="*/ 0 w 6240175"/>
              <a:gd name="connsiteY3" fmla="*/ 8399640 h 8399640"/>
              <a:gd name="connsiteX4" fmla="*/ 1292772 w 6240175"/>
              <a:gd name="connsiteY4" fmla="*/ 0 h 83996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0175" h="8399640">
                <a:moveTo>
                  <a:pt x="1292772" y="0"/>
                </a:moveTo>
                <a:lnTo>
                  <a:pt x="6240175" y="0"/>
                </a:lnTo>
                <a:lnTo>
                  <a:pt x="4726685" y="8399640"/>
                </a:lnTo>
                <a:lnTo>
                  <a:pt x="0" y="8399640"/>
                </a:lnTo>
                <a:lnTo>
                  <a:pt x="1292772" y="0"/>
                </a:lnTo>
                <a:close/>
              </a:path>
            </a:pathLst>
          </a:cu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304854059"/>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02_ส่วนหัวของส่วน">
    <p:spTree>
      <p:nvGrpSpPr>
        <p:cNvPr id="1" name=""/>
        <p:cNvGrpSpPr/>
        <p:nvPr/>
      </p:nvGrpSpPr>
      <p:grpSpPr>
        <a:xfrm>
          <a:off x="0" y="0"/>
          <a:ext cx="0" cy="0"/>
          <a:chOff x="0" y="0"/>
          <a:chExt cx="0" cy="0"/>
        </a:xfrm>
      </p:grpSpPr>
      <p:sp>
        <p:nvSpPr>
          <p:cNvPr id="2" name="ตัวแทนรูปภาพ 14"/>
          <p:cNvSpPr>
            <a:spLocks noGrp="1"/>
          </p:cNvSpPr>
          <p:nvPr>
            <p:ph type="pic" sz="quarter" idx="10"/>
          </p:nvPr>
        </p:nvSpPr>
        <p:spPr>
          <a:xfrm>
            <a:off x="9342437" y="4495800"/>
            <a:ext cx="11619969"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
        <p:nvSpPr>
          <p:cNvPr id="4" name="ตัวแทนรูปภาพ 52"/>
          <p:cNvSpPr>
            <a:spLocks noGrp="1"/>
          </p:cNvSpPr>
          <p:nvPr>
            <p:ph type="pic" sz="quarter" idx="34"/>
          </p:nvPr>
        </p:nvSpPr>
        <p:spPr>
          <a:xfrm>
            <a:off x="2484437" y="2438400"/>
            <a:ext cx="6477000" cy="8683891"/>
          </a:xfrm>
          <a:prstGeom prst="rect">
            <a:avLst/>
          </a:prstGeom>
        </p:spPr>
      </p:sp>
    </p:spTree>
    <p:extLst>
      <p:ext uri="{BB962C8B-B14F-4D97-AF65-F5344CB8AC3E}">
        <p14:creationId xmlns:p14="http://schemas.microsoft.com/office/powerpoint/2010/main" val="46374969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09_ส่วนหัวของส่วน">
    <p:spTree>
      <p:nvGrpSpPr>
        <p:cNvPr id="1" name=""/>
        <p:cNvGrpSpPr/>
        <p:nvPr/>
      </p:nvGrpSpPr>
      <p:grpSpPr>
        <a:xfrm>
          <a:off x="0" y="0"/>
          <a:ext cx="0" cy="0"/>
          <a:chOff x="0" y="0"/>
          <a:chExt cx="0" cy="0"/>
        </a:xfrm>
      </p:grpSpPr>
      <p:sp>
        <p:nvSpPr>
          <p:cNvPr id="2" name="ตัวแทนรูปภาพ 14"/>
          <p:cNvSpPr>
            <a:spLocks noGrp="1"/>
          </p:cNvSpPr>
          <p:nvPr>
            <p:ph type="pic" sz="quarter" idx="10"/>
          </p:nvPr>
        </p:nvSpPr>
        <p:spPr>
          <a:xfrm>
            <a:off x="10756560" y="3574283"/>
            <a:ext cx="8229600" cy="2812283"/>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
        <p:nvSpPr>
          <p:cNvPr id="4" name="ตัวแทนรูปภาพ 52"/>
          <p:cNvSpPr>
            <a:spLocks noGrp="1"/>
          </p:cNvSpPr>
          <p:nvPr>
            <p:ph type="pic" sz="quarter" idx="34"/>
          </p:nvPr>
        </p:nvSpPr>
        <p:spPr>
          <a:xfrm>
            <a:off x="3845859" y="2822309"/>
            <a:ext cx="6477000" cy="8683891"/>
          </a:xfrm>
          <a:prstGeom prst="rect">
            <a:avLst/>
          </a:prstGeom>
        </p:spPr>
      </p:sp>
      <p:sp>
        <p:nvSpPr>
          <p:cNvPr id="5" name="ตัวแทนรูปภาพ 14"/>
          <p:cNvSpPr>
            <a:spLocks noGrp="1"/>
          </p:cNvSpPr>
          <p:nvPr>
            <p:ph type="pic" sz="quarter" idx="35"/>
          </p:nvPr>
        </p:nvSpPr>
        <p:spPr>
          <a:xfrm>
            <a:off x="10766738" y="6858000"/>
            <a:ext cx="8229600" cy="2812283"/>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Tree>
    <p:extLst>
      <p:ext uri="{BB962C8B-B14F-4D97-AF65-F5344CB8AC3E}">
        <p14:creationId xmlns:p14="http://schemas.microsoft.com/office/powerpoint/2010/main" val="871873830"/>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08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021271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3_ส่วนหัวของส่วน">
    <p:spTree>
      <p:nvGrpSpPr>
        <p:cNvPr id="1" name=""/>
        <p:cNvGrpSpPr/>
        <p:nvPr/>
      </p:nvGrpSpPr>
      <p:grpSpPr>
        <a:xfrm>
          <a:off x="0" y="0"/>
          <a:ext cx="0" cy="0"/>
          <a:chOff x="0" y="0"/>
          <a:chExt cx="0" cy="0"/>
        </a:xfrm>
      </p:grpSpPr>
      <p:sp>
        <p:nvSpPr>
          <p:cNvPr id="2" name="ตัวแทนรูปภาพ 21"/>
          <p:cNvSpPr>
            <a:spLocks noGrp="1"/>
          </p:cNvSpPr>
          <p:nvPr>
            <p:ph type="pic" sz="quarter" idx="14"/>
          </p:nvPr>
        </p:nvSpPr>
        <p:spPr>
          <a:xfrm>
            <a:off x="655637" y="152400"/>
            <a:ext cx="5901154" cy="5335121"/>
          </a:xfrm>
          <a:prstGeom prst="triangle">
            <a:avLst/>
          </a:prstGeom>
        </p:spPr>
        <p:txBody>
          <a:bodyPr/>
          <a:lstStyle/>
          <a:p>
            <a:endParaRPr lang="th-TH"/>
          </a:p>
        </p:txBody>
      </p:sp>
      <p:sp>
        <p:nvSpPr>
          <p:cNvPr id="3" name="ตัวแทนรูปภาพ 21"/>
          <p:cNvSpPr>
            <a:spLocks noGrp="1"/>
          </p:cNvSpPr>
          <p:nvPr>
            <p:ph type="pic" sz="quarter" idx="15"/>
          </p:nvPr>
        </p:nvSpPr>
        <p:spPr>
          <a:xfrm>
            <a:off x="3322637" y="5638800"/>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
        <p:nvSpPr>
          <p:cNvPr id="4" name="ตัวแทนรูปภาพ 21"/>
          <p:cNvSpPr>
            <a:spLocks noGrp="1"/>
          </p:cNvSpPr>
          <p:nvPr>
            <p:ph type="pic" sz="quarter" idx="16"/>
          </p:nvPr>
        </p:nvSpPr>
        <p:spPr>
          <a:xfrm>
            <a:off x="1722437" y="8533279"/>
            <a:ext cx="5901154" cy="5335121"/>
          </a:xfrm>
          <a:prstGeom prst="triangle">
            <a:avLst/>
          </a:prstGeom>
        </p:spPr>
        <p:txBody>
          <a:bodyPr/>
          <a:lstStyle/>
          <a:p>
            <a:endParaRPr lang="th-TH"/>
          </a:p>
        </p:txBody>
      </p:sp>
    </p:spTree>
    <p:extLst>
      <p:ext uri="{BB962C8B-B14F-4D97-AF65-F5344CB8AC3E}">
        <p14:creationId xmlns:p14="http://schemas.microsoft.com/office/powerpoint/2010/main" val="2121662887"/>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60_ส่วนหัวของส่วน">
    <p:spTree>
      <p:nvGrpSpPr>
        <p:cNvPr id="1" name=""/>
        <p:cNvGrpSpPr/>
        <p:nvPr/>
      </p:nvGrpSpPr>
      <p:grpSpPr>
        <a:xfrm>
          <a:off x="0" y="0"/>
          <a:ext cx="0" cy="0"/>
          <a:chOff x="0" y="0"/>
          <a:chExt cx="0" cy="0"/>
        </a:xfrm>
      </p:grpSpPr>
      <p:sp>
        <p:nvSpPr>
          <p:cNvPr id="2" name="ตัวแทนรูปภาพ 21"/>
          <p:cNvSpPr>
            <a:spLocks noGrp="1"/>
          </p:cNvSpPr>
          <p:nvPr>
            <p:ph type="pic" sz="quarter" idx="14"/>
          </p:nvPr>
        </p:nvSpPr>
        <p:spPr>
          <a:xfrm>
            <a:off x="12890083" y="44495"/>
            <a:ext cx="5901154" cy="5335121"/>
          </a:xfrm>
          <a:prstGeom prst="triangle">
            <a:avLst/>
          </a:prstGeom>
        </p:spPr>
        <p:txBody>
          <a:bodyPr/>
          <a:lstStyle/>
          <a:p>
            <a:endParaRPr lang="th-TH"/>
          </a:p>
        </p:txBody>
      </p:sp>
      <p:sp>
        <p:nvSpPr>
          <p:cNvPr id="3" name="ตัวแทนรูปภาพ 21"/>
          <p:cNvSpPr>
            <a:spLocks noGrp="1"/>
          </p:cNvSpPr>
          <p:nvPr>
            <p:ph type="pic" sz="quarter" idx="15"/>
          </p:nvPr>
        </p:nvSpPr>
        <p:spPr>
          <a:xfrm>
            <a:off x="12916429" y="5603134"/>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
        <p:nvSpPr>
          <p:cNvPr id="4" name="ตัวแทนรูปภาพ 21"/>
          <p:cNvSpPr>
            <a:spLocks noGrp="1"/>
          </p:cNvSpPr>
          <p:nvPr>
            <p:ph type="pic" sz="quarter" idx="16"/>
          </p:nvPr>
        </p:nvSpPr>
        <p:spPr>
          <a:xfrm>
            <a:off x="11061283" y="8386975"/>
            <a:ext cx="5901154" cy="5335121"/>
          </a:xfrm>
          <a:prstGeom prst="triangle">
            <a:avLst/>
          </a:prstGeom>
        </p:spPr>
        <p:txBody>
          <a:bodyPr/>
          <a:lstStyle/>
          <a:p>
            <a:endParaRPr lang="th-TH"/>
          </a:p>
        </p:txBody>
      </p:sp>
      <p:sp>
        <p:nvSpPr>
          <p:cNvPr id="6" name="ตัวแทนรูปภาพ 21"/>
          <p:cNvSpPr>
            <a:spLocks noGrp="1"/>
          </p:cNvSpPr>
          <p:nvPr>
            <p:ph type="pic" sz="quarter" idx="17"/>
          </p:nvPr>
        </p:nvSpPr>
        <p:spPr>
          <a:xfrm>
            <a:off x="7894637" y="8234575"/>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
        <p:nvSpPr>
          <p:cNvPr id="7" name="ตัวแทนรูปภาพ 21"/>
          <p:cNvSpPr>
            <a:spLocks noGrp="1"/>
          </p:cNvSpPr>
          <p:nvPr>
            <p:ph type="pic" sz="quarter" idx="18"/>
          </p:nvPr>
        </p:nvSpPr>
        <p:spPr>
          <a:xfrm>
            <a:off x="7944491" y="2748175"/>
            <a:ext cx="5901154" cy="5335121"/>
          </a:xfrm>
          <a:prstGeom prst="triangle">
            <a:avLst/>
          </a:prstGeom>
        </p:spPr>
        <p:txBody>
          <a:bodyPr/>
          <a:lstStyle/>
          <a:p>
            <a:endParaRPr lang="th-TH" dirty="0"/>
          </a:p>
        </p:txBody>
      </p:sp>
      <p:sp>
        <p:nvSpPr>
          <p:cNvPr id="8" name="ตัวแทนรูปภาพ 21"/>
          <p:cNvSpPr>
            <a:spLocks noGrp="1"/>
          </p:cNvSpPr>
          <p:nvPr>
            <p:ph type="pic" sz="quarter" idx="19"/>
          </p:nvPr>
        </p:nvSpPr>
        <p:spPr>
          <a:xfrm>
            <a:off x="9861021" y="4975"/>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Tree>
    <p:extLst>
      <p:ext uri="{BB962C8B-B14F-4D97-AF65-F5344CB8AC3E}">
        <p14:creationId xmlns:p14="http://schemas.microsoft.com/office/powerpoint/2010/main" val="9361722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1_ส่วนหัวของส่วน">
    <p:spTree>
      <p:nvGrpSpPr>
        <p:cNvPr id="1" name=""/>
        <p:cNvGrpSpPr/>
        <p:nvPr/>
      </p:nvGrpSpPr>
      <p:grpSpPr>
        <a:xfrm>
          <a:off x="0" y="0"/>
          <a:ext cx="0" cy="0"/>
          <a:chOff x="0" y="0"/>
          <a:chExt cx="0" cy="0"/>
        </a:xfrm>
      </p:grpSpPr>
      <p:sp>
        <p:nvSpPr>
          <p:cNvPr id="12" name="Picture Placeholder 11"/>
          <p:cNvSpPr>
            <a:spLocks noGrp="1"/>
          </p:cNvSpPr>
          <p:nvPr>
            <p:ph type="pic" sz="quarter" idx="30"/>
          </p:nvPr>
        </p:nvSpPr>
        <p:spPr>
          <a:xfrm>
            <a:off x="2713037" y="2895600"/>
            <a:ext cx="5338660" cy="7176558"/>
          </a:xfrm>
          <a:custGeom>
            <a:avLst/>
            <a:gdLst>
              <a:gd name="connsiteX0" fmla="*/ 0 w 4648200"/>
              <a:gd name="connsiteY0" fmla="*/ 0 h 6248400"/>
              <a:gd name="connsiteX1" fmla="*/ 4648200 w 4648200"/>
              <a:gd name="connsiteY1" fmla="*/ 0 h 6248400"/>
              <a:gd name="connsiteX2" fmla="*/ 4648200 w 4648200"/>
              <a:gd name="connsiteY2" fmla="*/ 6248400 h 6248400"/>
              <a:gd name="connsiteX3" fmla="*/ 0 w 4648200"/>
              <a:gd name="connsiteY3" fmla="*/ 6248400 h 6248400"/>
            </a:gdLst>
            <a:ahLst/>
            <a:cxnLst>
              <a:cxn ang="0">
                <a:pos x="connsiteX0" y="connsiteY0"/>
              </a:cxn>
              <a:cxn ang="0">
                <a:pos x="connsiteX1" y="connsiteY1"/>
              </a:cxn>
              <a:cxn ang="0">
                <a:pos x="connsiteX2" y="connsiteY2"/>
              </a:cxn>
              <a:cxn ang="0">
                <a:pos x="connsiteX3" y="connsiteY3"/>
              </a:cxn>
            </a:cxnLst>
            <a:rect l="l" t="t" r="r" b="b"/>
            <a:pathLst>
              <a:path w="4648200" h="6248400">
                <a:moveTo>
                  <a:pt x="0" y="0"/>
                </a:moveTo>
                <a:lnTo>
                  <a:pt x="4648200" y="0"/>
                </a:lnTo>
                <a:lnTo>
                  <a:pt x="4648200" y="6248400"/>
                </a:lnTo>
                <a:lnTo>
                  <a:pt x="0" y="6248400"/>
                </a:lnTo>
                <a:close/>
              </a:path>
            </a:pathLst>
          </a:custGeom>
        </p:spPr>
      </p:sp>
      <p:sp>
        <p:nvSpPr>
          <p:cNvPr id="5" name="Picture Placeholder 4"/>
          <p:cNvSpPr>
            <a:spLocks noGrp="1"/>
          </p:cNvSpPr>
          <p:nvPr>
            <p:ph type="pic" sz="quarter" idx="31"/>
          </p:nvPr>
        </p:nvSpPr>
        <p:spPr>
          <a:xfrm>
            <a:off x="11090377" y="2909047"/>
            <a:ext cx="5338660" cy="7176558"/>
          </a:xfrm>
          <a:custGeom>
            <a:avLst/>
            <a:gdLst>
              <a:gd name="connsiteX0" fmla="*/ 0 w 4648200"/>
              <a:gd name="connsiteY0" fmla="*/ 0 h 6248400"/>
              <a:gd name="connsiteX1" fmla="*/ 4648200 w 4648200"/>
              <a:gd name="connsiteY1" fmla="*/ 0 h 6248400"/>
              <a:gd name="connsiteX2" fmla="*/ 4648200 w 4648200"/>
              <a:gd name="connsiteY2" fmla="*/ 6248400 h 6248400"/>
              <a:gd name="connsiteX3" fmla="*/ 0 w 4648200"/>
              <a:gd name="connsiteY3" fmla="*/ 6248400 h 6248400"/>
            </a:gdLst>
            <a:ahLst/>
            <a:cxnLst>
              <a:cxn ang="0">
                <a:pos x="connsiteX0" y="connsiteY0"/>
              </a:cxn>
              <a:cxn ang="0">
                <a:pos x="connsiteX1" y="connsiteY1"/>
              </a:cxn>
              <a:cxn ang="0">
                <a:pos x="connsiteX2" y="connsiteY2"/>
              </a:cxn>
              <a:cxn ang="0">
                <a:pos x="connsiteX3" y="connsiteY3"/>
              </a:cxn>
            </a:cxnLst>
            <a:rect l="l" t="t" r="r" b="b"/>
            <a:pathLst>
              <a:path w="4648200" h="6248400">
                <a:moveTo>
                  <a:pt x="0" y="0"/>
                </a:moveTo>
                <a:lnTo>
                  <a:pt x="4648200" y="0"/>
                </a:lnTo>
                <a:lnTo>
                  <a:pt x="4648200" y="6248400"/>
                </a:lnTo>
                <a:lnTo>
                  <a:pt x="0" y="6248400"/>
                </a:lnTo>
                <a:close/>
              </a:path>
            </a:pathLst>
          </a:custGeom>
        </p:spPr>
      </p:sp>
    </p:spTree>
    <p:extLst>
      <p:ext uri="{BB962C8B-B14F-4D97-AF65-F5344CB8AC3E}">
        <p14:creationId xmlns:p14="http://schemas.microsoft.com/office/powerpoint/2010/main" val="1638508500"/>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4_ส่วนหัวของส่วน">
    <p:spTree>
      <p:nvGrpSpPr>
        <p:cNvPr id="1" name=""/>
        <p:cNvGrpSpPr/>
        <p:nvPr/>
      </p:nvGrpSpPr>
      <p:grpSpPr>
        <a:xfrm>
          <a:off x="0" y="0"/>
          <a:ext cx="0" cy="0"/>
          <a:chOff x="0" y="0"/>
          <a:chExt cx="0" cy="0"/>
        </a:xfrm>
      </p:grpSpPr>
      <p:sp>
        <p:nvSpPr>
          <p:cNvPr id="2" name="ตัวแทนรูปภาพ 21"/>
          <p:cNvSpPr>
            <a:spLocks noGrp="1"/>
          </p:cNvSpPr>
          <p:nvPr>
            <p:ph type="pic" sz="quarter" idx="10"/>
          </p:nvPr>
        </p:nvSpPr>
        <p:spPr>
          <a:xfrm>
            <a:off x="7967010" y="-33974"/>
            <a:ext cx="5901154" cy="5335121"/>
          </a:xfrm>
          <a:prstGeom prst="triangle">
            <a:avLst/>
          </a:prstGeom>
        </p:spPr>
        <p:txBody>
          <a:bodyPr/>
          <a:lstStyle/>
          <a:p>
            <a:endParaRPr lang="th-TH"/>
          </a:p>
        </p:txBody>
      </p:sp>
      <p:sp>
        <p:nvSpPr>
          <p:cNvPr id="3" name="ตัวแทนรูปภาพ 21"/>
          <p:cNvSpPr>
            <a:spLocks noGrp="1"/>
          </p:cNvSpPr>
          <p:nvPr>
            <p:ph type="pic" sz="quarter" idx="11"/>
          </p:nvPr>
        </p:nvSpPr>
        <p:spPr>
          <a:xfrm>
            <a:off x="4770437" y="-40641"/>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
        <p:nvSpPr>
          <p:cNvPr id="4" name="ตัวแทนรูปภาพ 21"/>
          <p:cNvSpPr>
            <a:spLocks noGrp="1"/>
          </p:cNvSpPr>
          <p:nvPr>
            <p:ph type="pic" sz="quarter" idx="12"/>
          </p:nvPr>
        </p:nvSpPr>
        <p:spPr>
          <a:xfrm>
            <a:off x="9491010" y="5790079"/>
            <a:ext cx="8766827" cy="7925921"/>
          </a:xfrm>
          <a:prstGeom prst="triangle">
            <a:avLst/>
          </a:prstGeom>
        </p:spPr>
        <p:txBody>
          <a:bodyPr/>
          <a:lstStyle/>
          <a:p>
            <a:endParaRPr lang="th-TH"/>
          </a:p>
        </p:txBody>
      </p:sp>
      <p:sp>
        <p:nvSpPr>
          <p:cNvPr id="5" name="ตัวแทนรูปภาพ 21"/>
          <p:cNvSpPr>
            <a:spLocks noGrp="1"/>
          </p:cNvSpPr>
          <p:nvPr>
            <p:ph type="pic" sz="quarter" idx="13"/>
          </p:nvPr>
        </p:nvSpPr>
        <p:spPr>
          <a:xfrm>
            <a:off x="7933256" y="5519253"/>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Tree>
    <p:extLst>
      <p:ext uri="{BB962C8B-B14F-4D97-AF65-F5344CB8AC3E}">
        <p14:creationId xmlns:p14="http://schemas.microsoft.com/office/powerpoint/2010/main" val="733203442"/>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54_ส่วนหัวของส่วน">
    <p:spTree>
      <p:nvGrpSpPr>
        <p:cNvPr id="1" name=""/>
        <p:cNvGrpSpPr/>
        <p:nvPr/>
      </p:nvGrpSpPr>
      <p:grpSpPr>
        <a:xfrm>
          <a:off x="0" y="0"/>
          <a:ext cx="0" cy="0"/>
          <a:chOff x="0" y="0"/>
          <a:chExt cx="0" cy="0"/>
        </a:xfrm>
      </p:grpSpPr>
      <p:sp>
        <p:nvSpPr>
          <p:cNvPr id="2" name="ตัวแทนรูปภาพ 21"/>
          <p:cNvSpPr>
            <a:spLocks noGrp="1"/>
          </p:cNvSpPr>
          <p:nvPr>
            <p:ph type="pic" sz="quarter" idx="10"/>
          </p:nvPr>
        </p:nvSpPr>
        <p:spPr>
          <a:xfrm>
            <a:off x="13762037" y="136714"/>
            <a:ext cx="5901154" cy="5335121"/>
          </a:xfrm>
          <a:prstGeom prst="triangle">
            <a:avLst/>
          </a:prstGeom>
        </p:spPr>
        <p:txBody>
          <a:bodyPr/>
          <a:lstStyle/>
          <a:p>
            <a:endParaRPr lang="th-TH"/>
          </a:p>
        </p:txBody>
      </p:sp>
      <p:sp>
        <p:nvSpPr>
          <p:cNvPr id="3" name="ตัวแทนรูปภาพ 21"/>
          <p:cNvSpPr>
            <a:spLocks noGrp="1"/>
          </p:cNvSpPr>
          <p:nvPr>
            <p:ph type="pic" sz="quarter" idx="11"/>
          </p:nvPr>
        </p:nvSpPr>
        <p:spPr>
          <a:xfrm>
            <a:off x="10637837" y="18288"/>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
        <p:nvSpPr>
          <p:cNvPr id="4" name="ตัวแทนรูปภาพ 21"/>
          <p:cNvSpPr>
            <a:spLocks noGrp="1"/>
          </p:cNvSpPr>
          <p:nvPr>
            <p:ph type="pic" sz="quarter" idx="13"/>
          </p:nvPr>
        </p:nvSpPr>
        <p:spPr>
          <a:xfrm>
            <a:off x="13728283" y="5689941"/>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
        <p:nvSpPr>
          <p:cNvPr id="5" name="ตัวแทนรูปภาพ 21"/>
          <p:cNvSpPr>
            <a:spLocks noGrp="1"/>
          </p:cNvSpPr>
          <p:nvPr>
            <p:ph type="pic" sz="quarter" idx="17"/>
          </p:nvPr>
        </p:nvSpPr>
        <p:spPr>
          <a:xfrm>
            <a:off x="16962437" y="18288"/>
            <a:ext cx="5874808" cy="5374641"/>
          </a:xfrm>
          <a:custGeom>
            <a:avLst/>
            <a:gdLst>
              <a:gd name="connsiteX0" fmla="*/ 0 w 15171208"/>
              <a:gd name="connsiteY0" fmla="*/ 13716000 h 13716000"/>
              <a:gd name="connsiteX1" fmla="*/ 7585604 w 15171208"/>
              <a:gd name="connsiteY1" fmla="*/ 0 h 13716000"/>
              <a:gd name="connsiteX2" fmla="*/ 15171208 w 15171208"/>
              <a:gd name="connsiteY2" fmla="*/ 13716000 h 13716000"/>
              <a:gd name="connsiteX3" fmla="*/ 0 w 15171208"/>
              <a:gd name="connsiteY3" fmla="*/ 13716000 h 13716000"/>
              <a:gd name="connsiteX0" fmla="*/ 0 w 15171208"/>
              <a:gd name="connsiteY0" fmla="*/ 13716000 h 13716000"/>
              <a:gd name="connsiteX1" fmla="*/ 7585604 w 15171208"/>
              <a:gd name="connsiteY1" fmla="*/ 0 h 13716000"/>
              <a:gd name="connsiteX2" fmla="*/ 15171208 w 15171208"/>
              <a:gd name="connsiteY2" fmla="*/ 13716000 h 13716000"/>
              <a:gd name="connsiteX3" fmla="*/ 7463896 w 15171208"/>
              <a:gd name="connsiteY3" fmla="*/ 13682134 h 13716000"/>
              <a:gd name="connsiteX4" fmla="*/ 0 w 15171208"/>
              <a:gd name="connsiteY4" fmla="*/ 13716000 h 13716000"/>
              <a:gd name="connsiteX0" fmla="*/ 0 w 15577608"/>
              <a:gd name="connsiteY0" fmla="*/ 13716000 h 13716000"/>
              <a:gd name="connsiteX1" fmla="*/ 7585604 w 15577608"/>
              <a:gd name="connsiteY1" fmla="*/ 0 h 13716000"/>
              <a:gd name="connsiteX2" fmla="*/ 15577608 w 15577608"/>
              <a:gd name="connsiteY2" fmla="*/ 67734 h 13716000"/>
              <a:gd name="connsiteX3" fmla="*/ 7463896 w 15577608"/>
              <a:gd name="connsiteY3" fmla="*/ 13682134 h 13716000"/>
              <a:gd name="connsiteX4" fmla="*/ 0 w 15577608"/>
              <a:gd name="connsiteY4" fmla="*/ 13716000 h 13716000"/>
              <a:gd name="connsiteX0" fmla="*/ 0 w 15306675"/>
              <a:gd name="connsiteY0" fmla="*/ 0 h 13682134"/>
              <a:gd name="connsiteX1" fmla="*/ 7314671 w 15306675"/>
              <a:gd name="connsiteY1" fmla="*/ 0 h 13682134"/>
              <a:gd name="connsiteX2" fmla="*/ 15306675 w 15306675"/>
              <a:gd name="connsiteY2" fmla="*/ 67734 h 13682134"/>
              <a:gd name="connsiteX3" fmla="*/ 7192963 w 15306675"/>
              <a:gd name="connsiteY3" fmla="*/ 13682134 h 13682134"/>
              <a:gd name="connsiteX4" fmla="*/ 0 w 15306675"/>
              <a:gd name="connsiteY4" fmla="*/ 0 h 13682134"/>
              <a:gd name="connsiteX0" fmla="*/ 0 w 15306675"/>
              <a:gd name="connsiteY0" fmla="*/ 0 h 14020800"/>
              <a:gd name="connsiteX1" fmla="*/ 7314671 w 15306675"/>
              <a:gd name="connsiteY1" fmla="*/ 0 h 14020800"/>
              <a:gd name="connsiteX2" fmla="*/ 15306675 w 15306675"/>
              <a:gd name="connsiteY2" fmla="*/ 67734 h 14020800"/>
              <a:gd name="connsiteX3" fmla="*/ 7531630 w 15306675"/>
              <a:gd name="connsiteY3" fmla="*/ 14020800 h 14020800"/>
              <a:gd name="connsiteX4" fmla="*/ 0 w 15306675"/>
              <a:gd name="connsiteY4" fmla="*/ 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101600 h 14020800"/>
              <a:gd name="connsiteX1" fmla="*/ 7111471 w 15103475"/>
              <a:gd name="connsiteY1" fmla="*/ 0 h 14020800"/>
              <a:gd name="connsiteX2" fmla="*/ 15103475 w 15103475"/>
              <a:gd name="connsiteY2" fmla="*/ 67734 h 14020800"/>
              <a:gd name="connsiteX3" fmla="*/ 7328430 w 15103475"/>
              <a:gd name="connsiteY3" fmla="*/ 14020800 h 14020800"/>
              <a:gd name="connsiteX4" fmla="*/ 0 w 15103475"/>
              <a:gd name="connsiteY4" fmla="*/ 101600 h 14020800"/>
              <a:gd name="connsiteX0" fmla="*/ 0 w 15103475"/>
              <a:gd name="connsiteY0" fmla="*/ 33866 h 13953066"/>
              <a:gd name="connsiteX1" fmla="*/ 7721071 w 15103475"/>
              <a:gd name="connsiteY1" fmla="*/ 65362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7314671 w 15103475"/>
              <a:gd name="connsiteY1" fmla="*/ 33866 h 13953066"/>
              <a:gd name="connsiteX2" fmla="*/ 15103475 w 15103475"/>
              <a:gd name="connsiteY2" fmla="*/ 0 h 13953066"/>
              <a:gd name="connsiteX3" fmla="*/ 7328430 w 15103475"/>
              <a:gd name="connsiteY3" fmla="*/ 13953066 h 13953066"/>
              <a:gd name="connsiteX4" fmla="*/ 0 w 15103475"/>
              <a:gd name="connsiteY4" fmla="*/ 33866 h 13953066"/>
              <a:gd name="connsiteX0" fmla="*/ 0 w 15103475"/>
              <a:gd name="connsiteY0" fmla="*/ 33866 h 13953066"/>
              <a:gd name="connsiteX1" fmla="*/ 15103475 w 15103475"/>
              <a:gd name="connsiteY1" fmla="*/ 0 h 13953066"/>
              <a:gd name="connsiteX2" fmla="*/ 7328430 w 15103475"/>
              <a:gd name="connsiteY2" fmla="*/ 13953066 h 13953066"/>
              <a:gd name="connsiteX3" fmla="*/ 0 w 15103475"/>
              <a:gd name="connsiteY3" fmla="*/ 33866 h 13953066"/>
              <a:gd name="connsiteX0" fmla="*/ 0 w 15103475"/>
              <a:gd name="connsiteY0" fmla="*/ 33866 h 13817600"/>
              <a:gd name="connsiteX1" fmla="*/ 15103475 w 15103475"/>
              <a:gd name="connsiteY1" fmla="*/ 0 h 13817600"/>
              <a:gd name="connsiteX2" fmla="*/ 7396164 w 15103475"/>
              <a:gd name="connsiteY2" fmla="*/ 13817600 h 13817600"/>
              <a:gd name="connsiteX3" fmla="*/ 0 w 15103475"/>
              <a:gd name="connsiteY3" fmla="*/ 33866 h 13817600"/>
            </a:gdLst>
            <a:ahLst/>
            <a:cxnLst>
              <a:cxn ang="0">
                <a:pos x="connsiteX0" y="connsiteY0"/>
              </a:cxn>
              <a:cxn ang="0">
                <a:pos x="connsiteX1" y="connsiteY1"/>
              </a:cxn>
              <a:cxn ang="0">
                <a:pos x="connsiteX2" y="connsiteY2"/>
              </a:cxn>
              <a:cxn ang="0">
                <a:pos x="connsiteX3" y="connsiteY3"/>
              </a:cxn>
            </a:cxnLst>
            <a:rect l="l" t="t" r="r" b="b"/>
            <a:pathLst>
              <a:path w="15103475" h="13817600">
                <a:moveTo>
                  <a:pt x="0" y="33866"/>
                </a:moveTo>
                <a:lnTo>
                  <a:pt x="15103475" y="0"/>
                </a:lnTo>
                <a:lnTo>
                  <a:pt x="7396164" y="13817600"/>
                </a:lnTo>
                <a:lnTo>
                  <a:pt x="0" y="33866"/>
                </a:lnTo>
                <a:close/>
              </a:path>
            </a:pathLst>
          </a:custGeom>
        </p:spPr>
        <p:txBody>
          <a:bodyPr/>
          <a:lstStyle/>
          <a:p>
            <a:endParaRPr lang="th-TH"/>
          </a:p>
        </p:txBody>
      </p:sp>
    </p:spTree>
    <p:extLst>
      <p:ext uri="{BB962C8B-B14F-4D97-AF65-F5344CB8AC3E}">
        <p14:creationId xmlns:p14="http://schemas.microsoft.com/office/powerpoint/2010/main" val="42168585"/>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55_ส่วนหัวของส่วน">
    <p:spTree>
      <p:nvGrpSpPr>
        <p:cNvPr id="1" name=""/>
        <p:cNvGrpSpPr/>
        <p:nvPr/>
      </p:nvGrpSpPr>
      <p:grpSpPr>
        <a:xfrm>
          <a:off x="0" y="0"/>
          <a:ext cx="0" cy="0"/>
          <a:chOff x="0" y="0"/>
          <a:chExt cx="0" cy="0"/>
        </a:xfrm>
      </p:grpSpPr>
      <p:sp>
        <p:nvSpPr>
          <p:cNvPr id="2" name="Picture Placeholder 12"/>
          <p:cNvSpPr>
            <a:spLocks noGrp="1" noChangeAspect="1"/>
          </p:cNvSpPr>
          <p:nvPr>
            <p:ph type="pic" sz="quarter" idx="10"/>
          </p:nvPr>
        </p:nvSpPr>
        <p:spPr>
          <a:xfrm>
            <a:off x="14524037" y="12192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4" name="Picture Placeholder 12"/>
          <p:cNvSpPr>
            <a:spLocks noGrp="1" noChangeAspect="1"/>
          </p:cNvSpPr>
          <p:nvPr>
            <p:ph type="pic" sz="quarter" idx="12"/>
          </p:nvPr>
        </p:nvSpPr>
        <p:spPr>
          <a:xfrm>
            <a:off x="14524037" y="70470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859051651"/>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56_ส่วนหัวของส่วน">
    <p:spTree>
      <p:nvGrpSpPr>
        <p:cNvPr id="1" name=""/>
        <p:cNvGrpSpPr/>
        <p:nvPr/>
      </p:nvGrpSpPr>
      <p:grpSpPr>
        <a:xfrm>
          <a:off x="0" y="0"/>
          <a:ext cx="0" cy="0"/>
          <a:chOff x="0" y="0"/>
          <a:chExt cx="0" cy="0"/>
        </a:xfrm>
      </p:grpSpPr>
      <p:sp>
        <p:nvSpPr>
          <p:cNvPr id="2" name="Picture Placeholder 12"/>
          <p:cNvSpPr>
            <a:spLocks noGrp="1" noChangeAspect="1"/>
          </p:cNvSpPr>
          <p:nvPr>
            <p:ph type="pic" sz="quarter" idx="10"/>
          </p:nvPr>
        </p:nvSpPr>
        <p:spPr>
          <a:xfrm>
            <a:off x="2255837" y="11430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3" name="Picture Placeholder 12"/>
          <p:cNvSpPr>
            <a:spLocks noGrp="1" noChangeAspect="1"/>
          </p:cNvSpPr>
          <p:nvPr>
            <p:ph type="pic" sz="quarter" idx="11"/>
          </p:nvPr>
        </p:nvSpPr>
        <p:spPr>
          <a:xfrm>
            <a:off x="7437437" y="40386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4" name="Picture Placeholder 12"/>
          <p:cNvSpPr>
            <a:spLocks noGrp="1" noChangeAspect="1"/>
          </p:cNvSpPr>
          <p:nvPr>
            <p:ph type="pic" sz="quarter" idx="12"/>
          </p:nvPr>
        </p:nvSpPr>
        <p:spPr>
          <a:xfrm>
            <a:off x="2255837" y="69708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157357261"/>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57_ส่วนหัวของส่วน">
    <p:spTree>
      <p:nvGrpSpPr>
        <p:cNvPr id="1" name=""/>
        <p:cNvGrpSpPr/>
        <p:nvPr/>
      </p:nvGrpSpPr>
      <p:grpSpPr>
        <a:xfrm>
          <a:off x="0" y="0"/>
          <a:ext cx="0" cy="0"/>
          <a:chOff x="0" y="0"/>
          <a:chExt cx="0" cy="0"/>
        </a:xfrm>
      </p:grpSpPr>
      <p:sp>
        <p:nvSpPr>
          <p:cNvPr id="3" name="Picture Placeholder 12"/>
          <p:cNvSpPr>
            <a:spLocks noGrp="1" noChangeAspect="1"/>
          </p:cNvSpPr>
          <p:nvPr>
            <p:ph type="pic" sz="quarter" idx="11"/>
          </p:nvPr>
        </p:nvSpPr>
        <p:spPr>
          <a:xfrm>
            <a:off x="8567837" y="3249453"/>
            <a:ext cx="8318400" cy="7266147"/>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129293367"/>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58_ส่วนหัวของส่วน">
    <p:spTree>
      <p:nvGrpSpPr>
        <p:cNvPr id="1" name=""/>
        <p:cNvGrpSpPr/>
        <p:nvPr/>
      </p:nvGrpSpPr>
      <p:grpSpPr>
        <a:xfrm>
          <a:off x="0" y="0"/>
          <a:ext cx="0" cy="0"/>
          <a:chOff x="0" y="0"/>
          <a:chExt cx="0" cy="0"/>
        </a:xfrm>
      </p:grpSpPr>
      <p:sp>
        <p:nvSpPr>
          <p:cNvPr id="2" name="ตัวแทนรูปภาพ 21"/>
          <p:cNvSpPr>
            <a:spLocks noGrp="1"/>
          </p:cNvSpPr>
          <p:nvPr>
            <p:ph type="pic" sz="quarter" idx="10"/>
          </p:nvPr>
        </p:nvSpPr>
        <p:spPr>
          <a:xfrm>
            <a:off x="0" y="7239000"/>
            <a:ext cx="18867437" cy="6477650"/>
          </a:xfrm>
          <a:prstGeom prst="triangle">
            <a:avLst/>
          </a:prstGeom>
        </p:spPr>
        <p:txBody>
          <a:bodyPr/>
          <a:lstStyle/>
          <a:p>
            <a:endParaRPr lang="th-TH"/>
          </a:p>
        </p:txBody>
      </p:sp>
    </p:spTree>
    <p:extLst>
      <p:ext uri="{BB962C8B-B14F-4D97-AF65-F5344CB8AC3E}">
        <p14:creationId xmlns:p14="http://schemas.microsoft.com/office/powerpoint/2010/main" val="110973932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61_ส่วนหัวของส่วน">
    <p:spTree>
      <p:nvGrpSpPr>
        <p:cNvPr id="1" name=""/>
        <p:cNvGrpSpPr/>
        <p:nvPr/>
      </p:nvGrpSpPr>
      <p:grpSpPr>
        <a:xfrm>
          <a:off x="0" y="0"/>
          <a:ext cx="0" cy="0"/>
          <a:chOff x="0" y="0"/>
          <a:chExt cx="0" cy="0"/>
        </a:xfrm>
      </p:grpSpPr>
      <p:sp>
        <p:nvSpPr>
          <p:cNvPr id="2" name="ตัวแทนรูปภาพ 21"/>
          <p:cNvSpPr>
            <a:spLocks noGrp="1"/>
          </p:cNvSpPr>
          <p:nvPr>
            <p:ph type="pic" sz="quarter" idx="10"/>
          </p:nvPr>
        </p:nvSpPr>
        <p:spPr>
          <a:xfrm>
            <a:off x="0" y="1828800"/>
            <a:ext cx="23970338" cy="11841480"/>
          </a:xfrm>
          <a:custGeom>
            <a:avLst/>
            <a:gdLst>
              <a:gd name="connsiteX0" fmla="*/ 0 w 23970338"/>
              <a:gd name="connsiteY0" fmla="*/ 8229600 h 8229600"/>
              <a:gd name="connsiteX1" fmla="*/ 11985169 w 23970338"/>
              <a:gd name="connsiteY1" fmla="*/ 0 h 8229600"/>
              <a:gd name="connsiteX2" fmla="*/ 23970338 w 23970338"/>
              <a:gd name="connsiteY2" fmla="*/ 8229600 h 8229600"/>
              <a:gd name="connsiteX3" fmla="*/ 0 w 23970338"/>
              <a:gd name="connsiteY3" fmla="*/ 8229600 h 8229600"/>
              <a:gd name="connsiteX0" fmla="*/ 0 w 23970338"/>
              <a:gd name="connsiteY0" fmla="*/ 11841480 h 11841480"/>
              <a:gd name="connsiteX1" fmla="*/ 19026049 w 23970338"/>
              <a:gd name="connsiteY1" fmla="*/ 0 h 11841480"/>
              <a:gd name="connsiteX2" fmla="*/ 23970338 w 23970338"/>
              <a:gd name="connsiteY2" fmla="*/ 11841480 h 11841480"/>
              <a:gd name="connsiteX3" fmla="*/ 0 w 23970338"/>
              <a:gd name="connsiteY3" fmla="*/ 11841480 h 11841480"/>
            </a:gdLst>
            <a:ahLst/>
            <a:cxnLst>
              <a:cxn ang="0">
                <a:pos x="connsiteX0" y="connsiteY0"/>
              </a:cxn>
              <a:cxn ang="0">
                <a:pos x="connsiteX1" y="connsiteY1"/>
              </a:cxn>
              <a:cxn ang="0">
                <a:pos x="connsiteX2" y="connsiteY2"/>
              </a:cxn>
              <a:cxn ang="0">
                <a:pos x="connsiteX3" y="connsiteY3"/>
              </a:cxn>
            </a:cxnLst>
            <a:rect l="l" t="t" r="r" b="b"/>
            <a:pathLst>
              <a:path w="23970338" h="11841480">
                <a:moveTo>
                  <a:pt x="0" y="11841480"/>
                </a:moveTo>
                <a:lnTo>
                  <a:pt x="19026049" y="0"/>
                </a:lnTo>
                <a:lnTo>
                  <a:pt x="23970338" y="11841480"/>
                </a:lnTo>
                <a:lnTo>
                  <a:pt x="0" y="11841480"/>
                </a:lnTo>
                <a:close/>
              </a:path>
            </a:pathLst>
          </a:custGeom>
        </p:spPr>
        <p:txBody>
          <a:bodyPr/>
          <a:lstStyle/>
          <a:p>
            <a:endParaRPr lang="th-TH"/>
          </a:p>
        </p:txBody>
      </p:sp>
    </p:spTree>
    <p:extLst>
      <p:ext uri="{BB962C8B-B14F-4D97-AF65-F5344CB8AC3E}">
        <p14:creationId xmlns:p14="http://schemas.microsoft.com/office/powerpoint/2010/main" val="693647473"/>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62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699941395"/>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59_ส่วนหัวของส่วน">
    <p:spTree>
      <p:nvGrpSpPr>
        <p:cNvPr id="1" name=""/>
        <p:cNvGrpSpPr/>
        <p:nvPr/>
      </p:nvGrpSpPr>
      <p:grpSpPr>
        <a:xfrm>
          <a:off x="0" y="0"/>
          <a:ext cx="0" cy="0"/>
          <a:chOff x="0" y="0"/>
          <a:chExt cx="0" cy="0"/>
        </a:xfrm>
      </p:grpSpPr>
      <p:sp>
        <p:nvSpPr>
          <p:cNvPr id="2" name="Picture Placeholder 12"/>
          <p:cNvSpPr>
            <a:spLocks noGrp="1" noChangeAspect="1"/>
          </p:cNvSpPr>
          <p:nvPr>
            <p:ph type="pic" sz="quarter" idx="11"/>
          </p:nvPr>
        </p:nvSpPr>
        <p:spPr>
          <a:xfrm>
            <a:off x="11182228" y="1600200"/>
            <a:ext cx="11647609" cy="5440999"/>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11783363"/>
              <a:gd name="connsiteY0" fmla="*/ 13771 h 4829989"/>
              <a:gd name="connsiteX1" fmla="*/ 6343374 w 11783363"/>
              <a:gd name="connsiteY1" fmla="*/ 38533 h 4829989"/>
              <a:gd name="connsiteX2" fmla="*/ 11783363 w 11783363"/>
              <a:gd name="connsiteY2" fmla="*/ 0 h 4829989"/>
              <a:gd name="connsiteX3" fmla="*/ 6343374 w 11783363"/>
              <a:gd name="connsiteY3" fmla="*/ 4829989 h 4829989"/>
              <a:gd name="connsiteX4" fmla="*/ 1698748 w 11783363"/>
              <a:gd name="connsiteY4" fmla="*/ 4805227 h 4829989"/>
              <a:gd name="connsiteX5" fmla="*/ 0 w 11783363"/>
              <a:gd name="connsiteY5" fmla="*/ 2392943 h 4829989"/>
              <a:gd name="connsiteX6" fmla="*/ 1771538 w 11783363"/>
              <a:gd name="connsiteY6" fmla="*/ 13771 h 4829989"/>
              <a:gd name="connsiteX0" fmla="*/ 1771538 w 11783363"/>
              <a:gd name="connsiteY0" fmla="*/ 13771 h 4829989"/>
              <a:gd name="connsiteX1" fmla="*/ 11783363 w 11783363"/>
              <a:gd name="connsiteY1" fmla="*/ 0 h 4829989"/>
              <a:gd name="connsiteX2" fmla="*/ 6343374 w 11783363"/>
              <a:gd name="connsiteY2" fmla="*/ 4829989 h 4829989"/>
              <a:gd name="connsiteX3" fmla="*/ 1698748 w 11783363"/>
              <a:gd name="connsiteY3" fmla="*/ 4805227 h 4829989"/>
              <a:gd name="connsiteX4" fmla="*/ 0 w 11783363"/>
              <a:gd name="connsiteY4" fmla="*/ 2392943 h 4829989"/>
              <a:gd name="connsiteX5" fmla="*/ 1771538 w 11783363"/>
              <a:gd name="connsiteY5" fmla="*/ 13771 h 4829989"/>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3505406 w 15288769"/>
              <a:gd name="connsiteY4" fmla="*/ 2392943 h 4850332"/>
              <a:gd name="connsiteX5" fmla="*/ 5276944 w 15288769"/>
              <a:gd name="connsiteY5" fmla="*/ 13771 h 4850332"/>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5276944 w 15288769"/>
              <a:gd name="connsiteY4" fmla="*/ 13771 h 4850332"/>
              <a:gd name="connsiteX0" fmla="*/ 5442681 w 15288769"/>
              <a:gd name="connsiteY0" fmla="*/ 0 h 4859113"/>
              <a:gd name="connsiteX1" fmla="*/ 15288769 w 15288769"/>
              <a:gd name="connsiteY1" fmla="*/ 8781 h 4859113"/>
              <a:gd name="connsiteX2" fmla="*/ 9848780 w 15288769"/>
              <a:gd name="connsiteY2" fmla="*/ 4838770 h 4859113"/>
              <a:gd name="connsiteX3" fmla="*/ 0 w 15288769"/>
              <a:gd name="connsiteY3" fmla="*/ 4859113 h 4859113"/>
              <a:gd name="connsiteX4" fmla="*/ 5442681 w 15288769"/>
              <a:gd name="connsiteY4" fmla="*/ 0 h 485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88769" h="4859113">
                <a:moveTo>
                  <a:pt x="5442681" y="0"/>
                </a:moveTo>
                <a:lnTo>
                  <a:pt x="15288769" y="8781"/>
                </a:lnTo>
                <a:lnTo>
                  <a:pt x="9848780" y="4838770"/>
                </a:lnTo>
                <a:lnTo>
                  <a:pt x="0" y="4859113"/>
                </a:lnTo>
                <a:lnTo>
                  <a:pt x="5442681" y="0"/>
                </a:lnTo>
                <a:close/>
              </a:path>
            </a:pathLst>
          </a:custGeom>
        </p:spPr>
        <p:txBody>
          <a:bodyPr>
            <a:normAutofit/>
          </a:bodyPr>
          <a:lstStyle>
            <a:lvl1pPr>
              <a:defRPr sz="2800"/>
            </a:lvl1pPr>
          </a:lstStyle>
          <a:p>
            <a:endParaRPr lang="en-US" dirty="0"/>
          </a:p>
        </p:txBody>
      </p:sp>
      <p:sp>
        <p:nvSpPr>
          <p:cNvPr id="3" name="Picture Placeholder 12"/>
          <p:cNvSpPr>
            <a:spLocks noGrp="1" noChangeAspect="1"/>
          </p:cNvSpPr>
          <p:nvPr>
            <p:ph type="pic" sz="quarter" idx="13"/>
          </p:nvPr>
        </p:nvSpPr>
        <p:spPr>
          <a:xfrm>
            <a:off x="4846637" y="7436801"/>
            <a:ext cx="11647609" cy="5440999"/>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11783363"/>
              <a:gd name="connsiteY0" fmla="*/ 13771 h 4829989"/>
              <a:gd name="connsiteX1" fmla="*/ 6343374 w 11783363"/>
              <a:gd name="connsiteY1" fmla="*/ 38533 h 4829989"/>
              <a:gd name="connsiteX2" fmla="*/ 11783363 w 11783363"/>
              <a:gd name="connsiteY2" fmla="*/ 0 h 4829989"/>
              <a:gd name="connsiteX3" fmla="*/ 6343374 w 11783363"/>
              <a:gd name="connsiteY3" fmla="*/ 4829989 h 4829989"/>
              <a:gd name="connsiteX4" fmla="*/ 1698748 w 11783363"/>
              <a:gd name="connsiteY4" fmla="*/ 4805227 h 4829989"/>
              <a:gd name="connsiteX5" fmla="*/ 0 w 11783363"/>
              <a:gd name="connsiteY5" fmla="*/ 2392943 h 4829989"/>
              <a:gd name="connsiteX6" fmla="*/ 1771538 w 11783363"/>
              <a:gd name="connsiteY6" fmla="*/ 13771 h 4829989"/>
              <a:gd name="connsiteX0" fmla="*/ 1771538 w 11783363"/>
              <a:gd name="connsiteY0" fmla="*/ 13771 h 4829989"/>
              <a:gd name="connsiteX1" fmla="*/ 11783363 w 11783363"/>
              <a:gd name="connsiteY1" fmla="*/ 0 h 4829989"/>
              <a:gd name="connsiteX2" fmla="*/ 6343374 w 11783363"/>
              <a:gd name="connsiteY2" fmla="*/ 4829989 h 4829989"/>
              <a:gd name="connsiteX3" fmla="*/ 1698748 w 11783363"/>
              <a:gd name="connsiteY3" fmla="*/ 4805227 h 4829989"/>
              <a:gd name="connsiteX4" fmla="*/ 0 w 11783363"/>
              <a:gd name="connsiteY4" fmla="*/ 2392943 h 4829989"/>
              <a:gd name="connsiteX5" fmla="*/ 1771538 w 11783363"/>
              <a:gd name="connsiteY5" fmla="*/ 13771 h 4829989"/>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3505406 w 15288769"/>
              <a:gd name="connsiteY4" fmla="*/ 2392943 h 4850332"/>
              <a:gd name="connsiteX5" fmla="*/ 5276944 w 15288769"/>
              <a:gd name="connsiteY5" fmla="*/ 13771 h 4850332"/>
              <a:gd name="connsiteX0" fmla="*/ 5276944 w 15288769"/>
              <a:gd name="connsiteY0" fmla="*/ 13771 h 4850332"/>
              <a:gd name="connsiteX1" fmla="*/ 15288769 w 15288769"/>
              <a:gd name="connsiteY1" fmla="*/ 0 h 4850332"/>
              <a:gd name="connsiteX2" fmla="*/ 9848780 w 15288769"/>
              <a:gd name="connsiteY2" fmla="*/ 4829989 h 4850332"/>
              <a:gd name="connsiteX3" fmla="*/ 0 w 15288769"/>
              <a:gd name="connsiteY3" fmla="*/ 4850332 h 4850332"/>
              <a:gd name="connsiteX4" fmla="*/ 5276944 w 15288769"/>
              <a:gd name="connsiteY4" fmla="*/ 13771 h 4850332"/>
              <a:gd name="connsiteX0" fmla="*/ 5442681 w 15288769"/>
              <a:gd name="connsiteY0" fmla="*/ 0 h 4859113"/>
              <a:gd name="connsiteX1" fmla="*/ 15288769 w 15288769"/>
              <a:gd name="connsiteY1" fmla="*/ 8781 h 4859113"/>
              <a:gd name="connsiteX2" fmla="*/ 9848780 w 15288769"/>
              <a:gd name="connsiteY2" fmla="*/ 4838770 h 4859113"/>
              <a:gd name="connsiteX3" fmla="*/ 0 w 15288769"/>
              <a:gd name="connsiteY3" fmla="*/ 4859113 h 4859113"/>
              <a:gd name="connsiteX4" fmla="*/ 5442681 w 15288769"/>
              <a:gd name="connsiteY4" fmla="*/ 0 h 485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88769" h="4859113">
                <a:moveTo>
                  <a:pt x="5442681" y="0"/>
                </a:moveTo>
                <a:lnTo>
                  <a:pt x="15288769" y="8781"/>
                </a:lnTo>
                <a:lnTo>
                  <a:pt x="9848780" y="4838770"/>
                </a:lnTo>
                <a:lnTo>
                  <a:pt x="0" y="4859113"/>
                </a:lnTo>
                <a:lnTo>
                  <a:pt x="5442681"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1785368393"/>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63_ส่วนหัวของส่วน">
    <p:spTree>
      <p:nvGrpSpPr>
        <p:cNvPr id="1" name=""/>
        <p:cNvGrpSpPr/>
        <p:nvPr/>
      </p:nvGrpSpPr>
      <p:grpSpPr>
        <a:xfrm>
          <a:off x="0" y="0"/>
          <a:ext cx="0" cy="0"/>
          <a:chOff x="0" y="0"/>
          <a:chExt cx="0" cy="0"/>
        </a:xfrm>
      </p:grpSpPr>
      <p:sp>
        <p:nvSpPr>
          <p:cNvPr id="4" name="Picture Placeholder 13"/>
          <p:cNvSpPr>
            <a:spLocks noGrp="1"/>
          </p:cNvSpPr>
          <p:nvPr>
            <p:ph type="pic" sz="quarter" idx="18"/>
          </p:nvPr>
        </p:nvSpPr>
        <p:spPr>
          <a:xfrm>
            <a:off x="9518688" y="3101898"/>
            <a:ext cx="5919749" cy="4899102"/>
          </a:xfrm>
          <a:prstGeom prst="rect">
            <a:avLst/>
          </a:prstGeom>
          <a:noFill/>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645119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2_ส่วนหัวของส่วน">
    <p:spTree>
      <p:nvGrpSpPr>
        <p:cNvPr id="1" name=""/>
        <p:cNvGrpSpPr/>
        <p:nvPr/>
      </p:nvGrpSpPr>
      <p:grpSpPr>
        <a:xfrm>
          <a:off x="0" y="0"/>
          <a:ext cx="0" cy="0"/>
          <a:chOff x="0" y="0"/>
          <a:chExt cx="0" cy="0"/>
        </a:xfrm>
      </p:grpSpPr>
      <p:sp>
        <p:nvSpPr>
          <p:cNvPr id="5" name="Picture Placeholder 4"/>
          <p:cNvSpPr>
            <a:spLocks noGrp="1"/>
          </p:cNvSpPr>
          <p:nvPr>
            <p:ph type="pic" sz="quarter" idx="31"/>
          </p:nvPr>
        </p:nvSpPr>
        <p:spPr>
          <a:xfrm>
            <a:off x="14752637" y="2209800"/>
            <a:ext cx="6786460" cy="9122781"/>
          </a:xfrm>
          <a:custGeom>
            <a:avLst/>
            <a:gdLst>
              <a:gd name="connsiteX0" fmla="*/ 0 w 4648200"/>
              <a:gd name="connsiteY0" fmla="*/ 0 h 6248400"/>
              <a:gd name="connsiteX1" fmla="*/ 4648200 w 4648200"/>
              <a:gd name="connsiteY1" fmla="*/ 0 h 6248400"/>
              <a:gd name="connsiteX2" fmla="*/ 4648200 w 4648200"/>
              <a:gd name="connsiteY2" fmla="*/ 6248400 h 6248400"/>
              <a:gd name="connsiteX3" fmla="*/ 0 w 4648200"/>
              <a:gd name="connsiteY3" fmla="*/ 6248400 h 6248400"/>
            </a:gdLst>
            <a:ahLst/>
            <a:cxnLst>
              <a:cxn ang="0">
                <a:pos x="connsiteX0" y="connsiteY0"/>
              </a:cxn>
              <a:cxn ang="0">
                <a:pos x="connsiteX1" y="connsiteY1"/>
              </a:cxn>
              <a:cxn ang="0">
                <a:pos x="connsiteX2" y="connsiteY2"/>
              </a:cxn>
              <a:cxn ang="0">
                <a:pos x="connsiteX3" y="connsiteY3"/>
              </a:cxn>
            </a:cxnLst>
            <a:rect l="l" t="t" r="r" b="b"/>
            <a:pathLst>
              <a:path w="4648200" h="6248400">
                <a:moveTo>
                  <a:pt x="0" y="0"/>
                </a:moveTo>
                <a:lnTo>
                  <a:pt x="4648200" y="0"/>
                </a:lnTo>
                <a:lnTo>
                  <a:pt x="4648200" y="6248400"/>
                </a:lnTo>
                <a:lnTo>
                  <a:pt x="0" y="6248400"/>
                </a:lnTo>
                <a:close/>
              </a:path>
            </a:pathLst>
          </a:custGeom>
        </p:spPr>
      </p:sp>
    </p:spTree>
    <p:extLst>
      <p:ext uri="{BB962C8B-B14F-4D97-AF65-F5344CB8AC3E}">
        <p14:creationId xmlns:p14="http://schemas.microsoft.com/office/powerpoint/2010/main" val="1577956789"/>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35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1" y="3422831"/>
            <a:ext cx="13228636" cy="7397569"/>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096846224"/>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36_ส่วนหัวของส่วน">
    <p:spTree>
      <p:nvGrpSpPr>
        <p:cNvPr id="1" name=""/>
        <p:cNvGrpSpPr/>
        <p:nvPr/>
      </p:nvGrpSpPr>
      <p:grpSpPr>
        <a:xfrm>
          <a:off x="0" y="0"/>
          <a:ext cx="0" cy="0"/>
          <a:chOff x="0" y="0"/>
          <a:chExt cx="0" cy="0"/>
        </a:xfrm>
      </p:grpSpPr>
      <p:sp>
        <p:nvSpPr>
          <p:cNvPr id="3" name="Picture Placeholder 13"/>
          <p:cNvSpPr>
            <a:spLocks noGrp="1"/>
          </p:cNvSpPr>
          <p:nvPr>
            <p:ph type="pic" sz="quarter" idx="13"/>
          </p:nvPr>
        </p:nvSpPr>
        <p:spPr>
          <a:xfrm>
            <a:off x="0" y="0"/>
            <a:ext cx="24323675" cy="139446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722437901"/>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7_ส่วนหัวของส่วน">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12136041" y="3185"/>
            <a:ext cx="12165409" cy="13712815"/>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33697544"/>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8_ส่วนหัวของส่วน">
    <p:spTree>
      <p:nvGrpSpPr>
        <p:cNvPr id="1" name=""/>
        <p:cNvGrpSpPr/>
        <p:nvPr/>
      </p:nvGrpSpPr>
      <p:grpSpPr>
        <a:xfrm>
          <a:off x="0" y="0"/>
          <a:ext cx="0" cy="0"/>
          <a:chOff x="0" y="0"/>
          <a:chExt cx="0" cy="0"/>
        </a:xfrm>
      </p:grpSpPr>
      <p:sp>
        <p:nvSpPr>
          <p:cNvPr id="3" name="Picture Placeholder 13"/>
          <p:cNvSpPr>
            <a:spLocks noGrp="1"/>
          </p:cNvSpPr>
          <p:nvPr>
            <p:ph type="pic" sz="quarter" idx="13"/>
          </p:nvPr>
        </p:nvSpPr>
        <p:spPr>
          <a:xfrm>
            <a:off x="0" y="1"/>
            <a:ext cx="12168235"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945856542"/>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9_ส่วนหัวของส่วน">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1"/>
            <a:ext cx="8675648" cy="13716000"/>
          </a:xfrm>
          <a:prstGeom prst="rect">
            <a:avLst/>
          </a:prstGeom>
        </p:spPr>
        <p:txBody>
          <a:bodyPr/>
          <a:lstStyle/>
          <a:p>
            <a:endParaRPr lang="en-US"/>
          </a:p>
        </p:txBody>
      </p:sp>
    </p:spTree>
    <p:extLst>
      <p:ext uri="{BB962C8B-B14F-4D97-AF65-F5344CB8AC3E}">
        <p14:creationId xmlns:p14="http://schemas.microsoft.com/office/powerpoint/2010/main" val="1987326890"/>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40_ส่วนหัวของส่วน">
    <p:spTree>
      <p:nvGrpSpPr>
        <p:cNvPr id="1" name=""/>
        <p:cNvGrpSpPr/>
        <p:nvPr/>
      </p:nvGrpSpPr>
      <p:grpSpPr>
        <a:xfrm>
          <a:off x="0" y="0"/>
          <a:ext cx="0" cy="0"/>
          <a:chOff x="0" y="0"/>
          <a:chExt cx="0" cy="0"/>
        </a:xfrm>
      </p:grpSpPr>
      <p:sp>
        <p:nvSpPr>
          <p:cNvPr id="7" name="Picture Placeholder 13"/>
          <p:cNvSpPr>
            <a:spLocks noGrp="1"/>
          </p:cNvSpPr>
          <p:nvPr>
            <p:ph type="pic" sz="quarter" idx="16"/>
          </p:nvPr>
        </p:nvSpPr>
        <p:spPr>
          <a:xfrm>
            <a:off x="0" y="7239000"/>
            <a:ext cx="12188825" cy="64262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7"/>
          </p:nvPr>
        </p:nvSpPr>
        <p:spPr>
          <a:xfrm>
            <a:off x="12188825" y="7239000"/>
            <a:ext cx="12188825" cy="6426200"/>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729658450"/>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41_ส่วนหัวของส่วน">
    <p:spTree>
      <p:nvGrpSpPr>
        <p:cNvPr id="1" name=""/>
        <p:cNvGrpSpPr/>
        <p:nvPr/>
      </p:nvGrpSpPr>
      <p:grpSpPr>
        <a:xfrm>
          <a:off x="0" y="0"/>
          <a:ext cx="0" cy="0"/>
          <a:chOff x="0" y="0"/>
          <a:chExt cx="0" cy="0"/>
        </a:xfrm>
      </p:grpSpPr>
      <p:sp>
        <p:nvSpPr>
          <p:cNvPr id="7" name="Picture Placeholder 13"/>
          <p:cNvSpPr>
            <a:spLocks noGrp="1"/>
          </p:cNvSpPr>
          <p:nvPr>
            <p:ph type="pic" sz="quarter" idx="16"/>
          </p:nvPr>
        </p:nvSpPr>
        <p:spPr>
          <a:xfrm>
            <a:off x="-106363" y="7086601"/>
            <a:ext cx="12344399" cy="670559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7"/>
          </p:nvPr>
        </p:nvSpPr>
        <p:spPr>
          <a:xfrm>
            <a:off x="12238037" y="-76199"/>
            <a:ext cx="12085637" cy="716279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107761206"/>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42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896854409"/>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32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1226804"/>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4_ส่วนหัวของส่วน">
    <p:spTree>
      <p:nvGrpSpPr>
        <p:cNvPr id="1" name=""/>
        <p:cNvGrpSpPr/>
        <p:nvPr/>
      </p:nvGrpSpPr>
      <p:grpSpPr>
        <a:xfrm>
          <a:off x="0" y="0"/>
          <a:ext cx="0" cy="0"/>
          <a:chOff x="0" y="0"/>
          <a:chExt cx="0" cy="0"/>
        </a:xfrm>
      </p:grpSpPr>
      <p:sp>
        <p:nvSpPr>
          <p:cNvPr id="4" name="Picture Placeholder 12"/>
          <p:cNvSpPr>
            <a:spLocks noGrp="1" noChangeAspect="1"/>
          </p:cNvSpPr>
          <p:nvPr>
            <p:ph type="pic" sz="quarter" idx="10"/>
          </p:nvPr>
        </p:nvSpPr>
        <p:spPr>
          <a:xfrm>
            <a:off x="3779837" y="11430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5" name="Picture Placeholder 12"/>
          <p:cNvSpPr>
            <a:spLocks noGrp="1" noChangeAspect="1"/>
          </p:cNvSpPr>
          <p:nvPr>
            <p:ph type="pic" sz="quarter" idx="11"/>
          </p:nvPr>
        </p:nvSpPr>
        <p:spPr>
          <a:xfrm>
            <a:off x="9025037" y="40386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6" name="Picture Placeholder 12"/>
          <p:cNvSpPr>
            <a:spLocks noGrp="1" noChangeAspect="1"/>
          </p:cNvSpPr>
          <p:nvPr>
            <p:ph type="pic" sz="quarter" idx="12"/>
          </p:nvPr>
        </p:nvSpPr>
        <p:spPr>
          <a:xfrm>
            <a:off x="3779837" y="69708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8" name="Picture Placeholder 12"/>
          <p:cNvSpPr>
            <a:spLocks noGrp="1" noChangeAspect="1"/>
          </p:cNvSpPr>
          <p:nvPr>
            <p:ph type="pic" sz="quarter" idx="13"/>
          </p:nvPr>
        </p:nvSpPr>
        <p:spPr>
          <a:xfrm>
            <a:off x="14282837" y="12192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9" name="Picture Placeholder 12"/>
          <p:cNvSpPr>
            <a:spLocks noGrp="1" noChangeAspect="1"/>
          </p:cNvSpPr>
          <p:nvPr>
            <p:ph type="pic" sz="quarter" idx="14"/>
          </p:nvPr>
        </p:nvSpPr>
        <p:spPr>
          <a:xfrm>
            <a:off x="14282837" y="70470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11322805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3_ส่วนหัวของส่วน">
    <p:spTree>
      <p:nvGrpSpPr>
        <p:cNvPr id="1" name=""/>
        <p:cNvGrpSpPr/>
        <p:nvPr/>
      </p:nvGrpSpPr>
      <p:grpSpPr>
        <a:xfrm>
          <a:off x="0" y="0"/>
          <a:ext cx="0" cy="0"/>
          <a:chOff x="0" y="0"/>
          <a:chExt cx="0" cy="0"/>
        </a:xfrm>
      </p:grpSpPr>
      <p:sp>
        <p:nvSpPr>
          <p:cNvPr id="12" name="Picture Placeholder 11"/>
          <p:cNvSpPr>
            <a:spLocks noGrp="1"/>
          </p:cNvSpPr>
          <p:nvPr>
            <p:ph type="pic" sz="quarter" idx="30"/>
          </p:nvPr>
        </p:nvSpPr>
        <p:spPr>
          <a:xfrm>
            <a:off x="2027237" y="2533650"/>
            <a:ext cx="6391276" cy="8591550"/>
          </a:xfrm>
          <a:custGeom>
            <a:avLst/>
            <a:gdLst>
              <a:gd name="connsiteX0" fmla="*/ 0 w 4648200"/>
              <a:gd name="connsiteY0" fmla="*/ 0 h 6248400"/>
              <a:gd name="connsiteX1" fmla="*/ 4648200 w 4648200"/>
              <a:gd name="connsiteY1" fmla="*/ 0 h 6248400"/>
              <a:gd name="connsiteX2" fmla="*/ 4648200 w 4648200"/>
              <a:gd name="connsiteY2" fmla="*/ 6248400 h 6248400"/>
              <a:gd name="connsiteX3" fmla="*/ 0 w 4648200"/>
              <a:gd name="connsiteY3" fmla="*/ 6248400 h 6248400"/>
            </a:gdLst>
            <a:ahLst/>
            <a:cxnLst>
              <a:cxn ang="0">
                <a:pos x="connsiteX0" y="connsiteY0"/>
              </a:cxn>
              <a:cxn ang="0">
                <a:pos x="connsiteX1" y="connsiteY1"/>
              </a:cxn>
              <a:cxn ang="0">
                <a:pos x="connsiteX2" y="connsiteY2"/>
              </a:cxn>
              <a:cxn ang="0">
                <a:pos x="connsiteX3" y="connsiteY3"/>
              </a:cxn>
            </a:cxnLst>
            <a:rect l="l" t="t" r="r" b="b"/>
            <a:pathLst>
              <a:path w="4648200" h="6248400">
                <a:moveTo>
                  <a:pt x="0" y="0"/>
                </a:moveTo>
                <a:lnTo>
                  <a:pt x="4648200" y="0"/>
                </a:lnTo>
                <a:lnTo>
                  <a:pt x="4648200" y="6248400"/>
                </a:lnTo>
                <a:lnTo>
                  <a:pt x="0" y="6248400"/>
                </a:lnTo>
                <a:close/>
              </a:path>
            </a:pathLst>
          </a:custGeom>
        </p:spPr>
      </p:sp>
      <p:sp>
        <p:nvSpPr>
          <p:cNvPr id="14" name="Picture Placeholder 13"/>
          <p:cNvSpPr>
            <a:spLocks noGrp="1"/>
          </p:cNvSpPr>
          <p:nvPr>
            <p:ph type="pic" sz="quarter" idx="31"/>
          </p:nvPr>
        </p:nvSpPr>
        <p:spPr>
          <a:xfrm>
            <a:off x="11247437" y="2985557"/>
            <a:ext cx="4191000" cy="7543801"/>
          </a:xfrm>
          <a:custGeom>
            <a:avLst/>
            <a:gdLst>
              <a:gd name="connsiteX0" fmla="*/ 0 w 3048000"/>
              <a:gd name="connsiteY0" fmla="*/ 0 h 5486400"/>
              <a:gd name="connsiteX1" fmla="*/ 3048000 w 3048000"/>
              <a:gd name="connsiteY1" fmla="*/ 0 h 5486400"/>
              <a:gd name="connsiteX2" fmla="*/ 3048000 w 3048000"/>
              <a:gd name="connsiteY2" fmla="*/ 5486400 h 5486400"/>
              <a:gd name="connsiteX3" fmla="*/ 0 w 3048000"/>
              <a:gd name="connsiteY3" fmla="*/ 5486400 h 5486400"/>
            </a:gdLst>
            <a:ahLst/>
            <a:cxnLst>
              <a:cxn ang="0">
                <a:pos x="connsiteX0" y="connsiteY0"/>
              </a:cxn>
              <a:cxn ang="0">
                <a:pos x="connsiteX1" y="connsiteY1"/>
              </a:cxn>
              <a:cxn ang="0">
                <a:pos x="connsiteX2" y="connsiteY2"/>
              </a:cxn>
              <a:cxn ang="0">
                <a:pos x="connsiteX3" y="connsiteY3"/>
              </a:cxn>
            </a:cxnLst>
            <a:rect l="l" t="t" r="r" b="b"/>
            <a:pathLst>
              <a:path w="3048000" h="5486400">
                <a:moveTo>
                  <a:pt x="0" y="0"/>
                </a:moveTo>
                <a:lnTo>
                  <a:pt x="3048000" y="0"/>
                </a:lnTo>
                <a:lnTo>
                  <a:pt x="3048000" y="5486400"/>
                </a:lnTo>
                <a:lnTo>
                  <a:pt x="0" y="5486400"/>
                </a:lnTo>
                <a:close/>
              </a:path>
            </a:pathLst>
          </a:custGeom>
        </p:spPr>
      </p:sp>
    </p:spTree>
    <p:extLst>
      <p:ext uri="{BB962C8B-B14F-4D97-AF65-F5344CB8AC3E}">
        <p14:creationId xmlns:p14="http://schemas.microsoft.com/office/powerpoint/2010/main" val="954239579"/>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5_ส่วนหัวของส่วน">
    <p:spTree>
      <p:nvGrpSpPr>
        <p:cNvPr id="1" name=""/>
        <p:cNvGrpSpPr/>
        <p:nvPr/>
      </p:nvGrpSpPr>
      <p:grpSpPr>
        <a:xfrm>
          <a:off x="0" y="0"/>
          <a:ext cx="0" cy="0"/>
          <a:chOff x="0" y="0"/>
          <a:chExt cx="0" cy="0"/>
        </a:xfrm>
      </p:grpSpPr>
      <p:sp>
        <p:nvSpPr>
          <p:cNvPr id="4" name="Picture Placeholder 12"/>
          <p:cNvSpPr>
            <a:spLocks noGrp="1" noChangeAspect="1"/>
          </p:cNvSpPr>
          <p:nvPr>
            <p:ph type="pic" sz="quarter" idx="10"/>
          </p:nvPr>
        </p:nvSpPr>
        <p:spPr>
          <a:xfrm>
            <a:off x="9342437" y="11430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5" name="Picture Placeholder 12"/>
          <p:cNvSpPr>
            <a:spLocks noGrp="1" noChangeAspect="1"/>
          </p:cNvSpPr>
          <p:nvPr>
            <p:ph type="pic" sz="quarter" idx="11"/>
          </p:nvPr>
        </p:nvSpPr>
        <p:spPr>
          <a:xfrm>
            <a:off x="14587637" y="40386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6" name="Picture Placeholder 12"/>
          <p:cNvSpPr>
            <a:spLocks noGrp="1" noChangeAspect="1"/>
          </p:cNvSpPr>
          <p:nvPr>
            <p:ph type="pic" sz="quarter" idx="12"/>
          </p:nvPr>
        </p:nvSpPr>
        <p:spPr>
          <a:xfrm>
            <a:off x="9342437" y="69708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9" name="Picture Placeholder 12"/>
          <p:cNvSpPr>
            <a:spLocks noGrp="1" noChangeAspect="1"/>
          </p:cNvSpPr>
          <p:nvPr>
            <p:ph type="pic" sz="quarter" idx="14"/>
          </p:nvPr>
        </p:nvSpPr>
        <p:spPr>
          <a:xfrm>
            <a:off x="4084637" y="40386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1510650580"/>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6_ส่วนหัวของส่วน">
    <p:spTree>
      <p:nvGrpSpPr>
        <p:cNvPr id="1" name=""/>
        <p:cNvGrpSpPr/>
        <p:nvPr/>
      </p:nvGrpSpPr>
      <p:grpSpPr>
        <a:xfrm>
          <a:off x="0" y="0"/>
          <a:ext cx="0" cy="0"/>
          <a:chOff x="0" y="0"/>
          <a:chExt cx="0" cy="0"/>
        </a:xfrm>
      </p:grpSpPr>
      <p:sp>
        <p:nvSpPr>
          <p:cNvPr id="5" name="Picture Placeholder 12"/>
          <p:cNvSpPr>
            <a:spLocks noGrp="1" noChangeAspect="1"/>
          </p:cNvSpPr>
          <p:nvPr>
            <p:ph type="pic" sz="quarter" idx="11"/>
          </p:nvPr>
        </p:nvSpPr>
        <p:spPr>
          <a:xfrm>
            <a:off x="11692037" y="35052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6" name="Picture Placeholder 12"/>
          <p:cNvSpPr>
            <a:spLocks noGrp="1" noChangeAspect="1"/>
          </p:cNvSpPr>
          <p:nvPr>
            <p:ph type="pic" sz="quarter" idx="12"/>
          </p:nvPr>
        </p:nvSpPr>
        <p:spPr>
          <a:xfrm>
            <a:off x="6446837" y="64374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9" name="Picture Placeholder 12"/>
          <p:cNvSpPr>
            <a:spLocks noGrp="1" noChangeAspect="1"/>
          </p:cNvSpPr>
          <p:nvPr>
            <p:ph type="pic" sz="quarter" idx="14"/>
          </p:nvPr>
        </p:nvSpPr>
        <p:spPr>
          <a:xfrm>
            <a:off x="1189037" y="35052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7" name="Picture Placeholder 12"/>
          <p:cNvSpPr>
            <a:spLocks noGrp="1" noChangeAspect="1"/>
          </p:cNvSpPr>
          <p:nvPr>
            <p:ph type="pic" sz="quarter" idx="15"/>
          </p:nvPr>
        </p:nvSpPr>
        <p:spPr>
          <a:xfrm>
            <a:off x="16949837" y="64374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4081467494"/>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7_ส่วนหัวของส่วน">
    <p:spTree>
      <p:nvGrpSpPr>
        <p:cNvPr id="1" name=""/>
        <p:cNvGrpSpPr/>
        <p:nvPr/>
      </p:nvGrpSpPr>
      <p:grpSpPr>
        <a:xfrm>
          <a:off x="0" y="0"/>
          <a:ext cx="0" cy="0"/>
          <a:chOff x="0" y="0"/>
          <a:chExt cx="0" cy="0"/>
        </a:xfrm>
      </p:grpSpPr>
      <p:sp>
        <p:nvSpPr>
          <p:cNvPr id="5" name="Picture Placeholder 12"/>
          <p:cNvSpPr>
            <a:spLocks noGrp="1" noChangeAspect="1"/>
          </p:cNvSpPr>
          <p:nvPr>
            <p:ph type="pic" sz="quarter" idx="11"/>
          </p:nvPr>
        </p:nvSpPr>
        <p:spPr>
          <a:xfrm>
            <a:off x="9228437" y="4230524"/>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6" name="Picture Placeholder 12"/>
          <p:cNvSpPr>
            <a:spLocks noGrp="1" noChangeAspect="1"/>
          </p:cNvSpPr>
          <p:nvPr>
            <p:ph type="pic" sz="quarter" idx="12"/>
          </p:nvPr>
        </p:nvSpPr>
        <p:spPr>
          <a:xfrm>
            <a:off x="2776637" y="41910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10" name="Picture Placeholder 12"/>
          <p:cNvSpPr>
            <a:spLocks noGrp="1" noChangeAspect="1"/>
          </p:cNvSpPr>
          <p:nvPr>
            <p:ph type="pic" sz="quarter" idx="14"/>
          </p:nvPr>
        </p:nvSpPr>
        <p:spPr>
          <a:xfrm>
            <a:off x="15654437" y="4230524"/>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510349328"/>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8_ส่วนหัวของส่วน">
    <p:spTree>
      <p:nvGrpSpPr>
        <p:cNvPr id="1" name=""/>
        <p:cNvGrpSpPr/>
        <p:nvPr/>
      </p:nvGrpSpPr>
      <p:grpSpPr>
        <a:xfrm>
          <a:off x="0" y="0"/>
          <a:ext cx="0" cy="0"/>
          <a:chOff x="0" y="0"/>
          <a:chExt cx="0" cy="0"/>
        </a:xfrm>
      </p:grpSpPr>
      <p:sp>
        <p:nvSpPr>
          <p:cNvPr id="5" name="Picture Placeholder 12"/>
          <p:cNvSpPr>
            <a:spLocks noGrp="1" noChangeAspect="1"/>
          </p:cNvSpPr>
          <p:nvPr>
            <p:ph type="pic" sz="quarter" idx="11"/>
          </p:nvPr>
        </p:nvSpPr>
        <p:spPr>
          <a:xfrm>
            <a:off x="8034437" y="14478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6" name="Picture Placeholder 12"/>
          <p:cNvSpPr>
            <a:spLocks noGrp="1" noChangeAspect="1"/>
          </p:cNvSpPr>
          <p:nvPr>
            <p:ph type="pic" sz="quarter" idx="12"/>
          </p:nvPr>
        </p:nvSpPr>
        <p:spPr>
          <a:xfrm>
            <a:off x="2776637" y="4191000"/>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
        <p:nvSpPr>
          <p:cNvPr id="8" name="Picture Placeholder 12"/>
          <p:cNvSpPr>
            <a:spLocks noGrp="1" noChangeAspect="1"/>
          </p:cNvSpPr>
          <p:nvPr>
            <p:ph type="pic" sz="quarter" idx="14"/>
          </p:nvPr>
        </p:nvSpPr>
        <p:spPr>
          <a:xfrm>
            <a:off x="7958237" y="7199476"/>
            <a:ext cx="6413400" cy="5602124"/>
          </a:xfrm>
          <a:custGeom>
            <a:avLst/>
            <a:gdLst>
              <a:gd name="connsiteX0" fmla="*/ 0 w 4790208"/>
              <a:gd name="connsiteY0" fmla="*/ 0 h 4791456"/>
              <a:gd name="connsiteX1" fmla="*/ 4790208 w 4790208"/>
              <a:gd name="connsiteY1" fmla="*/ 0 h 4791456"/>
              <a:gd name="connsiteX2" fmla="*/ 4790208 w 4790208"/>
              <a:gd name="connsiteY2" fmla="*/ 4791456 h 4791456"/>
              <a:gd name="connsiteX3" fmla="*/ 0 w 4790208"/>
              <a:gd name="connsiteY3" fmla="*/ 4791456 h 4791456"/>
              <a:gd name="connsiteX4" fmla="*/ 0 w 4790208"/>
              <a:gd name="connsiteY4" fmla="*/ 0 h 4791456"/>
              <a:gd name="connsiteX0" fmla="*/ 15183 w 4805391"/>
              <a:gd name="connsiteY0" fmla="*/ 0 h 4791456"/>
              <a:gd name="connsiteX1" fmla="*/ 4805391 w 4805391"/>
              <a:gd name="connsiteY1" fmla="*/ 0 h 4791456"/>
              <a:gd name="connsiteX2" fmla="*/ 4805391 w 4805391"/>
              <a:gd name="connsiteY2" fmla="*/ 4791456 h 4791456"/>
              <a:gd name="connsiteX3" fmla="*/ 15183 w 4805391"/>
              <a:gd name="connsiteY3" fmla="*/ 4791456 h 4791456"/>
              <a:gd name="connsiteX4" fmla="*/ 0 w 4805391"/>
              <a:gd name="connsiteY4" fmla="*/ 2304886 h 4791456"/>
              <a:gd name="connsiteX5" fmla="*/ 15183 w 4805391"/>
              <a:gd name="connsiteY5" fmla="*/ 0 h 4791456"/>
              <a:gd name="connsiteX0" fmla="*/ 15183 w 4805391"/>
              <a:gd name="connsiteY0" fmla="*/ 0 h 4791456"/>
              <a:gd name="connsiteX1" fmla="*/ 4805391 w 4805391"/>
              <a:gd name="connsiteY1" fmla="*/ 0 h 4791456"/>
              <a:gd name="connsiteX2" fmla="*/ 4761187 w 4805391"/>
              <a:gd name="connsiteY2" fmla="*/ 2336417 h 4791456"/>
              <a:gd name="connsiteX3" fmla="*/ 4805391 w 4805391"/>
              <a:gd name="connsiteY3" fmla="*/ 4791456 h 4791456"/>
              <a:gd name="connsiteX4" fmla="*/ 15183 w 4805391"/>
              <a:gd name="connsiteY4" fmla="*/ 4791456 h 4791456"/>
              <a:gd name="connsiteX5" fmla="*/ 0 w 4805391"/>
              <a:gd name="connsiteY5" fmla="*/ 2304886 h 4791456"/>
              <a:gd name="connsiteX6" fmla="*/ 15183 w 4805391"/>
              <a:gd name="connsiteY6" fmla="*/ 0 h 4791456"/>
              <a:gd name="connsiteX0" fmla="*/ 15183 w 5801711"/>
              <a:gd name="connsiteY0" fmla="*/ 0 h 4791456"/>
              <a:gd name="connsiteX1" fmla="*/ 4805391 w 5801711"/>
              <a:gd name="connsiteY1" fmla="*/ 0 h 4791456"/>
              <a:gd name="connsiteX2" fmla="*/ 5801711 w 5801711"/>
              <a:gd name="connsiteY2" fmla="*/ 2367948 h 4791456"/>
              <a:gd name="connsiteX3" fmla="*/ 4805391 w 5801711"/>
              <a:gd name="connsiteY3" fmla="*/ 4791456 h 4791456"/>
              <a:gd name="connsiteX4" fmla="*/ 15183 w 5801711"/>
              <a:gd name="connsiteY4" fmla="*/ 4791456 h 4791456"/>
              <a:gd name="connsiteX5" fmla="*/ 0 w 5801711"/>
              <a:gd name="connsiteY5" fmla="*/ 2304886 h 4791456"/>
              <a:gd name="connsiteX6" fmla="*/ 15183 w 5801711"/>
              <a:gd name="connsiteY6" fmla="*/ 0 h 4791456"/>
              <a:gd name="connsiteX0" fmla="*/ 898052 w 6684580"/>
              <a:gd name="connsiteY0" fmla="*/ 0 h 4791456"/>
              <a:gd name="connsiteX1" fmla="*/ 5688260 w 6684580"/>
              <a:gd name="connsiteY1" fmla="*/ 0 h 4791456"/>
              <a:gd name="connsiteX2" fmla="*/ 6684580 w 6684580"/>
              <a:gd name="connsiteY2" fmla="*/ 2367948 h 4791456"/>
              <a:gd name="connsiteX3" fmla="*/ 5688260 w 6684580"/>
              <a:gd name="connsiteY3" fmla="*/ 4791456 h 4791456"/>
              <a:gd name="connsiteX4" fmla="*/ 898052 w 6684580"/>
              <a:gd name="connsiteY4" fmla="*/ 4791456 h 4791456"/>
              <a:gd name="connsiteX5" fmla="*/ 0 w 6684580"/>
              <a:gd name="connsiteY5" fmla="*/ 2304886 h 4791456"/>
              <a:gd name="connsiteX6" fmla="*/ 898052 w 6684580"/>
              <a:gd name="connsiteY6" fmla="*/ 0 h 4791456"/>
              <a:gd name="connsiteX0" fmla="*/ 1553166 w 7339694"/>
              <a:gd name="connsiteY0" fmla="*/ 0 h 4791456"/>
              <a:gd name="connsiteX1" fmla="*/ 6343374 w 7339694"/>
              <a:gd name="connsiteY1" fmla="*/ 0 h 4791456"/>
              <a:gd name="connsiteX2" fmla="*/ 7339694 w 7339694"/>
              <a:gd name="connsiteY2" fmla="*/ 2367948 h 4791456"/>
              <a:gd name="connsiteX3" fmla="*/ 6343374 w 7339694"/>
              <a:gd name="connsiteY3" fmla="*/ 4791456 h 4791456"/>
              <a:gd name="connsiteX4" fmla="*/ 1553166 w 7339694"/>
              <a:gd name="connsiteY4" fmla="*/ 4791456 h 4791456"/>
              <a:gd name="connsiteX5" fmla="*/ 0 w 7339694"/>
              <a:gd name="connsiteY5" fmla="*/ 2354410 h 4791456"/>
              <a:gd name="connsiteX6" fmla="*/ 1553166 w 7339694"/>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553166 w 8103993"/>
              <a:gd name="connsiteY4" fmla="*/ 4791456 h 4791456"/>
              <a:gd name="connsiteX5" fmla="*/ 0 w 8103993"/>
              <a:gd name="connsiteY5" fmla="*/ 2354410 h 4791456"/>
              <a:gd name="connsiteX6" fmla="*/ 1553166 w 8103993"/>
              <a:gd name="connsiteY6" fmla="*/ 0 h 4791456"/>
              <a:gd name="connsiteX0" fmla="*/ 1553166 w 8103993"/>
              <a:gd name="connsiteY0" fmla="*/ 0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553166 w 8103993"/>
              <a:gd name="connsiteY6" fmla="*/ 0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917119 w 8103993"/>
              <a:gd name="connsiteY0" fmla="*/ 222858 h 4791456"/>
              <a:gd name="connsiteX1" fmla="*/ 6343374 w 8103993"/>
              <a:gd name="connsiteY1" fmla="*/ 0 h 4791456"/>
              <a:gd name="connsiteX2" fmla="*/ 8103993 w 8103993"/>
              <a:gd name="connsiteY2" fmla="*/ 2442234 h 4791456"/>
              <a:gd name="connsiteX3" fmla="*/ 6343374 w 8103993"/>
              <a:gd name="connsiteY3" fmla="*/ 4791456 h 4791456"/>
              <a:gd name="connsiteX4" fmla="*/ 1698748 w 8103993"/>
              <a:gd name="connsiteY4" fmla="*/ 4766694 h 4791456"/>
              <a:gd name="connsiteX5" fmla="*/ 0 w 8103993"/>
              <a:gd name="connsiteY5" fmla="*/ 2354410 h 4791456"/>
              <a:gd name="connsiteX6" fmla="*/ 1917119 w 8103993"/>
              <a:gd name="connsiteY6" fmla="*/ 222858 h 4791456"/>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 name="connsiteX0" fmla="*/ 1771538 w 8103993"/>
              <a:gd name="connsiteY0" fmla="*/ 0 h 4816218"/>
              <a:gd name="connsiteX1" fmla="*/ 6343374 w 8103993"/>
              <a:gd name="connsiteY1" fmla="*/ 24762 h 4816218"/>
              <a:gd name="connsiteX2" fmla="*/ 8103993 w 8103993"/>
              <a:gd name="connsiteY2" fmla="*/ 2466996 h 4816218"/>
              <a:gd name="connsiteX3" fmla="*/ 6343374 w 8103993"/>
              <a:gd name="connsiteY3" fmla="*/ 4816218 h 4816218"/>
              <a:gd name="connsiteX4" fmla="*/ 1698748 w 8103993"/>
              <a:gd name="connsiteY4" fmla="*/ 4791456 h 4816218"/>
              <a:gd name="connsiteX5" fmla="*/ 0 w 8103993"/>
              <a:gd name="connsiteY5" fmla="*/ 2379172 h 4816218"/>
              <a:gd name="connsiteX6" fmla="*/ 1771538 w 8103993"/>
              <a:gd name="connsiteY6" fmla="*/ 0 h 4816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03993" h="4816218">
                <a:moveTo>
                  <a:pt x="1771538" y="0"/>
                </a:moveTo>
                <a:lnTo>
                  <a:pt x="6343374" y="24762"/>
                </a:lnTo>
                <a:lnTo>
                  <a:pt x="8103993" y="2466996"/>
                </a:lnTo>
                <a:lnTo>
                  <a:pt x="6343374" y="4816218"/>
                </a:lnTo>
                <a:lnTo>
                  <a:pt x="1698748" y="4791456"/>
                </a:lnTo>
                <a:lnTo>
                  <a:pt x="0" y="2379172"/>
                </a:lnTo>
                <a:lnTo>
                  <a:pt x="1771538" y="0"/>
                </a:lnTo>
                <a:close/>
              </a:path>
            </a:pathLst>
          </a:custGeom>
        </p:spPr>
        <p:txBody>
          <a:bodyPr>
            <a:normAutofit/>
          </a:bodyPr>
          <a:lstStyle>
            <a:lvl1pPr>
              <a:defRPr sz="2800"/>
            </a:lvl1pPr>
          </a:lstStyle>
          <a:p>
            <a:endParaRPr lang="en-US" dirty="0"/>
          </a:p>
        </p:txBody>
      </p:sp>
    </p:spTree>
    <p:extLst>
      <p:ext uri="{BB962C8B-B14F-4D97-AF65-F5344CB8AC3E}">
        <p14:creationId xmlns:p14="http://schemas.microsoft.com/office/powerpoint/2010/main" val="730840759"/>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2_ส่วนหัวของส่วน">
    <p:spTree>
      <p:nvGrpSpPr>
        <p:cNvPr id="1" name=""/>
        <p:cNvGrpSpPr/>
        <p:nvPr/>
      </p:nvGrpSpPr>
      <p:grpSpPr>
        <a:xfrm>
          <a:off x="0" y="0"/>
          <a:ext cx="0" cy="0"/>
          <a:chOff x="0" y="0"/>
          <a:chExt cx="0" cy="0"/>
        </a:xfrm>
      </p:grpSpPr>
      <p:sp>
        <p:nvSpPr>
          <p:cNvPr id="4" name="ตัวแทนรูปภาพ 3"/>
          <p:cNvSpPr>
            <a:spLocks noGrp="1"/>
          </p:cNvSpPr>
          <p:nvPr>
            <p:ph type="pic" sz="quarter" idx="10"/>
          </p:nvPr>
        </p:nvSpPr>
        <p:spPr>
          <a:xfrm>
            <a:off x="0" y="0"/>
            <a:ext cx="24353838" cy="8915400"/>
          </a:xfrm>
          <a:prstGeom prst="rect">
            <a:avLst/>
          </a:prstGeom>
        </p:spPr>
        <p:txBody>
          <a:bodyPr/>
          <a:lstStyle/>
          <a:p>
            <a:endParaRPr lang="th-TH"/>
          </a:p>
        </p:txBody>
      </p:sp>
    </p:spTree>
    <p:extLst>
      <p:ext uri="{BB962C8B-B14F-4D97-AF65-F5344CB8AC3E}">
        <p14:creationId xmlns:p14="http://schemas.microsoft.com/office/powerpoint/2010/main" val="2178524253"/>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1_ส่วนหัวของส่วน">
    <p:spTree>
      <p:nvGrpSpPr>
        <p:cNvPr id="1" name=""/>
        <p:cNvGrpSpPr/>
        <p:nvPr/>
      </p:nvGrpSpPr>
      <p:grpSpPr>
        <a:xfrm>
          <a:off x="0" y="0"/>
          <a:ext cx="0" cy="0"/>
          <a:chOff x="0" y="0"/>
          <a:chExt cx="0" cy="0"/>
        </a:xfrm>
      </p:grpSpPr>
      <p:sp>
        <p:nvSpPr>
          <p:cNvPr id="4" name="ตัวแทนรูปภาพ 3"/>
          <p:cNvSpPr>
            <a:spLocks noGrp="1"/>
          </p:cNvSpPr>
          <p:nvPr>
            <p:ph type="pic" sz="quarter" idx="10"/>
          </p:nvPr>
        </p:nvSpPr>
        <p:spPr>
          <a:xfrm>
            <a:off x="0" y="5791200"/>
            <a:ext cx="24349075" cy="7920037"/>
          </a:xfrm>
          <a:prstGeom prst="rect">
            <a:avLst/>
          </a:prstGeom>
        </p:spPr>
        <p:txBody>
          <a:bodyPr/>
          <a:lstStyle/>
          <a:p>
            <a:endParaRPr lang="th-TH"/>
          </a:p>
        </p:txBody>
      </p:sp>
    </p:spTree>
    <p:extLst>
      <p:ext uri="{BB962C8B-B14F-4D97-AF65-F5344CB8AC3E}">
        <p14:creationId xmlns:p14="http://schemas.microsoft.com/office/powerpoint/2010/main" val="4110150724"/>
      </p:ext>
    </p:extLst>
  </p:cSld>
  <p:clrMapOvr>
    <a:masterClrMapping/>
  </p:clrMapOvr>
  <p:timing>
    <p:tnLst>
      <p:par>
        <p:cTn id="1" dur="indefinite" restart="never" nodeType="tmRoot"/>
      </p:par>
    </p:tnLst>
  </p:timing>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0_ส่วนหัวของส่วน">
    <p:spTree>
      <p:nvGrpSpPr>
        <p:cNvPr id="1" name=""/>
        <p:cNvGrpSpPr/>
        <p:nvPr/>
      </p:nvGrpSpPr>
      <p:grpSpPr>
        <a:xfrm>
          <a:off x="0" y="0"/>
          <a:ext cx="0" cy="0"/>
          <a:chOff x="0" y="0"/>
          <a:chExt cx="0" cy="0"/>
        </a:xfrm>
      </p:grpSpPr>
      <p:sp>
        <p:nvSpPr>
          <p:cNvPr id="4" name="ตัวแทนรูปภาพ 3"/>
          <p:cNvSpPr>
            <a:spLocks noGrp="1"/>
          </p:cNvSpPr>
          <p:nvPr>
            <p:ph type="pic" sz="quarter" idx="10"/>
          </p:nvPr>
        </p:nvSpPr>
        <p:spPr>
          <a:xfrm>
            <a:off x="10028236" y="-68110"/>
            <a:ext cx="14295439" cy="13789506"/>
          </a:xfrm>
          <a:prstGeom prst="rect">
            <a:avLst/>
          </a:prstGeom>
        </p:spPr>
        <p:txBody>
          <a:bodyPr/>
          <a:lstStyle/>
          <a:p>
            <a:endParaRPr lang="th-TH"/>
          </a:p>
        </p:txBody>
      </p:sp>
    </p:spTree>
    <p:extLst>
      <p:ext uri="{BB962C8B-B14F-4D97-AF65-F5344CB8AC3E}">
        <p14:creationId xmlns:p14="http://schemas.microsoft.com/office/powerpoint/2010/main" val="1725210950"/>
      </p:ext>
    </p:extLst>
  </p:cSld>
  <p:clrMapOvr>
    <a:masterClrMapping/>
  </p:clrMapOvr>
  <p:timing>
    <p:tnLst>
      <p:par>
        <p:cTn id="1" dur="indefinite" restart="never" nodeType="tmRoot"/>
      </p:par>
    </p:tnLst>
  </p:timing>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9_ส่วนหัวของส่วน">
    <p:spTree>
      <p:nvGrpSpPr>
        <p:cNvPr id="1" name=""/>
        <p:cNvGrpSpPr/>
        <p:nvPr/>
      </p:nvGrpSpPr>
      <p:grpSpPr>
        <a:xfrm>
          <a:off x="0" y="0"/>
          <a:ext cx="0" cy="0"/>
          <a:chOff x="0" y="0"/>
          <a:chExt cx="0" cy="0"/>
        </a:xfrm>
      </p:grpSpPr>
      <p:sp>
        <p:nvSpPr>
          <p:cNvPr id="8" name="ตัวแทนรูปภาพ 7"/>
          <p:cNvSpPr>
            <a:spLocks noGrp="1"/>
          </p:cNvSpPr>
          <p:nvPr>
            <p:ph type="pic" sz="quarter" idx="10"/>
          </p:nvPr>
        </p:nvSpPr>
        <p:spPr>
          <a:xfrm>
            <a:off x="0" y="0"/>
            <a:ext cx="24323675" cy="7239000"/>
          </a:xfrm>
          <a:prstGeom prst="rect">
            <a:avLst/>
          </a:prstGeom>
        </p:spPr>
        <p:txBody>
          <a:bodyPr/>
          <a:lstStyle/>
          <a:p>
            <a:endParaRPr lang="th-TH"/>
          </a:p>
        </p:txBody>
      </p:sp>
    </p:spTree>
    <p:extLst>
      <p:ext uri="{BB962C8B-B14F-4D97-AF65-F5344CB8AC3E}">
        <p14:creationId xmlns:p14="http://schemas.microsoft.com/office/powerpoint/2010/main" val="3478040112"/>
      </p:ext>
    </p:extLst>
  </p:cSld>
  <p:clrMapOvr>
    <a:masterClrMapping/>
  </p:clrMapOvr>
  <p:timing>
    <p:tnLst>
      <p:par>
        <p:cTn id="1" dur="indefinite" restart="never" nodeType="tmRoot"/>
      </p:par>
    </p:tnLst>
  </p:timing>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8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0" y="2971800"/>
            <a:ext cx="24323675" cy="4724400"/>
          </a:xfrm>
          <a:prstGeom prst="rect">
            <a:avLst/>
          </a:prstGeom>
        </p:spPr>
        <p:txBody>
          <a:bodyPr/>
          <a:lstStyle/>
          <a:p>
            <a:endParaRPr lang="th-TH" dirty="0"/>
          </a:p>
        </p:txBody>
      </p:sp>
    </p:spTree>
    <p:extLst>
      <p:ext uri="{BB962C8B-B14F-4D97-AF65-F5344CB8AC3E}">
        <p14:creationId xmlns:p14="http://schemas.microsoft.com/office/powerpoint/2010/main" val="905175622"/>
      </p:ext>
    </p:extLst>
  </p:cSld>
  <p:clrMapOvr>
    <a:masterClrMapping/>
  </p:clrMapOvr>
  <p:timing>
    <p:tnLst>
      <p:par>
        <p:cTn id="1" dur="indefinite" restart="never" nodeType="tmRoot"/>
      </p:par>
    </p:tnLst>
  </p:timing>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26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0" y="2971800"/>
            <a:ext cx="20543837" cy="6705600"/>
          </a:xfrm>
          <a:prstGeom prst="rect">
            <a:avLst/>
          </a:prstGeom>
        </p:spPr>
        <p:txBody>
          <a:bodyPr/>
          <a:lstStyle/>
          <a:p>
            <a:endParaRPr lang="th-TH" dirty="0"/>
          </a:p>
        </p:txBody>
      </p:sp>
    </p:spTree>
    <p:extLst>
      <p:ext uri="{BB962C8B-B14F-4D97-AF65-F5344CB8AC3E}">
        <p14:creationId xmlns:p14="http://schemas.microsoft.com/office/powerpoint/2010/main" val="27627198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4_ส่วนหัวของส่วน">
    <p:spTree>
      <p:nvGrpSpPr>
        <p:cNvPr id="1" name=""/>
        <p:cNvGrpSpPr/>
        <p:nvPr/>
      </p:nvGrpSpPr>
      <p:grpSpPr>
        <a:xfrm>
          <a:off x="0" y="0"/>
          <a:ext cx="0" cy="0"/>
          <a:chOff x="0" y="0"/>
          <a:chExt cx="0" cy="0"/>
        </a:xfrm>
      </p:grpSpPr>
      <p:sp>
        <p:nvSpPr>
          <p:cNvPr id="14" name="Picture Placeholder 13"/>
          <p:cNvSpPr>
            <a:spLocks noGrp="1"/>
          </p:cNvSpPr>
          <p:nvPr>
            <p:ph type="pic" sz="quarter" idx="31"/>
          </p:nvPr>
        </p:nvSpPr>
        <p:spPr>
          <a:xfrm>
            <a:off x="3322637" y="2895600"/>
            <a:ext cx="4191000" cy="7543801"/>
          </a:xfrm>
          <a:custGeom>
            <a:avLst/>
            <a:gdLst>
              <a:gd name="connsiteX0" fmla="*/ 0 w 3048000"/>
              <a:gd name="connsiteY0" fmla="*/ 0 h 5486400"/>
              <a:gd name="connsiteX1" fmla="*/ 3048000 w 3048000"/>
              <a:gd name="connsiteY1" fmla="*/ 0 h 5486400"/>
              <a:gd name="connsiteX2" fmla="*/ 3048000 w 3048000"/>
              <a:gd name="connsiteY2" fmla="*/ 5486400 h 5486400"/>
              <a:gd name="connsiteX3" fmla="*/ 0 w 3048000"/>
              <a:gd name="connsiteY3" fmla="*/ 5486400 h 5486400"/>
            </a:gdLst>
            <a:ahLst/>
            <a:cxnLst>
              <a:cxn ang="0">
                <a:pos x="connsiteX0" y="connsiteY0"/>
              </a:cxn>
              <a:cxn ang="0">
                <a:pos x="connsiteX1" y="connsiteY1"/>
              </a:cxn>
              <a:cxn ang="0">
                <a:pos x="connsiteX2" y="connsiteY2"/>
              </a:cxn>
              <a:cxn ang="0">
                <a:pos x="connsiteX3" y="connsiteY3"/>
              </a:cxn>
            </a:cxnLst>
            <a:rect l="l" t="t" r="r" b="b"/>
            <a:pathLst>
              <a:path w="3048000" h="5486400">
                <a:moveTo>
                  <a:pt x="0" y="0"/>
                </a:moveTo>
                <a:lnTo>
                  <a:pt x="3048000" y="0"/>
                </a:lnTo>
                <a:lnTo>
                  <a:pt x="3048000" y="5486400"/>
                </a:lnTo>
                <a:lnTo>
                  <a:pt x="0" y="5486400"/>
                </a:lnTo>
                <a:close/>
              </a:path>
            </a:pathLst>
          </a:custGeom>
        </p:spPr>
      </p:sp>
      <p:sp>
        <p:nvSpPr>
          <p:cNvPr id="4" name="Picture Placeholder 3"/>
          <p:cNvSpPr>
            <a:spLocks noGrp="1"/>
          </p:cNvSpPr>
          <p:nvPr>
            <p:ph type="pic" sz="quarter" idx="32"/>
          </p:nvPr>
        </p:nvSpPr>
        <p:spPr>
          <a:xfrm>
            <a:off x="10256837" y="2895599"/>
            <a:ext cx="4191000" cy="7543801"/>
          </a:xfrm>
          <a:custGeom>
            <a:avLst/>
            <a:gdLst>
              <a:gd name="connsiteX0" fmla="*/ 0 w 3048000"/>
              <a:gd name="connsiteY0" fmla="*/ 0 h 5486400"/>
              <a:gd name="connsiteX1" fmla="*/ 3048000 w 3048000"/>
              <a:gd name="connsiteY1" fmla="*/ 0 h 5486400"/>
              <a:gd name="connsiteX2" fmla="*/ 3048000 w 3048000"/>
              <a:gd name="connsiteY2" fmla="*/ 5486400 h 5486400"/>
              <a:gd name="connsiteX3" fmla="*/ 0 w 3048000"/>
              <a:gd name="connsiteY3" fmla="*/ 5486400 h 5486400"/>
            </a:gdLst>
            <a:ahLst/>
            <a:cxnLst>
              <a:cxn ang="0">
                <a:pos x="connsiteX0" y="connsiteY0"/>
              </a:cxn>
              <a:cxn ang="0">
                <a:pos x="connsiteX1" y="connsiteY1"/>
              </a:cxn>
              <a:cxn ang="0">
                <a:pos x="connsiteX2" y="connsiteY2"/>
              </a:cxn>
              <a:cxn ang="0">
                <a:pos x="connsiteX3" y="connsiteY3"/>
              </a:cxn>
            </a:cxnLst>
            <a:rect l="l" t="t" r="r" b="b"/>
            <a:pathLst>
              <a:path w="3048000" h="5486400">
                <a:moveTo>
                  <a:pt x="0" y="0"/>
                </a:moveTo>
                <a:lnTo>
                  <a:pt x="3048000" y="0"/>
                </a:lnTo>
                <a:lnTo>
                  <a:pt x="3048000" y="5486400"/>
                </a:lnTo>
                <a:lnTo>
                  <a:pt x="0" y="5486400"/>
                </a:lnTo>
                <a:close/>
              </a:path>
            </a:pathLst>
          </a:custGeom>
        </p:spPr>
      </p:sp>
    </p:spTree>
    <p:extLst>
      <p:ext uri="{BB962C8B-B14F-4D97-AF65-F5344CB8AC3E}">
        <p14:creationId xmlns:p14="http://schemas.microsoft.com/office/powerpoint/2010/main" val="715501622"/>
      </p:ext>
    </p:extLst>
  </p:cSld>
  <p:clrMapOvr>
    <a:masterClrMapping/>
  </p:clrMapOvr>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3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30163" y="3115733"/>
            <a:ext cx="11619969"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
        <p:nvSpPr>
          <p:cNvPr id="3" name="ตัวแทนรูปภาพ 14"/>
          <p:cNvSpPr>
            <a:spLocks noGrp="1"/>
          </p:cNvSpPr>
          <p:nvPr>
            <p:ph type="pic" sz="quarter" idx="11"/>
          </p:nvPr>
        </p:nvSpPr>
        <p:spPr>
          <a:xfrm>
            <a:off x="12748684" y="7848600"/>
            <a:ext cx="11544828" cy="4004734"/>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0 w 12771436"/>
              <a:gd name="connsiteY0" fmla="*/ 660400 h 3962400"/>
              <a:gd name="connsiteX1" fmla="*/ 660400 w 12771436"/>
              <a:gd name="connsiteY1" fmla="*/ 0 h 3962400"/>
              <a:gd name="connsiteX2" fmla="*/ 11544828 w 12771436"/>
              <a:gd name="connsiteY2" fmla="*/ 8467 h 3962400"/>
              <a:gd name="connsiteX3" fmla="*/ 12111036 w 12771436"/>
              <a:gd name="connsiteY3" fmla="*/ 0 h 3962400"/>
              <a:gd name="connsiteX4" fmla="*/ 12771436 w 12771436"/>
              <a:gd name="connsiteY4" fmla="*/ 660400 h 3962400"/>
              <a:gd name="connsiteX5" fmla="*/ 12771436 w 12771436"/>
              <a:gd name="connsiteY5" fmla="*/ 3302000 h 3962400"/>
              <a:gd name="connsiteX6" fmla="*/ 12111036 w 12771436"/>
              <a:gd name="connsiteY6" fmla="*/ 3962400 h 3962400"/>
              <a:gd name="connsiteX7" fmla="*/ 660400 w 12771436"/>
              <a:gd name="connsiteY7" fmla="*/ 3962400 h 3962400"/>
              <a:gd name="connsiteX8" fmla="*/ 0 w 12771436"/>
              <a:gd name="connsiteY8" fmla="*/ 3302000 h 3962400"/>
              <a:gd name="connsiteX9" fmla="*/ 0 w 12771436"/>
              <a:gd name="connsiteY9" fmla="*/ 660400 h 3962400"/>
              <a:gd name="connsiteX0" fmla="*/ 0 w 12771436"/>
              <a:gd name="connsiteY0" fmla="*/ 660400 h 3970867"/>
              <a:gd name="connsiteX1" fmla="*/ 660400 w 12771436"/>
              <a:gd name="connsiteY1" fmla="*/ 0 h 3970867"/>
              <a:gd name="connsiteX2" fmla="*/ 11544828 w 12771436"/>
              <a:gd name="connsiteY2" fmla="*/ 8467 h 3970867"/>
              <a:gd name="connsiteX3" fmla="*/ 12111036 w 12771436"/>
              <a:gd name="connsiteY3" fmla="*/ 0 h 3970867"/>
              <a:gd name="connsiteX4" fmla="*/ 12771436 w 12771436"/>
              <a:gd name="connsiteY4" fmla="*/ 660400 h 3970867"/>
              <a:gd name="connsiteX5" fmla="*/ 12771436 w 12771436"/>
              <a:gd name="connsiteY5" fmla="*/ 3302000 h 3970867"/>
              <a:gd name="connsiteX6" fmla="*/ 12111036 w 12771436"/>
              <a:gd name="connsiteY6" fmla="*/ 3962400 h 3970867"/>
              <a:gd name="connsiteX7" fmla="*/ 11680294 w 12771436"/>
              <a:gd name="connsiteY7" fmla="*/ 3970867 h 3970867"/>
              <a:gd name="connsiteX8" fmla="*/ 660400 w 12771436"/>
              <a:gd name="connsiteY8" fmla="*/ 3962400 h 3970867"/>
              <a:gd name="connsiteX9" fmla="*/ 0 w 12771436"/>
              <a:gd name="connsiteY9" fmla="*/ 3302000 h 3970867"/>
              <a:gd name="connsiteX10" fmla="*/ 0 w 12771436"/>
              <a:gd name="connsiteY10" fmla="*/ 660400 h 3970867"/>
              <a:gd name="connsiteX0" fmla="*/ 0 w 12771436"/>
              <a:gd name="connsiteY0" fmla="*/ 660400 h 3970867"/>
              <a:gd name="connsiteX1" fmla="*/ 660400 w 12771436"/>
              <a:gd name="connsiteY1" fmla="*/ 0 h 3970867"/>
              <a:gd name="connsiteX2" fmla="*/ 11544828 w 12771436"/>
              <a:gd name="connsiteY2" fmla="*/ 8467 h 3970867"/>
              <a:gd name="connsiteX3" fmla="*/ 12771436 w 12771436"/>
              <a:gd name="connsiteY3" fmla="*/ 660400 h 3970867"/>
              <a:gd name="connsiteX4" fmla="*/ 12771436 w 12771436"/>
              <a:gd name="connsiteY4" fmla="*/ 3302000 h 3970867"/>
              <a:gd name="connsiteX5" fmla="*/ 12111036 w 12771436"/>
              <a:gd name="connsiteY5" fmla="*/ 3962400 h 3970867"/>
              <a:gd name="connsiteX6" fmla="*/ 11680294 w 12771436"/>
              <a:gd name="connsiteY6" fmla="*/ 3970867 h 3970867"/>
              <a:gd name="connsiteX7" fmla="*/ 660400 w 12771436"/>
              <a:gd name="connsiteY7" fmla="*/ 3962400 h 3970867"/>
              <a:gd name="connsiteX8" fmla="*/ 0 w 12771436"/>
              <a:gd name="connsiteY8" fmla="*/ 3302000 h 3970867"/>
              <a:gd name="connsiteX9" fmla="*/ 0 w 12771436"/>
              <a:gd name="connsiteY9" fmla="*/ 660400 h 3970867"/>
              <a:gd name="connsiteX0" fmla="*/ 0 w 12771436"/>
              <a:gd name="connsiteY0" fmla="*/ 660400 h 3970867"/>
              <a:gd name="connsiteX1" fmla="*/ 660400 w 12771436"/>
              <a:gd name="connsiteY1" fmla="*/ 0 h 3970867"/>
              <a:gd name="connsiteX2" fmla="*/ 11544828 w 12771436"/>
              <a:gd name="connsiteY2" fmla="*/ 8467 h 3970867"/>
              <a:gd name="connsiteX3" fmla="*/ 12771436 w 12771436"/>
              <a:gd name="connsiteY3" fmla="*/ 3302000 h 3970867"/>
              <a:gd name="connsiteX4" fmla="*/ 12111036 w 12771436"/>
              <a:gd name="connsiteY4" fmla="*/ 3962400 h 3970867"/>
              <a:gd name="connsiteX5" fmla="*/ 11680294 w 12771436"/>
              <a:gd name="connsiteY5" fmla="*/ 3970867 h 3970867"/>
              <a:gd name="connsiteX6" fmla="*/ 660400 w 12771436"/>
              <a:gd name="connsiteY6" fmla="*/ 3962400 h 3970867"/>
              <a:gd name="connsiteX7" fmla="*/ 0 w 12771436"/>
              <a:gd name="connsiteY7" fmla="*/ 3302000 h 3970867"/>
              <a:gd name="connsiteX8" fmla="*/ 0 w 12771436"/>
              <a:gd name="connsiteY8" fmla="*/ 660400 h 3970867"/>
              <a:gd name="connsiteX0" fmla="*/ 0 w 12111036"/>
              <a:gd name="connsiteY0" fmla="*/ 660400 h 3970867"/>
              <a:gd name="connsiteX1" fmla="*/ 660400 w 12111036"/>
              <a:gd name="connsiteY1" fmla="*/ 0 h 3970867"/>
              <a:gd name="connsiteX2" fmla="*/ 11544828 w 12111036"/>
              <a:gd name="connsiteY2" fmla="*/ 8467 h 3970867"/>
              <a:gd name="connsiteX3" fmla="*/ 12111036 w 12111036"/>
              <a:gd name="connsiteY3" fmla="*/ 3962400 h 3970867"/>
              <a:gd name="connsiteX4" fmla="*/ 11680294 w 12111036"/>
              <a:gd name="connsiteY4" fmla="*/ 3970867 h 3970867"/>
              <a:gd name="connsiteX5" fmla="*/ 660400 w 12111036"/>
              <a:gd name="connsiteY5" fmla="*/ 3962400 h 3970867"/>
              <a:gd name="connsiteX6" fmla="*/ 0 w 12111036"/>
              <a:gd name="connsiteY6" fmla="*/ 3302000 h 3970867"/>
              <a:gd name="connsiteX7" fmla="*/ 0 w 12111036"/>
              <a:gd name="connsiteY7" fmla="*/ 660400 h 3970867"/>
              <a:gd name="connsiteX0" fmla="*/ 0 w 11680294"/>
              <a:gd name="connsiteY0" fmla="*/ 660400 h 3970867"/>
              <a:gd name="connsiteX1" fmla="*/ 660400 w 11680294"/>
              <a:gd name="connsiteY1" fmla="*/ 0 h 3970867"/>
              <a:gd name="connsiteX2" fmla="*/ 11544828 w 11680294"/>
              <a:gd name="connsiteY2" fmla="*/ 8467 h 3970867"/>
              <a:gd name="connsiteX3" fmla="*/ 11680294 w 11680294"/>
              <a:gd name="connsiteY3" fmla="*/ 3970867 h 3970867"/>
              <a:gd name="connsiteX4" fmla="*/ 660400 w 11680294"/>
              <a:gd name="connsiteY4" fmla="*/ 3962400 h 3970867"/>
              <a:gd name="connsiteX5" fmla="*/ 0 w 11680294"/>
              <a:gd name="connsiteY5" fmla="*/ 3302000 h 3970867"/>
              <a:gd name="connsiteX6" fmla="*/ 0 w 11680294"/>
              <a:gd name="connsiteY6" fmla="*/ 660400 h 3970867"/>
              <a:gd name="connsiteX0" fmla="*/ 0 w 11544828"/>
              <a:gd name="connsiteY0" fmla="*/ 660400 h 4004734"/>
              <a:gd name="connsiteX1" fmla="*/ 660400 w 11544828"/>
              <a:gd name="connsiteY1" fmla="*/ 0 h 4004734"/>
              <a:gd name="connsiteX2" fmla="*/ 11544828 w 11544828"/>
              <a:gd name="connsiteY2" fmla="*/ 8467 h 4004734"/>
              <a:gd name="connsiteX3" fmla="*/ 11477094 w 11544828"/>
              <a:gd name="connsiteY3" fmla="*/ 4004734 h 4004734"/>
              <a:gd name="connsiteX4" fmla="*/ 660400 w 11544828"/>
              <a:gd name="connsiteY4" fmla="*/ 3962400 h 4004734"/>
              <a:gd name="connsiteX5" fmla="*/ 0 w 11544828"/>
              <a:gd name="connsiteY5" fmla="*/ 3302000 h 4004734"/>
              <a:gd name="connsiteX6" fmla="*/ 0 w 11544828"/>
              <a:gd name="connsiteY6" fmla="*/ 660400 h 4004734"/>
              <a:gd name="connsiteX0" fmla="*/ 0 w 11544828"/>
              <a:gd name="connsiteY0" fmla="*/ 660400 h 4004734"/>
              <a:gd name="connsiteX1" fmla="*/ 660400 w 11544828"/>
              <a:gd name="connsiteY1" fmla="*/ 0 h 4004734"/>
              <a:gd name="connsiteX2" fmla="*/ 11544828 w 11544828"/>
              <a:gd name="connsiteY2" fmla="*/ 8467 h 4004734"/>
              <a:gd name="connsiteX3" fmla="*/ 11544828 w 11544828"/>
              <a:gd name="connsiteY3" fmla="*/ 4004734 h 4004734"/>
              <a:gd name="connsiteX4" fmla="*/ 660400 w 11544828"/>
              <a:gd name="connsiteY4" fmla="*/ 3962400 h 4004734"/>
              <a:gd name="connsiteX5" fmla="*/ 0 w 11544828"/>
              <a:gd name="connsiteY5" fmla="*/ 3302000 h 4004734"/>
              <a:gd name="connsiteX6" fmla="*/ 0 w 11544828"/>
              <a:gd name="connsiteY6" fmla="*/ 660400 h 4004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44828" h="4004734">
                <a:moveTo>
                  <a:pt x="0" y="660400"/>
                </a:moveTo>
                <a:cubicBezTo>
                  <a:pt x="0" y="295671"/>
                  <a:pt x="295671" y="0"/>
                  <a:pt x="660400" y="0"/>
                </a:cubicBezTo>
                <a:lnTo>
                  <a:pt x="11544828" y="8467"/>
                </a:lnTo>
                <a:lnTo>
                  <a:pt x="11544828" y="4004734"/>
                </a:lnTo>
                <a:lnTo>
                  <a:pt x="660400" y="3962400"/>
                </a:lnTo>
                <a:cubicBezTo>
                  <a:pt x="295671" y="3962400"/>
                  <a:pt x="0" y="3666729"/>
                  <a:pt x="0" y="3302000"/>
                </a:cubicBezTo>
                <a:lnTo>
                  <a:pt x="0" y="660400"/>
                </a:lnTo>
                <a:close/>
              </a:path>
            </a:pathLst>
          </a:custGeom>
        </p:spPr>
        <p:txBody>
          <a:bodyPr/>
          <a:lstStyle/>
          <a:p>
            <a:endParaRPr lang="th-TH" dirty="0"/>
          </a:p>
        </p:txBody>
      </p:sp>
    </p:spTree>
    <p:extLst>
      <p:ext uri="{BB962C8B-B14F-4D97-AF65-F5344CB8AC3E}">
        <p14:creationId xmlns:p14="http://schemas.microsoft.com/office/powerpoint/2010/main" val="344092654"/>
      </p:ext>
    </p:extLst>
  </p:cSld>
  <p:clrMapOvr>
    <a:masterClrMapping/>
  </p:clrMapOvr>
  <p:timing>
    <p:tnLst>
      <p:par>
        <p:cTn id="1" dur="indefinite" restart="never" nodeType="tmRoot"/>
      </p:par>
    </p:tnLst>
  </p:timing>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31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22753" y="2819400"/>
            <a:ext cx="11619969"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
        <p:nvSpPr>
          <p:cNvPr id="3" name="ตัวแทนรูปภาพ 14"/>
          <p:cNvSpPr>
            <a:spLocks noGrp="1"/>
          </p:cNvSpPr>
          <p:nvPr>
            <p:ph type="pic" sz="quarter" idx="11"/>
          </p:nvPr>
        </p:nvSpPr>
        <p:spPr>
          <a:xfrm>
            <a:off x="12778847" y="2827867"/>
            <a:ext cx="11544828" cy="4004734"/>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0 w 12771436"/>
              <a:gd name="connsiteY0" fmla="*/ 660400 h 3962400"/>
              <a:gd name="connsiteX1" fmla="*/ 660400 w 12771436"/>
              <a:gd name="connsiteY1" fmla="*/ 0 h 3962400"/>
              <a:gd name="connsiteX2" fmla="*/ 11544828 w 12771436"/>
              <a:gd name="connsiteY2" fmla="*/ 8467 h 3962400"/>
              <a:gd name="connsiteX3" fmla="*/ 12111036 w 12771436"/>
              <a:gd name="connsiteY3" fmla="*/ 0 h 3962400"/>
              <a:gd name="connsiteX4" fmla="*/ 12771436 w 12771436"/>
              <a:gd name="connsiteY4" fmla="*/ 660400 h 3962400"/>
              <a:gd name="connsiteX5" fmla="*/ 12771436 w 12771436"/>
              <a:gd name="connsiteY5" fmla="*/ 3302000 h 3962400"/>
              <a:gd name="connsiteX6" fmla="*/ 12111036 w 12771436"/>
              <a:gd name="connsiteY6" fmla="*/ 3962400 h 3962400"/>
              <a:gd name="connsiteX7" fmla="*/ 660400 w 12771436"/>
              <a:gd name="connsiteY7" fmla="*/ 3962400 h 3962400"/>
              <a:gd name="connsiteX8" fmla="*/ 0 w 12771436"/>
              <a:gd name="connsiteY8" fmla="*/ 3302000 h 3962400"/>
              <a:gd name="connsiteX9" fmla="*/ 0 w 12771436"/>
              <a:gd name="connsiteY9" fmla="*/ 660400 h 3962400"/>
              <a:gd name="connsiteX0" fmla="*/ 0 w 12771436"/>
              <a:gd name="connsiteY0" fmla="*/ 660400 h 3970867"/>
              <a:gd name="connsiteX1" fmla="*/ 660400 w 12771436"/>
              <a:gd name="connsiteY1" fmla="*/ 0 h 3970867"/>
              <a:gd name="connsiteX2" fmla="*/ 11544828 w 12771436"/>
              <a:gd name="connsiteY2" fmla="*/ 8467 h 3970867"/>
              <a:gd name="connsiteX3" fmla="*/ 12111036 w 12771436"/>
              <a:gd name="connsiteY3" fmla="*/ 0 h 3970867"/>
              <a:gd name="connsiteX4" fmla="*/ 12771436 w 12771436"/>
              <a:gd name="connsiteY4" fmla="*/ 660400 h 3970867"/>
              <a:gd name="connsiteX5" fmla="*/ 12771436 w 12771436"/>
              <a:gd name="connsiteY5" fmla="*/ 3302000 h 3970867"/>
              <a:gd name="connsiteX6" fmla="*/ 12111036 w 12771436"/>
              <a:gd name="connsiteY6" fmla="*/ 3962400 h 3970867"/>
              <a:gd name="connsiteX7" fmla="*/ 11680294 w 12771436"/>
              <a:gd name="connsiteY7" fmla="*/ 3970867 h 3970867"/>
              <a:gd name="connsiteX8" fmla="*/ 660400 w 12771436"/>
              <a:gd name="connsiteY8" fmla="*/ 3962400 h 3970867"/>
              <a:gd name="connsiteX9" fmla="*/ 0 w 12771436"/>
              <a:gd name="connsiteY9" fmla="*/ 3302000 h 3970867"/>
              <a:gd name="connsiteX10" fmla="*/ 0 w 12771436"/>
              <a:gd name="connsiteY10" fmla="*/ 660400 h 3970867"/>
              <a:gd name="connsiteX0" fmla="*/ 0 w 12771436"/>
              <a:gd name="connsiteY0" fmla="*/ 660400 h 3970867"/>
              <a:gd name="connsiteX1" fmla="*/ 660400 w 12771436"/>
              <a:gd name="connsiteY1" fmla="*/ 0 h 3970867"/>
              <a:gd name="connsiteX2" fmla="*/ 11544828 w 12771436"/>
              <a:gd name="connsiteY2" fmla="*/ 8467 h 3970867"/>
              <a:gd name="connsiteX3" fmla="*/ 12771436 w 12771436"/>
              <a:gd name="connsiteY3" fmla="*/ 660400 h 3970867"/>
              <a:gd name="connsiteX4" fmla="*/ 12771436 w 12771436"/>
              <a:gd name="connsiteY4" fmla="*/ 3302000 h 3970867"/>
              <a:gd name="connsiteX5" fmla="*/ 12111036 w 12771436"/>
              <a:gd name="connsiteY5" fmla="*/ 3962400 h 3970867"/>
              <a:gd name="connsiteX6" fmla="*/ 11680294 w 12771436"/>
              <a:gd name="connsiteY6" fmla="*/ 3970867 h 3970867"/>
              <a:gd name="connsiteX7" fmla="*/ 660400 w 12771436"/>
              <a:gd name="connsiteY7" fmla="*/ 3962400 h 3970867"/>
              <a:gd name="connsiteX8" fmla="*/ 0 w 12771436"/>
              <a:gd name="connsiteY8" fmla="*/ 3302000 h 3970867"/>
              <a:gd name="connsiteX9" fmla="*/ 0 w 12771436"/>
              <a:gd name="connsiteY9" fmla="*/ 660400 h 3970867"/>
              <a:gd name="connsiteX0" fmla="*/ 0 w 12771436"/>
              <a:gd name="connsiteY0" fmla="*/ 660400 h 3970867"/>
              <a:gd name="connsiteX1" fmla="*/ 660400 w 12771436"/>
              <a:gd name="connsiteY1" fmla="*/ 0 h 3970867"/>
              <a:gd name="connsiteX2" fmla="*/ 11544828 w 12771436"/>
              <a:gd name="connsiteY2" fmla="*/ 8467 h 3970867"/>
              <a:gd name="connsiteX3" fmla="*/ 12771436 w 12771436"/>
              <a:gd name="connsiteY3" fmla="*/ 3302000 h 3970867"/>
              <a:gd name="connsiteX4" fmla="*/ 12111036 w 12771436"/>
              <a:gd name="connsiteY4" fmla="*/ 3962400 h 3970867"/>
              <a:gd name="connsiteX5" fmla="*/ 11680294 w 12771436"/>
              <a:gd name="connsiteY5" fmla="*/ 3970867 h 3970867"/>
              <a:gd name="connsiteX6" fmla="*/ 660400 w 12771436"/>
              <a:gd name="connsiteY6" fmla="*/ 3962400 h 3970867"/>
              <a:gd name="connsiteX7" fmla="*/ 0 w 12771436"/>
              <a:gd name="connsiteY7" fmla="*/ 3302000 h 3970867"/>
              <a:gd name="connsiteX8" fmla="*/ 0 w 12771436"/>
              <a:gd name="connsiteY8" fmla="*/ 660400 h 3970867"/>
              <a:gd name="connsiteX0" fmla="*/ 0 w 12111036"/>
              <a:gd name="connsiteY0" fmla="*/ 660400 h 3970867"/>
              <a:gd name="connsiteX1" fmla="*/ 660400 w 12111036"/>
              <a:gd name="connsiteY1" fmla="*/ 0 h 3970867"/>
              <a:gd name="connsiteX2" fmla="*/ 11544828 w 12111036"/>
              <a:gd name="connsiteY2" fmla="*/ 8467 h 3970867"/>
              <a:gd name="connsiteX3" fmla="*/ 12111036 w 12111036"/>
              <a:gd name="connsiteY3" fmla="*/ 3962400 h 3970867"/>
              <a:gd name="connsiteX4" fmla="*/ 11680294 w 12111036"/>
              <a:gd name="connsiteY4" fmla="*/ 3970867 h 3970867"/>
              <a:gd name="connsiteX5" fmla="*/ 660400 w 12111036"/>
              <a:gd name="connsiteY5" fmla="*/ 3962400 h 3970867"/>
              <a:gd name="connsiteX6" fmla="*/ 0 w 12111036"/>
              <a:gd name="connsiteY6" fmla="*/ 3302000 h 3970867"/>
              <a:gd name="connsiteX7" fmla="*/ 0 w 12111036"/>
              <a:gd name="connsiteY7" fmla="*/ 660400 h 3970867"/>
              <a:gd name="connsiteX0" fmla="*/ 0 w 11680294"/>
              <a:gd name="connsiteY0" fmla="*/ 660400 h 3970867"/>
              <a:gd name="connsiteX1" fmla="*/ 660400 w 11680294"/>
              <a:gd name="connsiteY1" fmla="*/ 0 h 3970867"/>
              <a:gd name="connsiteX2" fmla="*/ 11544828 w 11680294"/>
              <a:gd name="connsiteY2" fmla="*/ 8467 h 3970867"/>
              <a:gd name="connsiteX3" fmla="*/ 11680294 w 11680294"/>
              <a:gd name="connsiteY3" fmla="*/ 3970867 h 3970867"/>
              <a:gd name="connsiteX4" fmla="*/ 660400 w 11680294"/>
              <a:gd name="connsiteY4" fmla="*/ 3962400 h 3970867"/>
              <a:gd name="connsiteX5" fmla="*/ 0 w 11680294"/>
              <a:gd name="connsiteY5" fmla="*/ 3302000 h 3970867"/>
              <a:gd name="connsiteX6" fmla="*/ 0 w 11680294"/>
              <a:gd name="connsiteY6" fmla="*/ 660400 h 3970867"/>
              <a:gd name="connsiteX0" fmla="*/ 0 w 11544828"/>
              <a:gd name="connsiteY0" fmla="*/ 660400 h 4004734"/>
              <a:gd name="connsiteX1" fmla="*/ 660400 w 11544828"/>
              <a:gd name="connsiteY1" fmla="*/ 0 h 4004734"/>
              <a:gd name="connsiteX2" fmla="*/ 11544828 w 11544828"/>
              <a:gd name="connsiteY2" fmla="*/ 8467 h 4004734"/>
              <a:gd name="connsiteX3" fmla="*/ 11477094 w 11544828"/>
              <a:gd name="connsiteY3" fmla="*/ 4004734 h 4004734"/>
              <a:gd name="connsiteX4" fmla="*/ 660400 w 11544828"/>
              <a:gd name="connsiteY4" fmla="*/ 3962400 h 4004734"/>
              <a:gd name="connsiteX5" fmla="*/ 0 w 11544828"/>
              <a:gd name="connsiteY5" fmla="*/ 3302000 h 4004734"/>
              <a:gd name="connsiteX6" fmla="*/ 0 w 11544828"/>
              <a:gd name="connsiteY6" fmla="*/ 660400 h 4004734"/>
              <a:gd name="connsiteX0" fmla="*/ 0 w 11544828"/>
              <a:gd name="connsiteY0" fmla="*/ 660400 h 4004734"/>
              <a:gd name="connsiteX1" fmla="*/ 660400 w 11544828"/>
              <a:gd name="connsiteY1" fmla="*/ 0 h 4004734"/>
              <a:gd name="connsiteX2" fmla="*/ 11544828 w 11544828"/>
              <a:gd name="connsiteY2" fmla="*/ 8467 h 4004734"/>
              <a:gd name="connsiteX3" fmla="*/ 11544828 w 11544828"/>
              <a:gd name="connsiteY3" fmla="*/ 4004734 h 4004734"/>
              <a:gd name="connsiteX4" fmla="*/ 660400 w 11544828"/>
              <a:gd name="connsiteY4" fmla="*/ 3962400 h 4004734"/>
              <a:gd name="connsiteX5" fmla="*/ 0 w 11544828"/>
              <a:gd name="connsiteY5" fmla="*/ 3302000 h 4004734"/>
              <a:gd name="connsiteX6" fmla="*/ 0 w 11544828"/>
              <a:gd name="connsiteY6" fmla="*/ 660400 h 4004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44828" h="4004734">
                <a:moveTo>
                  <a:pt x="0" y="660400"/>
                </a:moveTo>
                <a:cubicBezTo>
                  <a:pt x="0" y="295671"/>
                  <a:pt x="295671" y="0"/>
                  <a:pt x="660400" y="0"/>
                </a:cubicBezTo>
                <a:lnTo>
                  <a:pt x="11544828" y="8467"/>
                </a:lnTo>
                <a:lnTo>
                  <a:pt x="11544828" y="4004734"/>
                </a:lnTo>
                <a:lnTo>
                  <a:pt x="660400" y="3962400"/>
                </a:lnTo>
                <a:cubicBezTo>
                  <a:pt x="295671" y="3962400"/>
                  <a:pt x="0" y="3666729"/>
                  <a:pt x="0" y="3302000"/>
                </a:cubicBezTo>
                <a:lnTo>
                  <a:pt x="0" y="660400"/>
                </a:lnTo>
                <a:close/>
              </a:path>
            </a:pathLst>
          </a:custGeom>
        </p:spPr>
        <p:txBody>
          <a:bodyPr/>
          <a:lstStyle/>
          <a:p>
            <a:endParaRPr lang="th-TH" dirty="0"/>
          </a:p>
        </p:txBody>
      </p:sp>
      <p:sp>
        <p:nvSpPr>
          <p:cNvPr id="4" name="ตัวแทนรูปภาพ 14"/>
          <p:cNvSpPr>
            <a:spLocks noGrp="1"/>
          </p:cNvSpPr>
          <p:nvPr>
            <p:ph type="pic" sz="quarter" idx="12"/>
          </p:nvPr>
        </p:nvSpPr>
        <p:spPr>
          <a:xfrm>
            <a:off x="-52916" y="8128001"/>
            <a:ext cx="11619969"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
        <p:nvSpPr>
          <p:cNvPr id="5" name="ตัวแทนรูปภาพ 14"/>
          <p:cNvSpPr>
            <a:spLocks noGrp="1"/>
          </p:cNvSpPr>
          <p:nvPr>
            <p:ph type="pic" sz="quarter" idx="13"/>
          </p:nvPr>
        </p:nvSpPr>
        <p:spPr>
          <a:xfrm>
            <a:off x="12748684" y="8136468"/>
            <a:ext cx="11544828" cy="4004734"/>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0 w 12771436"/>
              <a:gd name="connsiteY0" fmla="*/ 660400 h 3962400"/>
              <a:gd name="connsiteX1" fmla="*/ 660400 w 12771436"/>
              <a:gd name="connsiteY1" fmla="*/ 0 h 3962400"/>
              <a:gd name="connsiteX2" fmla="*/ 11544828 w 12771436"/>
              <a:gd name="connsiteY2" fmla="*/ 8467 h 3962400"/>
              <a:gd name="connsiteX3" fmla="*/ 12111036 w 12771436"/>
              <a:gd name="connsiteY3" fmla="*/ 0 h 3962400"/>
              <a:gd name="connsiteX4" fmla="*/ 12771436 w 12771436"/>
              <a:gd name="connsiteY4" fmla="*/ 660400 h 3962400"/>
              <a:gd name="connsiteX5" fmla="*/ 12771436 w 12771436"/>
              <a:gd name="connsiteY5" fmla="*/ 3302000 h 3962400"/>
              <a:gd name="connsiteX6" fmla="*/ 12111036 w 12771436"/>
              <a:gd name="connsiteY6" fmla="*/ 3962400 h 3962400"/>
              <a:gd name="connsiteX7" fmla="*/ 660400 w 12771436"/>
              <a:gd name="connsiteY7" fmla="*/ 3962400 h 3962400"/>
              <a:gd name="connsiteX8" fmla="*/ 0 w 12771436"/>
              <a:gd name="connsiteY8" fmla="*/ 3302000 h 3962400"/>
              <a:gd name="connsiteX9" fmla="*/ 0 w 12771436"/>
              <a:gd name="connsiteY9" fmla="*/ 660400 h 3962400"/>
              <a:gd name="connsiteX0" fmla="*/ 0 w 12771436"/>
              <a:gd name="connsiteY0" fmla="*/ 660400 h 3970867"/>
              <a:gd name="connsiteX1" fmla="*/ 660400 w 12771436"/>
              <a:gd name="connsiteY1" fmla="*/ 0 h 3970867"/>
              <a:gd name="connsiteX2" fmla="*/ 11544828 w 12771436"/>
              <a:gd name="connsiteY2" fmla="*/ 8467 h 3970867"/>
              <a:gd name="connsiteX3" fmla="*/ 12111036 w 12771436"/>
              <a:gd name="connsiteY3" fmla="*/ 0 h 3970867"/>
              <a:gd name="connsiteX4" fmla="*/ 12771436 w 12771436"/>
              <a:gd name="connsiteY4" fmla="*/ 660400 h 3970867"/>
              <a:gd name="connsiteX5" fmla="*/ 12771436 w 12771436"/>
              <a:gd name="connsiteY5" fmla="*/ 3302000 h 3970867"/>
              <a:gd name="connsiteX6" fmla="*/ 12111036 w 12771436"/>
              <a:gd name="connsiteY6" fmla="*/ 3962400 h 3970867"/>
              <a:gd name="connsiteX7" fmla="*/ 11680294 w 12771436"/>
              <a:gd name="connsiteY7" fmla="*/ 3970867 h 3970867"/>
              <a:gd name="connsiteX8" fmla="*/ 660400 w 12771436"/>
              <a:gd name="connsiteY8" fmla="*/ 3962400 h 3970867"/>
              <a:gd name="connsiteX9" fmla="*/ 0 w 12771436"/>
              <a:gd name="connsiteY9" fmla="*/ 3302000 h 3970867"/>
              <a:gd name="connsiteX10" fmla="*/ 0 w 12771436"/>
              <a:gd name="connsiteY10" fmla="*/ 660400 h 3970867"/>
              <a:gd name="connsiteX0" fmla="*/ 0 w 12771436"/>
              <a:gd name="connsiteY0" fmla="*/ 660400 h 3970867"/>
              <a:gd name="connsiteX1" fmla="*/ 660400 w 12771436"/>
              <a:gd name="connsiteY1" fmla="*/ 0 h 3970867"/>
              <a:gd name="connsiteX2" fmla="*/ 11544828 w 12771436"/>
              <a:gd name="connsiteY2" fmla="*/ 8467 h 3970867"/>
              <a:gd name="connsiteX3" fmla="*/ 12771436 w 12771436"/>
              <a:gd name="connsiteY3" fmla="*/ 660400 h 3970867"/>
              <a:gd name="connsiteX4" fmla="*/ 12771436 w 12771436"/>
              <a:gd name="connsiteY4" fmla="*/ 3302000 h 3970867"/>
              <a:gd name="connsiteX5" fmla="*/ 12111036 w 12771436"/>
              <a:gd name="connsiteY5" fmla="*/ 3962400 h 3970867"/>
              <a:gd name="connsiteX6" fmla="*/ 11680294 w 12771436"/>
              <a:gd name="connsiteY6" fmla="*/ 3970867 h 3970867"/>
              <a:gd name="connsiteX7" fmla="*/ 660400 w 12771436"/>
              <a:gd name="connsiteY7" fmla="*/ 3962400 h 3970867"/>
              <a:gd name="connsiteX8" fmla="*/ 0 w 12771436"/>
              <a:gd name="connsiteY8" fmla="*/ 3302000 h 3970867"/>
              <a:gd name="connsiteX9" fmla="*/ 0 w 12771436"/>
              <a:gd name="connsiteY9" fmla="*/ 660400 h 3970867"/>
              <a:gd name="connsiteX0" fmla="*/ 0 w 12771436"/>
              <a:gd name="connsiteY0" fmla="*/ 660400 h 3970867"/>
              <a:gd name="connsiteX1" fmla="*/ 660400 w 12771436"/>
              <a:gd name="connsiteY1" fmla="*/ 0 h 3970867"/>
              <a:gd name="connsiteX2" fmla="*/ 11544828 w 12771436"/>
              <a:gd name="connsiteY2" fmla="*/ 8467 h 3970867"/>
              <a:gd name="connsiteX3" fmla="*/ 12771436 w 12771436"/>
              <a:gd name="connsiteY3" fmla="*/ 3302000 h 3970867"/>
              <a:gd name="connsiteX4" fmla="*/ 12111036 w 12771436"/>
              <a:gd name="connsiteY4" fmla="*/ 3962400 h 3970867"/>
              <a:gd name="connsiteX5" fmla="*/ 11680294 w 12771436"/>
              <a:gd name="connsiteY5" fmla="*/ 3970867 h 3970867"/>
              <a:gd name="connsiteX6" fmla="*/ 660400 w 12771436"/>
              <a:gd name="connsiteY6" fmla="*/ 3962400 h 3970867"/>
              <a:gd name="connsiteX7" fmla="*/ 0 w 12771436"/>
              <a:gd name="connsiteY7" fmla="*/ 3302000 h 3970867"/>
              <a:gd name="connsiteX8" fmla="*/ 0 w 12771436"/>
              <a:gd name="connsiteY8" fmla="*/ 660400 h 3970867"/>
              <a:gd name="connsiteX0" fmla="*/ 0 w 12111036"/>
              <a:gd name="connsiteY0" fmla="*/ 660400 h 3970867"/>
              <a:gd name="connsiteX1" fmla="*/ 660400 w 12111036"/>
              <a:gd name="connsiteY1" fmla="*/ 0 h 3970867"/>
              <a:gd name="connsiteX2" fmla="*/ 11544828 w 12111036"/>
              <a:gd name="connsiteY2" fmla="*/ 8467 h 3970867"/>
              <a:gd name="connsiteX3" fmla="*/ 12111036 w 12111036"/>
              <a:gd name="connsiteY3" fmla="*/ 3962400 h 3970867"/>
              <a:gd name="connsiteX4" fmla="*/ 11680294 w 12111036"/>
              <a:gd name="connsiteY4" fmla="*/ 3970867 h 3970867"/>
              <a:gd name="connsiteX5" fmla="*/ 660400 w 12111036"/>
              <a:gd name="connsiteY5" fmla="*/ 3962400 h 3970867"/>
              <a:gd name="connsiteX6" fmla="*/ 0 w 12111036"/>
              <a:gd name="connsiteY6" fmla="*/ 3302000 h 3970867"/>
              <a:gd name="connsiteX7" fmla="*/ 0 w 12111036"/>
              <a:gd name="connsiteY7" fmla="*/ 660400 h 3970867"/>
              <a:gd name="connsiteX0" fmla="*/ 0 w 11680294"/>
              <a:gd name="connsiteY0" fmla="*/ 660400 h 3970867"/>
              <a:gd name="connsiteX1" fmla="*/ 660400 w 11680294"/>
              <a:gd name="connsiteY1" fmla="*/ 0 h 3970867"/>
              <a:gd name="connsiteX2" fmla="*/ 11544828 w 11680294"/>
              <a:gd name="connsiteY2" fmla="*/ 8467 h 3970867"/>
              <a:gd name="connsiteX3" fmla="*/ 11680294 w 11680294"/>
              <a:gd name="connsiteY3" fmla="*/ 3970867 h 3970867"/>
              <a:gd name="connsiteX4" fmla="*/ 660400 w 11680294"/>
              <a:gd name="connsiteY4" fmla="*/ 3962400 h 3970867"/>
              <a:gd name="connsiteX5" fmla="*/ 0 w 11680294"/>
              <a:gd name="connsiteY5" fmla="*/ 3302000 h 3970867"/>
              <a:gd name="connsiteX6" fmla="*/ 0 w 11680294"/>
              <a:gd name="connsiteY6" fmla="*/ 660400 h 3970867"/>
              <a:gd name="connsiteX0" fmla="*/ 0 w 11544828"/>
              <a:gd name="connsiteY0" fmla="*/ 660400 h 4004734"/>
              <a:gd name="connsiteX1" fmla="*/ 660400 w 11544828"/>
              <a:gd name="connsiteY1" fmla="*/ 0 h 4004734"/>
              <a:gd name="connsiteX2" fmla="*/ 11544828 w 11544828"/>
              <a:gd name="connsiteY2" fmla="*/ 8467 h 4004734"/>
              <a:gd name="connsiteX3" fmla="*/ 11477094 w 11544828"/>
              <a:gd name="connsiteY3" fmla="*/ 4004734 h 4004734"/>
              <a:gd name="connsiteX4" fmla="*/ 660400 w 11544828"/>
              <a:gd name="connsiteY4" fmla="*/ 3962400 h 4004734"/>
              <a:gd name="connsiteX5" fmla="*/ 0 w 11544828"/>
              <a:gd name="connsiteY5" fmla="*/ 3302000 h 4004734"/>
              <a:gd name="connsiteX6" fmla="*/ 0 w 11544828"/>
              <a:gd name="connsiteY6" fmla="*/ 660400 h 4004734"/>
              <a:gd name="connsiteX0" fmla="*/ 0 w 11544828"/>
              <a:gd name="connsiteY0" fmla="*/ 660400 h 4004734"/>
              <a:gd name="connsiteX1" fmla="*/ 660400 w 11544828"/>
              <a:gd name="connsiteY1" fmla="*/ 0 h 4004734"/>
              <a:gd name="connsiteX2" fmla="*/ 11544828 w 11544828"/>
              <a:gd name="connsiteY2" fmla="*/ 8467 h 4004734"/>
              <a:gd name="connsiteX3" fmla="*/ 11544828 w 11544828"/>
              <a:gd name="connsiteY3" fmla="*/ 4004734 h 4004734"/>
              <a:gd name="connsiteX4" fmla="*/ 660400 w 11544828"/>
              <a:gd name="connsiteY4" fmla="*/ 3962400 h 4004734"/>
              <a:gd name="connsiteX5" fmla="*/ 0 w 11544828"/>
              <a:gd name="connsiteY5" fmla="*/ 3302000 h 4004734"/>
              <a:gd name="connsiteX6" fmla="*/ 0 w 11544828"/>
              <a:gd name="connsiteY6" fmla="*/ 660400 h 4004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44828" h="4004734">
                <a:moveTo>
                  <a:pt x="0" y="660400"/>
                </a:moveTo>
                <a:cubicBezTo>
                  <a:pt x="0" y="295671"/>
                  <a:pt x="295671" y="0"/>
                  <a:pt x="660400" y="0"/>
                </a:cubicBezTo>
                <a:lnTo>
                  <a:pt x="11544828" y="8467"/>
                </a:lnTo>
                <a:lnTo>
                  <a:pt x="11544828" y="4004734"/>
                </a:lnTo>
                <a:lnTo>
                  <a:pt x="660400" y="3962400"/>
                </a:lnTo>
                <a:cubicBezTo>
                  <a:pt x="295671" y="3962400"/>
                  <a:pt x="0" y="3666729"/>
                  <a:pt x="0" y="3302000"/>
                </a:cubicBezTo>
                <a:lnTo>
                  <a:pt x="0" y="660400"/>
                </a:lnTo>
                <a:close/>
              </a:path>
            </a:pathLst>
          </a:custGeom>
        </p:spPr>
        <p:txBody>
          <a:bodyPr/>
          <a:lstStyle/>
          <a:p>
            <a:endParaRPr lang="th-TH" dirty="0"/>
          </a:p>
        </p:txBody>
      </p:sp>
    </p:spTree>
    <p:extLst>
      <p:ext uri="{BB962C8B-B14F-4D97-AF65-F5344CB8AC3E}">
        <p14:creationId xmlns:p14="http://schemas.microsoft.com/office/powerpoint/2010/main" val="3763505926"/>
      </p:ext>
    </p:extLst>
  </p:cSld>
  <p:clrMapOvr>
    <a:masterClrMapping/>
  </p:clrMapOvr>
  <p:timing>
    <p:tnLst>
      <p:par>
        <p:cTn id="1" dur="indefinite" restart="never" nodeType="tmRoot"/>
      </p:par>
    </p:tnLst>
  </p:timing>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24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30163" y="3259666"/>
            <a:ext cx="11619969"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
        <p:nvSpPr>
          <p:cNvPr id="4" name="ตัวแทนรูปภาพ 14"/>
          <p:cNvSpPr>
            <a:spLocks noGrp="1"/>
          </p:cNvSpPr>
          <p:nvPr>
            <p:ph type="pic" sz="quarter" idx="11"/>
          </p:nvPr>
        </p:nvSpPr>
        <p:spPr>
          <a:xfrm>
            <a:off x="-67732" y="7840133"/>
            <a:ext cx="11619969"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Tree>
    <p:extLst>
      <p:ext uri="{BB962C8B-B14F-4D97-AF65-F5344CB8AC3E}">
        <p14:creationId xmlns:p14="http://schemas.microsoft.com/office/powerpoint/2010/main" val="3004320351"/>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25_ส่วนหัวของส่วน">
    <p:spTree>
      <p:nvGrpSpPr>
        <p:cNvPr id="1" name=""/>
        <p:cNvGrpSpPr/>
        <p:nvPr/>
      </p:nvGrpSpPr>
      <p:grpSpPr>
        <a:xfrm>
          <a:off x="0" y="0"/>
          <a:ext cx="0" cy="0"/>
          <a:chOff x="0" y="0"/>
          <a:chExt cx="0" cy="0"/>
        </a:xfrm>
      </p:grpSpPr>
      <p:sp>
        <p:nvSpPr>
          <p:cNvPr id="15" name="ตัวแทนรูปภาพ 14"/>
          <p:cNvSpPr>
            <a:spLocks noGrp="1"/>
          </p:cNvSpPr>
          <p:nvPr>
            <p:ph type="pic" sz="quarter" idx="10"/>
          </p:nvPr>
        </p:nvSpPr>
        <p:spPr>
          <a:xfrm>
            <a:off x="-30163" y="3420533"/>
            <a:ext cx="11619969"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19969" h="3970867">
                <a:moveTo>
                  <a:pt x="0" y="3962401"/>
                </a:moveTo>
                <a:lnTo>
                  <a:pt x="33866" y="0"/>
                </a:lnTo>
                <a:lnTo>
                  <a:pt x="10959569" y="8467"/>
                </a:lnTo>
                <a:cubicBezTo>
                  <a:pt x="11324298" y="8467"/>
                  <a:pt x="11619969" y="304138"/>
                  <a:pt x="11619969" y="668867"/>
                </a:cubicBezTo>
                <a:lnTo>
                  <a:pt x="11619969" y="3310467"/>
                </a:lnTo>
                <a:cubicBezTo>
                  <a:pt x="11619969" y="3675196"/>
                  <a:pt x="11324298" y="3970867"/>
                  <a:pt x="10959569" y="3970867"/>
                </a:cubicBezTo>
                <a:lnTo>
                  <a:pt x="0" y="3962401"/>
                </a:lnTo>
                <a:close/>
              </a:path>
            </a:pathLst>
          </a:custGeom>
        </p:spPr>
        <p:txBody>
          <a:bodyPr/>
          <a:lstStyle/>
          <a:p>
            <a:endParaRPr lang="th-TH" dirty="0"/>
          </a:p>
        </p:txBody>
      </p:sp>
      <p:sp>
        <p:nvSpPr>
          <p:cNvPr id="4" name="ตัวแทนรูปภาพ 14"/>
          <p:cNvSpPr>
            <a:spLocks noGrp="1"/>
          </p:cNvSpPr>
          <p:nvPr>
            <p:ph type="pic" sz="quarter" idx="11"/>
          </p:nvPr>
        </p:nvSpPr>
        <p:spPr>
          <a:xfrm>
            <a:off x="-33866" y="7687733"/>
            <a:ext cx="17377303" cy="3970867"/>
          </a:xfrm>
          <a:custGeom>
            <a:avLst/>
            <a:gdLst>
              <a:gd name="connsiteX0" fmla="*/ 0 w 12771436"/>
              <a:gd name="connsiteY0" fmla="*/ 660400 h 3962400"/>
              <a:gd name="connsiteX1" fmla="*/ 660400 w 12771436"/>
              <a:gd name="connsiteY1" fmla="*/ 0 h 3962400"/>
              <a:gd name="connsiteX2" fmla="*/ 12111036 w 12771436"/>
              <a:gd name="connsiteY2" fmla="*/ 0 h 3962400"/>
              <a:gd name="connsiteX3" fmla="*/ 12771436 w 12771436"/>
              <a:gd name="connsiteY3" fmla="*/ 660400 h 3962400"/>
              <a:gd name="connsiteX4" fmla="*/ 12771436 w 12771436"/>
              <a:gd name="connsiteY4" fmla="*/ 3302000 h 3962400"/>
              <a:gd name="connsiteX5" fmla="*/ 12111036 w 12771436"/>
              <a:gd name="connsiteY5" fmla="*/ 3962400 h 3962400"/>
              <a:gd name="connsiteX6" fmla="*/ 660400 w 12771436"/>
              <a:gd name="connsiteY6" fmla="*/ 3962400 h 3962400"/>
              <a:gd name="connsiteX7" fmla="*/ 0 w 12771436"/>
              <a:gd name="connsiteY7" fmla="*/ 3302000 h 3962400"/>
              <a:gd name="connsiteX8" fmla="*/ 0 w 12771436"/>
              <a:gd name="connsiteY8" fmla="*/ 660400 h 3962400"/>
              <a:gd name="connsiteX0" fmla="*/ 1 w 12771437"/>
              <a:gd name="connsiteY0" fmla="*/ 660400 h 3962400"/>
              <a:gd name="connsiteX1" fmla="*/ 660401 w 12771437"/>
              <a:gd name="connsiteY1" fmla="*/ 0 h 3962400"/>
              <a:gd name="connsiteX2" fmla="*/ 12111037 w 12771437"/>
              <a:gd name="connsiteY2" fmla="*/ 0 h 3962400"/>
              <a:gd name="connsiteX3" fmla="*/ 12771437 w 12771437"/>
              <a:gd name="connsiteY3" fmla="*/ 660400 h 3962400"/>
              <a:gd name="connsiteX4" fmla="*/ 12771437 w 12771437"/>
              <a:gd name="connsiteY4" fmla="*/ 3302000 h 3962400"/>
              <a:gd name="connsiteX5" fmla="*/ 12111037 w 12771437"/>
              <a:gd name="connsiteY5" fmla="*/ 3962400 h 3962400"/>
              <a:gd name="connsiteX6" fmla="*/ 660401 w 12771437"/>
              <a:gd name="connsiteY6" fmla="*/ 3962400 h 3962400"/>
              <a:gd name="connsiteX7" fmla="*/ 1 w 12771437"/>
              <a:gd name="connsiteY7" fmla="*/ 3302000 h 3962400"/>
              <a:gd name="connsiteX8" fmla="*/ 0 w 12771437"/>
              <a:gd name="connsiteY8" fmla="*/ 1752600 h 3962400"/>
              <a:gd name="connsiteX9" fmla="*/ 1 w 12771437"/>
              <a:gd name="connsiteY9" fmla="*/ 660400 h 3962400"/>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660401 w 12771437"/>
              <a:gd name="connsiteY7" fmla="*/ 3970867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660401 w 12771437"/>
              <a:gd name="connsiteY8" fmla="*/ 3970867 h 3970867"/>
              <a:gd name="connsiteX9" fmla="*/ 1 w 12771437"/>
              <a:gd name="connsiteY9" fmla="*/ 3310467 h 3970867"/>
              <a:gd name="connsiteX10" fmla="*/ 0 w 12771437"/>
              <a:gd name="connsiteY10" fmla="*/ 1761067 h 3970867"/>
              <a:gd name="connsiteX11" fmla="*/ 1 w 12771437"/>
              <a:gd name="connsiteY11"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1 w 12771437"/>
              <a:gd name="connsiteY8" fmla="*/ 3310467 h 3970867"/>
              <a:gd name="connsiteX9" fmla="*/ 0 w 12771437"/>
              <a:gd name="connsiteY9" fmla="*/ 1761067 h 3970867"/>
              <a:gd name="connsiteX10" fmla="*/ 1 w 12771437"/>
              <a:gd name="connsiteY10" fmla="*/ 668867 h 3970867"/>
              <a:gd name="connsiteX0" fmla="*/ 1 w 12771437"/>
              <a:gd name="connsiteY0" fmla="*/ 668867 h 3970867"/>
              <a:gd name="connsiteX1" fmla="*/ 660401 w 12771437"/>
              <a:gd name="connsiteY1" fmla="*/ 8467 h 3970867"/>
              <a:gd name="connsiteX2" fmla="*/ 1185334 w 12771437"/>
              <a:gd name="connsiteY2" fmla="*/ 0 h 3970867"/>
              <a:gd name="connsiteX3" fmla="*/ 12111037 w 12771437"/>
              <a:gd name="connsiteY3" fmla="*/ 8467 h 3970867"/>
              <a:gd name="connsiteX4" fmla="*/ 12771437 w 12771437"/>
              <a:gd name="connsiteY4" fmla="*/ 668867 h 3970867"/>
              <a:gd name="connsiteX5" fmla="*/ 12771437 w 12771437"/>
              <a:gd name="connsiteY5" fmla="*/ 3310467 h 3970867"/>
              <a:gd name="connsiteX6" fmla="*/ 12111037 w 12771437"/>
              <a:gd name="connsiteY6" fmla="*/ 3970867 h 3970867"/>
              <a:gd name="connsiteX7" fmla="*/ 1151468 w 12771437"/>
              <a:gd name="connsiteY7" fmla="*/ 3962401 h 3970867"/>
              <a:gd name="connsiteX8" fmla="*/ 0 w 12771437"/>
              <a:gd name="connsiteY8" fmla="*/ 1761067 h 3970867"/>
              <a:gd name="connsiteX9" fmla="*/ 1 w 12771437"/>
              <a:gd name="connsiteY9" fmla="*/ 668867 h 3970867"/>
              <a:gd name="connsiteX0" fmla="*/ 0 w 12771436"/>
              <a:gd name="connsiteY0" fmla="*/ 668867 h 3970867"/>
              <a:gd name="connsiteX1" fmla="*/ 660400 w 12771436"/>
              <a:gd name="connsiteY1" fmla="*/ 8467 h 3970867"/>
              <a:gd name="connsiteX2" fmla="*/ 1185333 w 12771436"/>
              <a:gd name="connsiteY2" fmla="*/ 0 h 3970867"/>
              <a:gd name="connsiteX3" fmla="*/ 12111036 w 12771436"/>
              <a:gd name="connsiteY3" fmla="*/ 8467 h 3970867"/>
              <a:gd name="connsiteX4" fmla="*/ 12771436 w 12771436"/>
              <a:gd name="connsiteY4" fmla="*/ 668867 h 3970867"/>
              <a:gd name="connsiteX5" fmla="*/ 12771436 w 12771436"/>
              <a:gd name="connsiteY5" fmla="*/ 3310467 h 3970867"/>
              <a:gd name="connsiteX6" fmla="*/ 12111036 w 12771436"/>
              <a:gd name="connsiteY6" fmla="*/ 3970867 h 3970867"/>
              <a:gd name="connsiteX7" fmla="*/ 1151467 w 12771436"/>
              <a:gd name="connsiteY7" fmla="*/ 3962401 h 3970867"/>
              <a:gd name="connsiteX8" fmla="*/ 0 w 12771436"/>
              <a:gd name="connsiteY8" fmla="*/ 668867 h 3970867"/>
              <a:gd name="connsiteX0" fmla="*/ 491067 w 12111036"/>
              <a:gd name="connsiteY0" fmla="*/ 3962401 h 3970867"/>
              <a:gd name="connsiteX1" fmla="*/ 0 w 12111036"/>
              <a:gd name="connsiteY1" fmla="*/ 8467 h 3970867"/>
              <a:gd name="connsiteX2" fmla="*/ 524933 w 12111036"/>
              <a:gd name="connsiteY2" fmla="*/ 0 h 3970867"/>
              <a:gd name="connsiteX3" fmla="*/ 11450636 w 12111036"/>
              <a:gd name="connsiteY3" fmla="*/ 8467 h 3970867"/>
              <a:gd name="connsiteX4" fmla="*/ 12111036 w 12111036"/>
              <a:gd name="connsiteY4" fmla="*/ 668867 h 3970867"/>
              <a:gd name="connsiteX5" fmla="*/ 12111036 w 12111036"/>
              <a:gd name="connsiteY5" fmla="*/ 3310467 h 3970867"/>
              <a:gd name="connsiteX6" fmla="*/ 11450636 w 12111036"/>
              <a:gd name="connsiteY6" fmla="*/ 3970867 h 3970867"/>
              <a:gd name="connsiteX7" fmla="*/ 491067 w 12111036"/>
              <a:gd name="connsiteY7" fmla="*/ 3962401 h 3970867"/>
              <a:gd name="connsiteX0" fmla="*/ 0 w 11619969"/>
              <a:gd name="connsiteY0" fmla="*/ 3962401 h 3970867"/>
              <a:gd name="connsiteX1" fmla="*/ 33866 w 11619969"/>
              <a:gd name="connsiteY1" fmla="*/ 0 h 3970867"/>
              <a:gd name="connsiteX2" fmla="*/ 10959569 w 11619969"/>
              <a:gd name="connsiteY2" fmla="*/ 8467 h 3970867"/>
              <a:gd name="connsiteX3" fmla="*/ 11619969 w 11619969"/>
              <a:gd name="connsiteY3" fmla="*/ 668867 h 3970867"/>
              <a:gd name="connsiteX4" fmla="*/ 11619969 w 11619969"/>
              <a:gd name="connsiteY4" fmla="*/ 3310467 h 3970867"/>
              <a:gd name="connsiteX5" fmla="*/ 10959569 w 11619969"/>
              <a:gd name="connsiteY5" fmla="*/ 3970867 h 3970867"/>
              <a:gd name="connsiteX6" fmla="*/ 0 w 11619969"/>
              <a:gd name="connsiteY6" fmla="*/ 3962401 h 3970867"/>
              <a:gd name="connsiteX0" fmla="*/ 5757334 w 17377303"/>
              <a:gd name="connsiteY0" fmla="*/ 3953934 h 3962400"/>
              <a:gd name="connsiteX1" fmla="*/ 0 w 17377303"/>
              <a:gd name="connsiteY1" fmla="*/ 25400 h 3962400"/>
              <a:gd name="connsiteX2" fmla="*/ 16716903 w 17377303"/>
              <a:gd name="connsiteY2" fmla="*/ 0 h 3962400"/>
              <a:gd name="connsiteX3" fmla="*/ 17377303 w 17377303"/>
              <a:gd name="connsiteY3" fmla="*/ 660400 h 3962400"/>
              <a:gd name="connsiteX4" fmla="*/ 17377303 w 17377303"/>
              <a:gd name="connsiteY4" fmla="*/ 3302000 h 3962400"/>
              <a:gd name="connsiteX5" fmla="*/ 16716903 w 17377303"/>
              <a:gd name="connsiteY5" fmla="*/ 3962400 h 3962400"/>
              <a:gd name="connsiteX6" fmla="*/ 5757334 w 17377303"/>
              <a:gd name="connsiteY6" fmla="*/ 3953934 h 3962400"/>
              <a:gd name="connsiteX0" fmla="*/ 1 w 17377303"/>
              <a:gd name="connsiteY0" fmla="*/ 4055534 h 4055534"/>
              <a:gd name="connsiteX1" fmla="*/ 0 w 17377303"/>
              <a:gd name="connsiteY1" fmla="*/ 25400 h 4055534"/>
              <a:gd name="connsiteX2" fmla="*/ 16716903 w 17377303"/>
              <a:gd name="connsiteY2" fmla="*/ 0 h 4055534"/>
              <a:gd name="connsiteX3" fmla="*/ 17377303 w 17377303"/>
              <a:gd name="connsiteY3" fmla="*/ 660400 h 4055534"/>
              <a:gd name="connsiteX4" fmla="*/ 17377303 w 17377303"/>
              <a:gd name="connsiteY4" fmla="*/ 3302000 h 4055534"/>
              <a:gd name="connsiteX5" fmla="*/ 16716903 w 17377303"/>
              <a:gd name="connsiteY5" fmla="*/ 3962400 h 4055534"/>
              <a:gd name="connsiteX6" fmla="*/ 1 w 17377303"/>
              <a:gd name="connsiteY6" fmla="*/ 4055534 h 4055534"/>
              <a:gd name="connsiteX0" fmla="*/ 1 w 17377303"/>
              <a:gd name="connsiteY0" fmla="*/ 4064001 h 4064001"/>
              <a:gd name="connsiteX1" fmla="*/ 0 w 17377303"/>
              <a:gd name="connsiteY1" fmla="*/ 0 h 4064001"/>
              <a:gd name="connsiteX2" fmla="*/ 16716903 w 17377303"/>
              <a:gd name="connsiteY2" fmla="*/ 8467 h 4064001"/>
              <a:gd name="connsiteX3" fmla="*/ 17377303 w 17377303"/>
              <a:gd name="connsiteY3" fmla="*/ 668867 h 4064001"/>
              <a:gd name="connsiteX4" fmla="*/ 17377303 w 17377303"/>
              <a:gd name="connsiteY4" fmla="*/ 3310467 h 4064001"/>
              <a:gd name="connsiteX5" fmla="*/ 16716903 w 17377303"/>
              <a:gd name="connsiteY5" fmla="*/ 3970867 h 4064001"/>
              <a:gd name="connsiteX6" fmla="*/ 1 w 17377303"/>
              <a:gd name="connsiteY6" fmla="*/ 4064001 h 4064001"/>
              <a:gd name="connsiteX0" fmla="*/ 33868 w 17377303"/>
              <a:gd name="connsiteY0" fmla="*/ 3962401 h 3970867"/>
              <a:gd name="connsiteX1" fmla="*/ 0 w 17377303"/>
              <a:gd name="connsiteY1" fmla="*/ 0 h 3970867"/>
              <a:gd name="connsiteX2" fmla="*/ 16716903 w 17377303"/>
              <a:gd name="connsiteY2" fmla="*/ 8467 h 3970867"/>
              <a:gd name="connsiteX3" fmla="*/ 17377303 w 17377303"/>
              <a:gd name="connsiteY3" fmla="*/ 668867 h 3970867"/>
              <a:gd name="connsiteX4" fmla="*/ 17377303 w 17377303"/>
              <a:gd name="connsiteY4" fmla="*/ 3310467 h 3970867"/>
              <a:gd name="connsiteX5" fmla="*/ 16716903 w 17377303"/>
              <a:gd name="connsiteY5" fmla="*/ 3970867 h 3970867"/>
              <a:gd name="connsiteX6" fmla="*/ 33868 w 17377303"/>
              <a:gd name="connsiteY6" fmla="*/ 3962401 h 3970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377303" h="3970867">
                <a:moveTo>
                  <a:pt x="33868" y="3962401"/>
                </a:moveTo>
                <a:cubicBezTo>
                  <a:pt x="33868" y="2619023"/>
                  <a:pt x="0" y="1343378"/>
                  <a:pt x="0" y="0"/>
                </a:cubicBezTo>
                <a:lnTo>
                  <a:pt x="16716903" y="8467"/>
                </a:lnTo>
                <a:cubicBezTo>
                  <a:pt x="17081632" y="8467"/>
                  <a:pt x="17377303" y="304138"/>
                  <a:pt x="17377303" y="668867"/>
                </a:cubicBezTo>
                <a:lnTo>
                  <a:pt x="17377303" y="3310467"/>
                </a:lnTo>
                <a:cubicBezTo>
                  <a:pt x="17377303" y="3675196"/>
                  <a:pt x="17081632" y="3970867"/>
                  <a:pt x="16716903" y="3970867"/>
                </a:cubicBezTo>
                <a:lnTo>
                  <a:pt x="33868" y="3962401"/>
                </a:lnTo>
                <a:close/>
              </a:path>
            </a:pathLst>
          </a:custGeom>
        </p:spPr>
        <p:txBody>
          <a:bodyPr/>
          <a:lstStyle/>
          <a:p>
            <a:endParaRPr lang="th-TH" dirty="0"/>
          </a:p>
        </p:txBody>
      </p:sp>
    </p:spTree>
    <p:extLst>
      <p:ext uri="{BB962C8B-B14F-4D97-AF65-F5344CB8AC3E}">
        <p14:creationId xmlns:p14="http://schemas.microsoft.com/office/powerpoint/2010/main" val="1537774586"/>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20_ส่วนหัวของส่วน">
    <p:spTree>
      <p:nvGrpSpPr>
        <p:cNvPr id="1" name=""/>
        <p:cNvGrpSpPr/>
        <p:nvPr/>
      </p:nvGrpSpPr>
      <p:grpSpPr>
        <a:xfrm>
          <a:off x="0" y="0"/>
          <a:ext cx="0" cy="0"/>
          <a:chOff x="0" y="0"/>
          <a:chExt cx="0" cy="0"/>
        </a:xfrm>
      </p:grpSpPr>
      <p:sp>
        <p:nvSpPr>
          <p:cNvPr id="3" name="ตัวแทนรูปภาพ 14"/>
          <p:cNvSpPr>
            <a:spLocks noGrp="1"/>
          </p:cNvSpPr>
          <p:nvPr>
            <p:ph type="pic" sz="quarter" idx="11"/>
          </p:nvPr>
        </p:nvSpPr>
        <p:spPr>
          <a:xfrm>
            <a:off x="13838237" y="3765783"/>
            <a:ext cx="5998103" cy="4827884"/>
          </a:xfrm>
          <a:prstGeom prst="flowChartAlternateProcess">
            <a:avLst/>
          </a:prstGeom>
        </p:spPr>
        <p:txBody>
          <a:bodyPr/>
          <a:lstStyle/>
          <a:p>
            <a:endParaRPr lang="th-TH" dirty="0"/>
          </a:p>
        </p:txBody>
      </p:sp>
      <p:sp>
        <p:nvSpPr>
          <p:cNvPr id="4" name="ตัวแทนรูปภาพ 14"/>
          <p:cNvSpPr>
            <a:spLocks noGrp="1"/>
          </p:cNvSpPr>
          <p:nvPr>
            <p:ph type="pic" sz="quarter" idx="12"/>
          </p:nvPr>
        </p:nvSpPr>
        <p:spPr>
          <a:xfrm>
            <a:off x="4618037" y="3782716"/>
            <a:ext cx="5998103" cy="4827884"/>
          </a:xfrm>
          <a:prstGeom prst="flowChartAlternateProcess">
            <a:avLst/>
          </a:prstGeom>
        </p:spPr>
        <p:txBody>
          <a:bodyPr/>
          <a:lstStyle/>
          <a:p>
            <a:endParaRPr lang="th-TH" dirty="0"/>
          </a:p>
        </p:txBody>
      </p:sp>
    </p:spTree>
    <p:extLst>
      <p:ext uri="{BB962C8B-B14F-4D97-AF65-F5344CB8AC3E}">
        <p14:creationId xmlns:p14="http://schemas.microsoft.com/office/powerpoint/2010/main" val="76864701"/>
      </p:ext>
    </p:extLst>
  </p:cSld>
  <p:clrMapOvr>
    <a:masterClrMapping/>
  </p:clrMapOvr>
  <p:timing>
    <p:tnLst>
      <p:par>
        <p:cTn id="1" dur="indefinite" restart="never" nodeType="tmRoot"/>
      </p:par>
    </p:tnLst>
  </p:timing>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27_ส่วนหัวของส่วน">
    <p:spTree>
      <p:nvGrpSpPr>
        <p:cNvPr id="1" name=""/>
        <p:cNvGrpSpPr/>
        <p:nvPr/>
      </p:nvGrpSpPr>
      <p:grpSpPr>
        <a:xfrm>
          <a:off x="0" y="0"/>
          <a:ext cx="0" cy="0"/>
          <a:chOff x="0" y="0"/>
          <a:chExt cx="0" cy="0"/>
        </a:xfrm>
      </p:grpSpPr>
      <p:sp>
        <p:nvSpPr>
          <p:cNvPr id="5" name="ตัวแทนรูปภาพ 14"/>
          <p:cNvSpPr>
            <a:spLocks noGrp="1"/>
          </p:cNvSpPr>
          <p:nvPr>
            <p:ph type="pic" sz="quarter" idx="13"/>
          </p:nvPr>
        </p:nvSpPr>
        <p:spPr>
          <a:xfrm>
            <a:off x="2540754" y="2832328"/>
            <a:ext cx="8706683" cy="9207272"/>
          </a:xfrm>
          <a:prstGeom prst="flowChartAlternateProcess">
            <a:avLst/>
          </a:prstGeom>
        </p:spPr>
        <p:txBody>
          <a:bodyPr/>
          <a:lstStyle/>
          <a:p>
            <a:endParaRPr lang="th-TH" dirty="0"/>
          </a:p>
        </p:txBody>
      </p:sp>
    </p:spTree>
    <p:extLst>
      <p:ext uri="{BB962C8B-B14F-4D97-AF65-F5344CB8AC3E}">
        <p14:creationId xmlns:p14="http://schemas.microsoft.com/office/powerpoint/2010/main" val="1936793714"/>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8_ส่วนหัวของส่วน">
    <p:spTree>
      <p:nvGrpSpPr>
        <p:cNvPr id="1" name=""/>
        <p:cNvGrpSpPr/>
        <p:nvPr/>
      </p:nvGrpSpPr>
      <p:grpSpPr>
        <a:xfrm>
          <a:off x="0" y="0"/>
          <a:ext cx="0" cy="0"/>
          <a:chOff x="0" y="0"/>
          <a:chExt cx="0" cy="0"/>
        </a:xfrm>
      </p:grpSpPr>
      <p:sp>
        <p:nvSpPr>
          <p:cNvPr id="5" name="ตัวแทนรูปภาพ 14"/>
          <p:cNvSpPr>
            <a:spLocks noGrp="1"/>
          </p:cNvSpPr>
          <p:nvPr>
            <p:ph type="pic" sz="quarter" idx="13"/>
          </p:nvPr>
        </p:nvSpPr>
        <p:spPr>
          <a:xfrm>
            <a:off x="2636837" y="2514600"/>
            <a:ext cx="7997270" cy="10210800"/>
          </a:xfrm>
          <a:prstGeom prst="flowChartAlternateProcess">
            <a:avLst/>
          </a:prstGeom>
        </p:spPr>
        <p:txBody>
          <a:bodyPr/>
          <a:lstStyle/>
          <a:p>
            <a:endParaRPr lang="th-TH" dirty="0"/>
          </a:p>
        </p:txBody>
      </p:sp>
    </p:spTree>
    <p:extLst>
      <p:ext uri="{BB962C8B-B14F-4D97-AF65-F5344CB8AC3E}">
        <p14:creationId xmlns:p14="http://schemas.microsoft.com/office/powerpoint/2010/main" val="122823297"/>
      </p:ext>
    </p:extLst>
  </p:cSld>
  <p:clrMapOvr>
    <a:masterClrMapping/>
  </p:clrMapOvr>
  <p:timing>
    <p:tnLst>
      <p:par>
        <p:cTn id="1" dur="indefinite" restart="never" nodeType="tmRoot"/>
      </p:par>
    </p:tnLst>
  </p:timing>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29_ส่วนหัวของส่วน">
    <p:spTree>
      <p:nvGrpSpPr>
        <p:cNvPr id="1" name=""/>
        <p:cNvGrpSpPr/>
        <p:nvPr/>
      </p:nvGrpSpPr>
      <p:grpSpPr>
        <a:xfrm>
          <a:off x="0" y="0"/>
          <a:ext cx="0" cy="0"/>
          <a:chOff x="0" y="0"/>
          <a:chExt cx="0" cy="0"/>
        </a:xfrm>
      </p:grpSpPr>
      <p:sp>
        <p:nvSpPr>
          <p:cNvPr id="3" name="ตัวแทนรูปภาพ 14"/>
          <p:cNvSpPr>
            <a:spLocks noGrp="1"/>
          </p:cNvSpPr>
          <p:nvPr>
            <p:ph type="pic" sz="quarter" idx="12"/>
          </p:nvPr>
        </p:nvSpPr>
        <p:spPr>
          <a:xfrm>
            <a:off x="9037637" y="2743200"/>
            <a:ext cx="6858000" cy="5520017"/>
          </a:xfrm>
          <a:prstGeom prst="flowChartAlternateProcess">
            <a:avLst/>
          </a:prstGeom>
        </p:spPr>
        <p:txBody>
          <a:bodyPr/>
          <a:lstStyle/>
          <a:p>
            <a:endParaRPr lang="th-TH" dirty="0"/>
          </a:p>
        </p:txBody>
      </p:sp>
    </p:spTree>
    <p:extLst>
      <p:ext uri="{BB962C8B-B14F-4D97-AF65-F5344CB8AC3E}">
        <p14:creationId xmlns:p14="http://schemas.microsoft.com/office/powerpoint/2010/main" val="65198420"/>
      </p:ext>
    </p:extLst>
  </p:cSld>
  <p:clrMapOvr>
    <a:masterClrMapping/>
  </p:clrMapOvr>
  <p:timing>
    <p:tnLst>
      <p:par>
        <p:cTn id="1" dur="indefinite" restart="never" nodeType="tmRoot"/>
      </p:par>
    </p:tnLst>
  </p:timing>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30_ส่วนหัวของส่วน">
    <p:spTree>
      <p:nvGrpSpPr>
        <p:cNvPr id="1" name=""/>
        <p:cNvGrpSpPr/>
        <p:nvPr/>
      </p:nvGrpSpPr>
      <p:grpSpPr>
        <a:xfrm>
          <a:off x="0" y="0"/>
          <a:ext cx="0" cy="0"/>
          <a:chOff x="0" y="0"/>
          <a:chExt cx="0" cy="0"/>
        </a:xfrm>
      </p:grpSpPr>
      <p:sp>
        <p:nvSpPr>
          <p:cNvPr id="4" name="Picture Placeholder 13"/>
          <p:cNvSpPr>
            <a:spLocks noGrp="1"/>
          </p:cNvSpPr>
          <p:nvPr>
            <p:ph type="pic" sz="quarter" idx="11" hasCustomPrompt="1"/>
          </p:nvPr>
        </p:nvSpPr>
        <p:spPr>
          <a:xfrm>
            <a:off x="9634216" y="2809980"/>
            <a:ext cx="5651821" cy="5648220"/>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Tree>
    <p:extLst>
      <p:ext uri="{BB962C8B-B14F-4D97-AF65-F5344CB8AC3E}">
        <p14:creationId xmlns:p14="http://schemas.microsoft.com/office/powerpoint/2010/main" val="737022353"/>
      </p:ext>
    </p:extLst>
  </p:cSld>
  <p:clrMapOvr>
    <a:masterClrMapping/>
  </p:clrMapOvr>
  <p:timing>
    <p:tnLst>
      <p:par>
        <p:cTn id="1" dur="indefinite" restart="never" nodeType="tmRoot"/>
      </p:par>
    </p:tnLst>
  </p:timing>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23_ส่วนหัวของส่วน">
    <p:spTree>
      <p:nvGrpSpPr>
        <p:cNvPr id="1" name=""/>
        <p:cNvGrpSpPr/>
        <p:nvPr/>
      </p:nvGrpSpPr>
      <p:grpSpPr>
        <a:xfrm>
          <a:off x="0" y="0"/>
          <a:ext cx="0" cy="0"/>
          <a:chOff x="0" y="0"/>
          <a:chExt cx="0" cy="0"/>
        </a:xfrm>
      </p:grpSpPr>
      <p:sp>
        <p:nvSpPr>
          <p:cNvPr id="3" name="ตัวแทนรูปภาพ 14"/>
          <p:cNvSpPr>
            <a:spLocks noGrp="1"/>
          </p:cNvSpPr>
          <p:nvPr>
            <p:ph type="pic" sz="quarter" idx="11"/>
          </p:nvPr>
        </p:nvSpPr>
        <p:spPr>
          <a:xfrm>
            <a:off x="9592734" y="4038600"/>
            <a:ext cx="4922836" cy="3962400"/>
          </a:xfrm>
          <a:prstGeom prst="flowChartAlternateProcess">
            <a:avLst/>
          </a:prstGeom>
        </p:spPr>
        <p:txBody>
          <a:bodyPr/>
          <a:lstStyle/>
          <a:p>
            <a:endParaRPr lang="th-TH" dirty="0"/>
          </a:p>
        </p:txBody>
      </p:sp>
      <p:sp>
        <p:nvSpPr>
          <p:cNvPr id="4" name="ตัวแทนรูปภาพ 14"/>
          <p:cNvSpPr>
            <a:spLocks noGrp="1"/>
          </p:cNvSpPr>
          <p:nvPr>
            <p:ph type="pic" sz="quarter" idx="12"/>
          </p:nvPr>
        </p:nvSpPr>
        <p:spPr>
          <a:xfrm>
            <a:off x="3246437" y="4038600"/>
            <a:ext cx="4922836" cy="3962400"/>
          </a:xfrm>
          <a:prstGeom prst="flowChartAlternateProcess">
            <a:avLst/>
          </a:prstGeom>
        </p:spPr>
        <p:txBody>
          <a:bodyPr/>
          <a:lstStyle/>
          <a:p>
            <a:endParaRPr lang="th-TH" dirty="0"/>
          </a:p>
        </p:txBody>
      </p:sp>
      <p:sp>
        <p:nvSpPr>
          <p:cNvPr id="6" name="ตัวแทนรูปภาพ 14"/>
          <p:cNvSpPr>
            <a:spLocks noGrp="1"/>
          </p:cNvSpPr>
          <p:nvPr>
            <p:ph type="pic" sz="quarter" idx="14"/>
          </p:nvPr>
        </p:nvSpPr>
        <p:spPr>
          <a:xfrm>
            <a:off x="16154401" y="4038600"/>
            <a:ext cx="4922836" cy="3962400"/>
          </a:xfrm>
          <a:prstGeom prst="flowChartAlternateProcess">
            <a:avLst/>
          </a:prstGeom>
        </p:spPr>
        <p:txBody>
          <a:bodyPr/>
          <a:lstStyle/>
          <a:p>
            <a:endParaRPr lang="th-TH" dirty="0"/>
          </a:p>
        </p:txBody>
      </p:sp>
    </p:spTree>
    <p:extLst>
      <p:ext uri="{BB962C8B-B14F-4D97-AF65-F5344CB8AC3E}">
        <p14:creationId xmlns:p14="http://schemas.microsoft.com/office/powerpoint/2010/main" val="12736052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5_ส่วนหัวของส่วน">
    <p:spTree>
      <p:nvGrpSpPr>
        <p:cNvPr id="1" name=""/>
        <p:cNvGrpSpPr/>
        <p:nvPr/>
      </p:nvGrpSpPr>
      <p:grpSpPr>
        <a:xfrm>
          <a:off x="0" y="0"/>
          <a:ext cx="0" cy="0"/>
          <a:chOff x="0" y="0"/>
          <a:chExt cx="0" cy="0"/>
        </a:xfrm>
      </p:grpSpPr>
      <p:sp>
        <p:nvSpPr>
          <p:cNvPr id="10" name="Picture Placeholder 9"/>
          <p:cNvSpPr>
            <a:spLocks noGrp="1"/>
          </p:cNvSpPr>
          <p:nvPr>
            <p:ph type="pic" sz="quarter" idx="29"/>
          </p:nvPr>
        </p:nvSpPr>
        <p:spPr>
          <a:xfrm>
            <a:off x="1570037" y="2133600"/>
            <a:ext cx="12115800" cy="6876535"/>
          </a:xfrm>
          <a:custGeom>
            <a:avLst/>
            <a:gdLst>
              <a:gd name="connsiteX0" fmla="*/ 0 w 8458200"/>
              <a:gd name="connsiteY0" fmla="*/ 0 h 4800600"/>
              <a:gd name="connsiteX1" fmla="*/ 8458200 w 8458200"/>
              <a:gd name="connsiteY1" fmla="*/ 0 h 4800600"/>
              <a:gd name="connsiteX2" fmla="*/ 8458200 w 8458200"/>
              <a:gd name="connsiteY2" fmla="*/ 4800600 h 4800600"/>
              <a:gd name="connsiteX3" fmla="*/ 0 w 8458200"/>
              <a:gd name="connsiteY3" fmla="*/ 4800600 h 4800600"/>
            </a:gdLst>
            <a:ahLst/>
            <a:cxnLst>
              <a:cxn ang="0">
                <a:pos x="connsiteX0" y="connsiteY0"/>
              </a:cxn>
              <a:cxn ang="0">
                <a:pos x="connsiteX1" y="connsiteY1"/>
              </a:cxn>
              <a:cxn ang="0">
                <a:pos x="connsiteX2" y="connsiteY2"/>
              </a:cxn>
              <a:cxn ang="0">
                <a:pos x="connsiteX3" y="connsiteY3"/>
              </a:cxn>
            </a:cxnLst>
            <a:rect l="l" t="t" r="r" b="b"/>
            <a:pathLst>
              <a:path w="8458200" h="4800600">
                <a:moveTo>
                  <a:pt x="0" y="0"/>
                </a:moveTo>
                <a:lnTo>
                  <a:pt x="8458200" y="0"/>
                </a:lnTo>
                <a:lnTo>
                  <a:pt x="8458200" y="4800600"/>
                </a:lnTo>
                <a:lnTo>
                  <a:pt x="0" y="4800600"/>
                </a:lnTo>
                <a:close/>
              </a:path>
            </a:pathLst>
          </a:custGeom>
        </p:spPr>
      </p:sp>
      <p:sp>
        <p:nvSpPr>
          <p:cNvPr id="14" name="Picture Placeholder 13"/>
          <p:cNvSpPr>
            <a:spLocks noGrp="1"/>
          </p:cNvSpPr>
          <p:nvPr>
            <p:ph type="pic" sz="quarter" idx="31"/>
          </p:nvPr>
        </p:nvSpPr>
        <p:spPr>
          <a:xfrm>
            <a:off x="14524037" y="5607726"/>
            <a:ext cx="3352800" cy="6035040"/>
          </a:xfrm>
          <a:custGeom>
            <a:avLst/>
            <a:gdLst>
              <a:gd name="connsiteX0" fmla="*/ 0 w 3048000"/>
              <a:gd name="connsiteY0" fmla="*/ 0 h 5486400"/>
              <a:gd name="connsiteX1" fmla="*/ 3048000 w 3048000"/>
              <a:gd name="connsiteY1" fmla="*/ 0 h 5486400"/>
              <a:gd name="connsiteX2" fmla="*/ 3048000 w 3048000"/>
              <a:gd name="connsiteY2" fmla="*/ 5486400 h 5486400"/>
              <a:gd name="connsiteX3" fmla="*/ 0 w 3048000"/>
              <a:gd name="connsiteY3" fmla="*/ 5486400 h 5486400"/>
            </a:gdLst>
            <a:ahLst/>
            <a:cxnLst>
              <a:cxn ang="0">
                <a:pos x="connsiteX0" y="connsiteY0"/>
              </a:cxn>
              <a:cxn ang="0">
                <a:pos x="connsiteX1" y="connsiteY1"/>
              </a:cxn>
              <a:cxn ang="0">
                <a:pos x="connsiteX2" y="connsiteY2"/>
              </a:cxn>
              <a:cxn ang="0">
                <a:pos x="connsiteX3" y="connsiteY3"/>
              </a:cxn>
            </a:cxnLst>
            <a:rect l="l" t="t" r="r" b="b"/>
            <a:pathLst>
              <a:path w="3048000" h="5486400">
                <a:moveTo>
                  <a:pt x="0" y="0"/>
                </a:moveTo>
                <a:lnTo>
                  <a:pt x="3048000" y="0"/>
                </a:lnTo>
                <a:lnTo>
                  <a:pt x="3048000" y="5486400"/>
                </a:lnTo>
                <a:lnTo>
                  <a:pt x="0" y="5486400"/>
                </a:lnTo>
                <a:close/>
              </a:path>
            </a:pathLst>
          </a:custGeom>
        </p:spPr>
      </p:sp>
    </p:spTree>
    <p:extLst>
      <p:ext uri="{BB962C8B-B14F-4D97-AF65-F5344CB8AC3E}">
        <p14:creationId xmlns:p14="http://schemas.microsoft.com/office/powerpoint/2010/main" val="2082090340"/>
      </p:ext>
    </p:extLst>
  </p:cSld>
  <p:clrMapOvr>
    <a:masterClrMapping/>
  </p:clrMapOvr>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22_ส่วนหัวของส่วน">
    <p:spTree>
      <p:nvGrpSpPr>
        <p:cNvPr id="1" name=""/>
        <p:cNvGrpSpPr/>
        <p:nvPr/>
      </p:nvGrpSpPr>
      <p:grpSpPr>
        <a:xfrm>
          <a:off x="0" y="0"/>
          <a:ext cx="0" cy="0"/>
          <a:chOff x="0" y="0"/>
          <a:chExt cx="0" cy="0"/>
        </a:xfrm>
      </p:grpSpPr>
      <p:sp>
        <p:nvSpPr>
          <p:cNvPr id="3" name="ตัวแทนรูปภาพ 14"/>
          <p:cNvSpPr>
            <a:spLocks noGrp="1"/>
          </p:cNvSpPr>
          <p:nvPr>
            <p:ph type="pic" sz="quarter" idx="11"/>
          </p:nvPr>
        </p:nvSpPr>
        <p:spPr>
          <a:xfrm>
            <a:off x="9745134" y="2590800"/>
            <a:ext cx="4922836" cy="3962400"/>
          </a:xfrm>
          <a:prstGeom prst="flowChartAlternateProcess">
            <a:avLst/>
          </a:prstGeom>
        </p:spPr>
        <p:txBody>
          <a:bodyPr/>
          <a:lstStyle/>
          <a:p>
            <a:endParaRPr lang="th-TH" dirty="0"/>
          </a:p>
        </p:txBody>
      </p:sp>
      <p:sp>
        <p:nvSpPr>
          <p:cNvPr id="4" name="ตัวแทนรูปภาพ 14"/>
          <p:cNvSpPr>
            <a:spLocks noGrp="1"/>
          </p:cNvSpPr>
          <p:nvPr>
            <p:ph type="pic" sz="quarter" idx="12"/>
          </p:nvPr>
        </p:nvSpPr>
        <p:spPr>
          <a:xfrm>
            <a:off x="3398837" y="2590800"/>
            <a:ext cx="4922836" cy="3962400"/>
          </a:xfrm>
          <a:prstGeom prst="flowChartAlternateProcess">
            <a:avLst/>
          </a:prstGeom>
        </p:spPr>
        <p:txBody>
          <a:bodyPr/>
          <a:lstStyle/>
          <a:p>
            <a:endParaRPr lang="th-TH" dirty="0"/>
          </a:p>
        </p:txBody>
      </p:sp>
      <p:sp>
        <p:nvSpPr>
          <p:cNvPr id="6" name="ตัวแทนรูปภาพ 14"/>
          <p:cNvSpPr>
            <a:spLocks noGrp="1"/>
          </p:cNvSpPr>
          <p:nvPr>
            <p:ph type="pic" sz="quarter" idx="14"/>
          </p:nvPr>
        </p:nvSpPr>
        <p:spPr>
          <a:xfrm>
            <a:off x="16306801" y="2590800"/>
            <a:ext cx="4922836" cy="3962400"/>
          </a:xfrm>
          <a:prstGeom prst="flowChartAlternateProcess">
            <a:avLst/>
          </a:prstGeom>
        </p:spPr>
        <p:txBody>
          <a:bodyPr/>
          <a:lstStyle/>
          <a:p>
            <a:endParaRPr lang="th-TH" dirty="0"/>
          </a:p>
        </p:txBody>
      </p:sp>
      <p:sp>
        <p:nvSpPr>
          <p:cNvPr id="5" name="ตัวแทนรูปภาพ 14"/>
          <p:cNvSpPr>
            <a:spLocks noGrp="1"/>
          </p:cNvSpPr>
          <p:nvPr>
            <p:ph type="pic" sz="quarter" idx="15"/>
          </p:nvPr>
        </p:nvSpPr>
        <p:spPr>
          <a:xfrm>
            <a:off x="9821334" y="8153400"/>
            <a:ext cx="4922836" cy="3962400"/>
          </a:xfrm>
          <a:prstGeom prst="flowChartAlternateProcess">
            <a:avLst/>
          </a:prstGeom>
        </p:spPr>
        <p:txBody>
          <a:bodyPr/>
          <a:lstStyle/>
          <a:p>
            <a:endParaRPr lang="th-TH" dirty="0"/>
          </a:p>
        </p:txBody>
      </p:sp>
      <p:sp>
        <p:nvSpPr>
          <p:cNvPr id="7" name="ตัวแทนรูปภาพ 14"/>
          <p:cNvSpPr>
            <a:spLocks noGrp="1"/>
          </p:cNvSpPr>
          <p:nvPr>
            <p:ph type="pic" sz="quarter" idx="16"/>
          </p:nvPr>
        </p:nvSpPr>
        <p:spPr>
          <a:xfrm>
            <a:off x="3475037" y="8153400"/>
            <a:ext cx="4922836" cy="3962400"/>
          </a:xfrm>
          <a:prstGeom prst="flowChartAlternateProcess">
            <a:avLst/>
          </a:prstGeom>
        </p:spPr>
        <p:txBody>
          <a:bodyPr/>
          <a:lstStyle/>
          <a:p>
            <a:endParaRPr lang="th-TH" dirty="0"/>
          </a:p>
        </p:txBody>
      </p:sp>
      <p:sp>
        <p:nvSpPr>
          <p:cNvPr id="8" name="ตัวแทนรูปภาพ 14"/>
          <p:cNvSpPr>
            <a:spLocks noGrp="1"/>
          </p:cNvSpPr>
          <p:nvPr>
            <p:ph type="pic" sz="quarter" idx="17"/>
          </p:nvPr>
        </p:nvSpPr>
        <p:spPr>
          <a:xfrm>
            <a:off x="16383001" y="8153400"/>
            <a:ext cx="4922836" cy="3962400"/>
          </a:xfrm>
          <a:prstGeom prst="flowChartAlternateProcess">
            <a:avLst/>
          </a:prstGeom>
        </p:spPr>
        <p:txBody>
          <a:bodyPr/>
          <a:lstStyle/>
          <a:p>
            <a:endParaRPr lang="th-TH" dirty="0"/>
          </a:p>
        </p:txBody>
      </p:sp>
    </p:spTree>
    <p:extLst>
      <p:ext uri="{BB962C8B-B14F-4D97-AF65-F5344CB8AC3E}">
        <p14:creationId xmlns:p14="http://schemas.microsoft.com/office/powerpoint/2010/main" val="4266779385"/>
      </p:ext>
    </p:extLst>
  </p:cSld>
  <p:clrMapOvr>
    <a:masterClrMapping/>
  </p:clrMapOvr>
  <p:timing>
    <p:tnLst>
      <p:par>
        <p:cTn id="1" dur="indefinite" restart="never" nodeType="tmRoot"/>
      </p:par>
    </p:tnLst>
  </p:timing>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21_ส่วนหัวของส่วน">
    <p:spTree>
      <p:nvGrpSpPr>
        <p:cNvPr id="1" name=""/>
        <p:cNvGrpSpPr/>
        <p:nvPr/>
      </p:nvGrpSpPr>
      <p:grpSpPr>
        <a:xfrm>
          <a:off x="0" y="0"/>
          <a:ext cx="0" cy="0"/>
          <a:chOff x="0" y="0"/>
          <a:chExt cx="0" cy="0"/>
        </a:xfrm>
      </p:grpSpPr>
      <p:sp>
        <p:nvSpPr>
          <p:cNvPr id="3" name="ตัวแทนรูปภาพ 14"/>
          <p:cNvSpPr>
            <a:spLocks noGrp="1"/>
          </p:cNvSpPr>
          <p:nvPr>
            <p:ph type="pic" sz="quarter" idx="11"/>
          </p:nvPr>
        </p:nvSpPr>
        <p:spPr>
          <a:xfrm>
            <a:off x="9668934" y="3048000"/>
            <a:ext cx="4922836" cy="3962400"/>
          </a:xfrm>
          <a:prstGeom prst="flowChartAlternateProcess">
            <a:avLst/>
          </a:prstGeom>
        </p:spPr>
        <p:txBody>
          <a:bodyPr/>
          <a:lstStyle/>
          <a:p>
            <a:endParaRPr lang="th-TH" dirty="0"/>
          </a:p>
        </p:txBody>
      </p:sp>
      <p:sp>
        <p:nvSpPr>
          <p:cNvPr id="4" name="ตัวแทนรูปภาพ 14"/>
          <p:cNvSpPr>
            <a:spLocks noGrp="1"/>
          </p:cNvSpPr>
          <p:nvPr>
            <p:ph type="pic" sz="quarter" idx="12"/>
          </p:nvPr>
        </p:nvSpPr>
        <p:spPr>
          <a:xfrm>
            <a:off x="3322637" y="3048000"/>
            <a:ext cx="4922836" cy="3962400"/>
          </a:xfrm>
          <a:prstGeom prst="flowChartAlternateProcess">
            <a:avLst/>
          </a:prstGeom>
        </p:spPr>
        <p:txBody>
          <a:bodyPr/>
          <a:lstStyle/>
          <a:p>
            <a:endParaRPr lang="th-TH" dirty="0"/>
          </a:p>
        </p:txBody>
      </p:sp>
      <p:sp>
        <p:nvSpPr>
          <p:cNvPr id="6" name="ตัวแทนรูปภาพ 14"/>
          <p:cNvSpPr>
            <a:spLocks noGrp="1"/>
          </p:cNvSpPr>
          <p:nvPr>
            <p:ph type="pic" sz="quarter" idx="14"/>
          </p:nvPr>
        </p:nvSpPr>
        <p:spPr>
          <a:xfrm>
            <a:off x="16230601" y="3048000"/>
            <a:ext cx="4922836" cy="3962400"/>
          </a:xfrm>
          <a:prstGeom prst="flowChartAlternateProcess">
            <a:avLst/>
          </a:prstGeom>
        </p:spPr>
        <p:txBody>
          <a:bodyPr/>
          <a:lstStyle/>
          <a:p>
            <a:endParaRPr lang="th-TH" dirty="0"/>
          </a:p>
        </p:txBody>
      </p:sp>
      <p:sp>
        <p:nvSpPr>
          <p:cNvPr id="5" name="ตัวแทนรูปภาพ 14"/>
          <p:cNvSpPr>
            <a:spLocks noGrp="1"/>
          </p:cNvSpPr>
          <p:nvPr>
            <p:ph type="pic" sz="quarter" idx="15"/>
          </p:nvPr>
        </p:nvSpPr>
        <p:spPr>
          <a:xfrm>
            <a:off x="13152437" y="7848600"/>
            <a:ext cx="4922836" cy="3962400"/>
          </a:xfrm>
          <a:prstGeom prst="flowChartAlternateProcess">
            <a:avLst/>
          </a:prstGeom>
        </p:spPr>
        <p:txBody>
          <a:bodyPr/>
          <a:lstStyle/>
          <a:p>
            <a:endParaRPr lang="th-TH" dirty="0"/>
          </a:p>
        </p:txBody>
      </p:sp>
      <p:sp>
        <p:nvSpPr>
          <p:cNvPr id="7" name="ตัวแทนรูปภาพ 14"/>
          <p:cNvSpPr>
            <a:spLocks noGrp="1"/>
          </p:cNvSpPr>
          <p:nvPr>
            <p:ph type="pic" sz="quarter" idx="16"/>
          </p:nvPr>
        </p:nvSpPr>
        <p:spPr>
          <a:xfrm>
            <a:off x="6806140" y="7848600"/>
            <a:ext cx="4922836" cy="3962400"/>
          </a:xfrm>
          <a:prstGeom prst="flowChartAlternateProcess">
            <a:avLst/>
          </a:prstGeom>
        </p:spPr>
        <p:txBody>
          <a:bodyPr/>
          <a:lstStyle/>
          <a:p>
            <a:endParaRPr lang="th-TH" dirty="0"/>
          </a:p>
        </p:txBody>
      </p:sp>
    </p:spTree>
    <p:extLst>
      <p:ext uri="{BB962C8B-B14F-4D97-AF65-F5344CB8AC3E}">
        <p14:creationId xmlns:p14="http://schemas.microsoft.com/office/powerpoint/2010/main" val="3178476529"/>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4_ส่วนหัวของส่วน">
    <p:spTree>
      <p:nvGrpSpPr>
        <p:cNvPr id="1" name=""/>
        <p:cNvGrpSpPr/>
        <p:nvPr/>
      </p:nvGrpSpPr>
      <p:grpSpPr>
        <a:xfrm>
          <a:off x="0" y="0"/>
          <a:ext cx="0" cy="0"/>
          <a:chOff x="0" y="0"/>
          <a:chExt cx="0" cy="0"/>
        </a:xfrm>
      </p:grpSpPr>
      <p:sp>
        <p:nvSpPr>
          <p:cNvPr id="7" name="Picture Placeholder 13"/>
          <p:cNvSpPr>
            <a:spLocks noGrp="1"/>
          </p:cNvSpPr>
          <p:nvPr>
            <p:ph type="pic" sz="quarter" idx="11" hasCustomPrompt="1"/>
          </p:nvPr>
        </p:nvSpPr>
        <p:spPr>
          <a:xfrm>
            <a:off x="795016" y="2961312"/>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8" name="Picture Placeholder 13"/>
          <p:cNvSpPr>
            <a:spLocks noGrp="1"/>
          </p:cNvSpPr>
          <p:nvPr>
            <p:ph type="pic" sz="quarter" idx="12" hasCustomPrompt="1"/>
          </p:nvPr>
        </p:nvSpPr>
        <p:spPr>
          <a:xfrm>
            <a:off x="7195816" y="2957816"/>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9" name="Picture Placeholder 13"/>
          <p:cNvSpPr>
            <a:spLocks noGrp="1"/>
          </p:cNvSpPr>
          <p:nvPr>
            <p:ph type="pic" sz="quarter" idx="13" hasCustomPrompt="1"/>
          </p:nvPr>
        </p:nvSpPr>
        <p:spPr>
          <a:xfrm>
            <a:off x="795016" y="8388992"/>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0" name="Picture Placeholder 13"/>
          <p:cNvSpPr>
            <a:spLocks noGrp="1"/>
          </p:cNvSpPr>
          <p:nvPr>
            <p:ph type="pic" sz="quarter" idx="14" hasCustomPrompt="1"/>
          </p:nvPr>
        </p:nvSpPr>
        <p:spPr>
          <a:xfrm>
            <a:off x="7195816" y="8385496"/>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1" name="Picture Placeholder 13"/>
          <p:cNvSpPr>
            <a:spLocks noGrp="1"/>
          </p:cNvSpPr>
          <p:nvPr>
            <p:ph type="pic" sz="quarter" idx="15" hasCustomPrompt="1"/>
          </p:nvPr>
        </p:nvSpPr>
        <p:spPr>
          <a:xfrm>
            <a:off x="13215616" y="2957816"/>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2" name="Picture Placeholder 13"/>
          <p:cNvSpPr>
            <a:spLocks noGrp="1"/>
          </p:cNvSpPr>
          <p:nvPr>
            <p:ph type="pic" sz="quarter" idx="16" hasCustomPrompt="1"/>
          </p:nvPr>
        </p:nvSpPr>
        <p:spPr>
          <a:xfrm>
            <a:off x="19616416" y="2954320"/>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3" name="Picture Placeholder 13"/>
          <p:cNvSpPr>
            <a:spLocks noGrp="1"/>
          </p:cNvSpPr>
          <p:nvPr>
            <p:ph type="pic" sz="quarter" idx="17" hasCustomPrompt="1"/>
          </p:nvPr>
        </p:nvSpPr>
        <p:spPr>
          <a:xfrm>
            <a:off x="13215616" y="8385496"/>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
        <p:nvSpPr>
          <p:cNvPr id="14" name="Picture Placeholder 13"/>
          <p:cNvSpPr>
            <a:spLocks noGrp="1"/>
          </p:cNvSpPr>
          <p:nvPr>
            <p:ph type="pic" sz="quarter" idx="18" hasCustomPrompt="1"/>
          </p:nvPr>
        </p:nvSpPr>
        <p:spPr>
          <a:xfrm>
            <a:off x="19616416" y="8382000"/>
            <a:ext cx="3975421" cy="3972888"/>
          </a:xfrm>
          <a:prstGeom prst="ellipse">
            <a:avLst/>
          </a:prstGeom>
        </p:spPr>
        <p:txBody>
          <a:bodyPr/>
          <a:lstStyle>
            <a:lvl1pPr marL="0" marR="0" indent="0" algn="l" defTabSz="1828434" rtl="0" eaLnBrk="1" fontAlgn="auto" latinLnBrk="0" hangingPunct="1">
              <a:lnSpc>
                <a:spcPct val="90000"/>
              </a:lnSpc>
              <a:spcBef>
                <a:spcPts val="2000"/>
              </a:spcBef>
              <a:spcAft>
                <a:spcPts val="0"/>
              </a:spcAft>
              <a:buClrTx/>
              <a:buSzTx/>
              <a:buFont typeface="Arial" panose="020B0604020202020204" pitchFamily="34" charset="0"/>
              <a:buNone/>
              <a:tabLst/>
              <a:defRPr/>
            </a:lvl1pPr>
          </a:lstStyle>
          <a:p>
            <a:r>
              <a:rPr lang="en-US" dirty="0" smtClean="0"/>
              <a:t>Drag  Your Picture Here</a:t>
            </a:r>
          </a:p>
          <a:p>
            <a:endParaRPr lang="en-US" dirty="0"/>
          </a:p>
        </p:txBody>
      </p:sp>
    </p:spTree>
    <p:extLst>
      <p:ext uri="{BB962C8B-B14F-4D97-AF65-F5344CB8AC3E}">
        <p14:creationId xmlns:p14="http://schemas.microsoft.com/office/powerpoint/2010/main" val="630364889"/>
      </p:ext>
    </p:extLst>
  </p:cSld>
  <p:clrMapOvr>
    <a:masterClrMapping/>
  </p:clrMapOvr>
  <p:timing>
    <p:tnLst>
      <p:par>
        <p:cTn id="1" dur="indefinite" restart="never" nodeType="tmRoot"/>
      </p:par>
    </p:tn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0" y="0"/>
            <a:ext cx="24323675" cy="13716000"/>
          </a:xfrm>
          <a:prstGeom prst="rect">
            <a:avLst/>
          </a:prstGeom>
        </p:spPr>
        <p:txBody>
          <a:bodyPr/>
          <a:lstStyle/>
          <a:p>
            <a:endParaRPr lang="th-TH" dirty="0"/>
          </a:p>
        </p:txBody>
      </p:sp>
    </p:spTree>
    <p:extLst>
      <p:ext uri="{BB962C8B-B14F-4D97-AF65-F5344CB8AC3E}">
        <p14:creationId xmlns:p14="http://schemas.microsoft.com/office/powerpoint/2010/main" val="2180945417"/>
      </p:ext>
    </p:extLst>
  </p:cSld>
  <p:clrMapOvr>
    <a:masterClrMapping/>
  </p:clrMapOvr>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7_ส่วนหัวของส่วน">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651393"/>
      </p:ext>
    </p:extLst>
  </p:cSld>
  <p:clrMapOvr>
    <a:masterClrMapping/>
  </p:clrMapOvr>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2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0" y="-68745"/>
            <a:ext cx="13152438" cy="13795928"/>
          </a:xfrm>
          <a:prstGeom prst="rect">
            <a:avLst/>
          </a:prstGeom>
        </p:spPr>
        <p:txBody>
          <a:bodyPr/>
          <a:lstStyle/>
          <a:p>
            <a:endParaRPr lang="th-TH"/>
          </a:p>
        </p:txBody>
      </p:sp>
    </p:spTree>
    <p:extLst>
      <p:ext uri="{BB962C8B-B14F-4D97-AF65-F5344CB8AC3E}">
        <p14:creationId xmlns:p14="http://schemas.microsoft.com/office/powerpoint/2010/main" val="2180945417"/>
      </p:ext>
    </p:extLst>
  </p:cSld>
  <p:clrMapOvr>
    <a:masterClrMapping/>
  </p:clrMapOvr>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5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1" y="8001000"/>
            <a:ext cx="24323675" cy="5715000"/>
          </a:xfrm>
          <a:prstGeom prst="rect">
            <a:avLst/>
          </a:prstGeom>
        </p:spPr>
        <p:txBody>
          <a:bodyPr/>
          <a:lstStyle/>
          <a:p>
            <a:endParaRPr lang="th-TH"/>
          </a:p>
        </p:txBody>
      </p:sp>
    </p:spTree>
    <p:extLst>
      <p:ext uri="{BB962C8B-B14F-4D97-AF65-F5344CB8AC3E}">
        <p14:creationId xmlns:p14="http://schemas.microsoft.com/office/powerpoint/2010/main" val="3158161771"/>
      </p:ext>
    </p:extLst>
  </p:cSld>
  <p:clrMapOvr>
    <a:masterClrMapping/>
  </p:clrMapOvr>
  <p:timing>
    <p:tnLst>
      <p:par>
        <p:cTn id="1" dur="indefinite" restart="never" nodeType="tmRoot"/>
      </p:par>
    </p:tn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6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1" y="6019800"/>
            <a:ext cx="24323675" cy="7718426"/>
          </a:xfrm>
          <a:prstGeom prst="rect">
            <a:avLst/>
          </a:prstGeom>
        </p:spPr>
        <p:txBody>
          <a:bodyPr/>
          <a:lstStyle/>
          <a:p>
            <a:endParaRPr lang="th-TH"/>
          </a:p>
        </p:txBody>
      </p:sp>
    </p:spTree>
    <p:extLst>
      <p:ext uri="{BB962C8B-B14F-4D97-AF65-F5344CB8AC3E}">
        <p14:creationId xmlns:p14="http://schemas.microsoft.com/office/powerpoint/2010/main" val="58332703"/>
      </p:ext>
    </p:extLst>
  </p:cSld>
  <p:clrMapOvr>
    <a:masterClrMapping/>
  </p:clrMapOvr>
  <p:timing>
    <p:tnLst>
      <p:par>
        <p:cTn id="1" dur="indefinite" restart="never" nodeType="tmRoot"/>
      </p:par>
    </p:tn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3_ส่วนหัวของส่วน">
    <p:spTree>
      <p:nvGrpSpPr>
        <p:cNvPr id="1" name=""/>
        <p:cNvGrpSpPr/>
        <p:nvPr/>
      </p:nvGrpSpPr>
      <p:grpSpPr>
        <a:xfrm>
          <a:off x="0" y="0"/>
          <a:ext cx="0" cy="0"/>
          <a:chOff x="0" y="0"/>
          <a:chExt cx="0" cy="0"/>
        </a:xfrm>
      </p:grpSpPr>
      <p:sp>
        <p:nvSpPr>
          <p:cNvPr id="3" name="ตัวแทนรูปภาพ 2"/>
          <p:cNvSpPr>
            <a:spLocks noGrp="1"/>
          </p:cNvSpPr>
          <p:nvPr>
            <p:ph type="pic" sz="quarter" idx="10"/>
          </p:nvPr>
        </p:nvSpPr>
        <p:spPr>
          <a:xfrm>
            <a:off x="14905036" y="0"/>
            <a:ext cx="9418639" cy="9220200"/>
          </a:xfrm>
          <a:prstGeom prst="rect">
            <a:avLst/>
          </a:prstGeom>
        </p:spPr>
        <p:txBody>
          <a:bodyPr/>
          <a:lstStyle/>
          <a:p>
            <a:endParaRPr lang="th-TH"/>
          </a:p>
        </p:txBody>
      </p:sp>
      <p:sp>
        <p:nvSpPr>
          <p:cNvPr id="5" name="ตัวแทนรูปภาพ 2"/>
          <p:cNvSpPr>
            <a:spLocks noGrp="1"/>
          </p:cNvSpPr>
          <p:nvPr>
            <p:ph type="pic" sz="quarter" idx="11"/>
          </p:nvPr>
        </p:nvSpPr>
        <p:spPr>
          <a:xfrm>
            <a:off x="5456237" y="0"/>
            <a:ext cx="9418639" cy="9220200"/>
          </a:xfrm>
          <a:prstGeom prst="rect">
            <a:avLst/>
          </a:prstGeom>
        </p:spPr>
        <p:txBody>
          <a:bodyPr/>
          <a:lstStyle/>
          <a:p>
            <a:endParaRPr lang="th-TH"/>
          </a:p>
        </p:txBody>
      </p:sp>
    </p:spTree>
    <p:extLst>
      <p:ext uri="{BB962C8B-B14F-4D97-AF65-F5344CB8AC3E}">
        <p14:creationId xmlns:p14="http://schemas.microsoft.com/office/powerpoint/2010/main" val="1593080367"/>
      </p:ext>
    </p:extLst>
  </p:cSld>
  <p:clrMapOvr>
    <a:masterClrMapping/>
  </p:clrMapOvr>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43_ส่วนหัวของส่วน">
    <p:spTree>
      <p:nvGrpSpPr>
        <p:cNvPr id="1" name=""/>
        <p:cNvGrpSpPr/>
        <p:nvPr/>
      </p:nvGrpSpPr>
      <p:grpSpPr>
        <a:xfrm>
          <a:off x="0" y="0"/>
          <a:ext cx="0" cy="0"/>
          <a:chOff x="0" y="0"/>
          <a:chExt cx="0" cy="0"/>
        </a:xfrm>
      </p:grpSpPr>
      <p:sp>
        <p:nvSpPr>
          <p:cNvPr id="2" name="Picture Placeholder 13"/>
          <p:cNvSpPr>
            <a:spLocks noGrp="1"/>
          </p:cNvSpPr>
          <p:nvPr>
            <p:ph type="pic" sz="quarter" idx="24"/>
          </p:nvPr>
        </p:nvSpPr>
        <p:spPr>
          <a:xfrm>
            <a:off x="9442035" y="9765551"/>
            <a:ext cx="4714346" cy="395044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3" name="Picture Placeholder 13"/>
          <p:cNvSpPr>
            <a:spLocks noGrp="1"/>
          </p:cNvSpPr>
          <p:nvPr>
            <p:ph type="pic" sz="quarter" idx="25"/>
          </p:nvPr>
        </p:nvSpPr>
        <p:spPr>
          <a:xfrm>
            <a:off x="-20109" y="9765551"/>
            <a:ext cx="4714346" cy="395044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4" name="Picture Placeholder 13"/>
          <p:cNvSpPr>
            <a:spLocks noGrp="1"/>
          </p:cNvSpPr>
          <p:nvPr>
            <p:ph type="pic" sz="quarter" idx="26"/>
          </p:nvPr>
        </p:nvSpPr>
        <p:spPr>
          <a:xfrm>
            <a:off x="4717635" y="9765551"/>
            <a:ext cx="4714346" cy="395044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
        <p:nvSpPr>
          <p:cNvPr id="5" name="Picture Placeholder 13"/>
          <p:cNvSpPr>
            <a:spLocks noGrp="1"/>
          </p:cNvSpPr>
          <p:nvPr>
            <p:ph type="pic" sz="quarter" idx="27"/>
          </p:nvPr>
        </p:nvSpPr>
        <p:spPr>
          <a:xfrm>
            <a:off x="-30163" y="-1"/>
            <a:ext cx="14170914" cy="9767409"/>
          </a:xfrm>
          <a:prstGeom prst="rect">
            <a:avLst/>
          </a:prstGeom>
          <a:effectLst/>
        </p:spPr>
        <p:txBody>
          <a:bodyPr>
            <a:normAutofit/>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240022282"/>
      </p:ext>
    </p:extLst>
  </p:cSld>
  <p:clrMapOvr>
    <a:masterClrMapping/>
  </p:clrMapOvr>
</p:sldLayout>
</file>

<file path=ppt/slideMasters/_rels/slideMaster1.xml.rels><?xml version="1.0" encoding="UTF-8" standalone="yes"?>
<Relationships xmlns="http://schemas.openxmlformats.org/package/2006/relationships"><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60" Type="http://schemas.openxmlformats.org/officeDocument/2006/relationships/slideLayout" Target="../slideLayouts/slideLayout60.xml"/><Relationship Id="rId61" Type="http://schemas.openxmlformats.org/officeDocument/2006/relationships/slideLayout" Target="../slideLayouts/slideLayout61.xml"/><Relationship Id="rId62" Type="http://schemas.openxmlformats.org/officeDocument/2006/relationships/slideLayout" Target="../slideLayouts/slideLayout62.xml"/><Relationship Id="rId63" Type="http://schemas.openxmlformats.org/officeDocument/2006/relationships/slideLayout" Target="../slideLayouts/slideLayout63.xml"/><Relationship Id="rId64" Type="http://schemas.openxmlformats.org/officeDocument/2006/relationships/slideLayout" Target="../slideLayouts/slideLayout64.xml"/><Relationship Id="rId65" Type="http://schemas.openxmlformats.org/officeDocument/2006/relationships/slideLayout" Target="../slideLayouts/slideLayout65.xml"/><Relationship Id="rId66" Type="http://schemas.openxmlformats.org/officeDocument/2006/relationships/slideLayout" Target="../slideLayouts/slideLayout66.xml"/><Relationship Id="rId67" Type="http://schemas.openxmlformats.org/officeDocument/2006/relationships/slideLayout" Target="../slideLayouts/slideLayout67.xml"/><Relationship Id="rId68" Type="http://schemas.openxmlformats.org/officeDocument/2006/relationships/slideLayout" Target="../slideLayouts/slideLayout68.xml"/><Relationship Id="rId69" Type="http://schemas.openxmlformats.org/officeDocument/2006/relationships/slideLayout" Target="../slideLayouts/slideLayout69.xml"/><Relationship Id="rId120" Type="http://schemas.openxmlformats.org/officeDocument/2006/relationships/slideLayout" Target="../slideLayouts/slideLayout120.xml"/><Relationship Id="rId121" Type="http://schemas.openxmlformats.org/officeDocument/2006/relationships/slideLayout" Target="../slideLayouts/slideLayout121.xml"/><Relationship Id="rId122" Type="http://schemas.openxmlformats.org/officeDocument/2006/relationships/slideLayout" Target="../slideLayouts/slideLayout122.xml"/><Relationship Id="rId123" Type="http://schemas.openxmlformats.org/officeDocument/2006/relationships/slideLayout" Target="../slideLayouts/slideLayout123.xml"/><Relationship Id="rId124" Type="http://schemas.openxmlformats.org/officeDocument/2006/relationships/slideLayout" Target="../slideLayouts/slideLayout124.xml"/><Relationship Id="rId125" Type="http://schemas.openxmlformats.org/officeDocument/2006/relationships/slideLayout" Target="../slideLayouts/slideLayout125.xml"/><Relationship Id="rId126" Type="http://schemas.openxmlformats.org/officeDocument/2006/relationships/theme" Target="../theme/theme1.xml"/><Relationship Id="rId127" Type="http://schemas.openxmlformats.org/officeDocument/2006/relationships/image" Target="../media/image1.jpg"/><Relationship Id="rId40" Type="http://schemas.openxmlformats.org/officeDocument/2006/relationships/slideLayout" Target="../slideLayouts/slideLayout40.xml"/><Relationship Id="rId41" Type="http://schemas.openxmlformats.org/officeDocument/2006/relationships/slideLayout" Target="../slideLayouts/slideLayout41.xml"/><Relationship Id="rId42" Type="http://schemas.openxmlformats.org/officeDocument/2006/relationships/slideLayout" Target="../slideLayouts/slideLayout42.xml"/><Relationship Id="rId90" Type="http://schemas.openxmlformats.org/officeDocument/2006/relationships/slideLayout" Target="../slideLayouts/slideLayout90.xml"/><Relationship Id="rId91" Type="http://schemas.openxmlformats.org/officeDocument/2006/relationships/slideLayout" Target="../slideLayouts/slideLayout91.xml"/><Relationship Id="rId92" Type="http://schemas.openxmlformats.org/officeDocument/2006/relationships/slideLayout" Target="../slideLayouts/slideLayout92.xml"/><Relationship Id="rId93" Type="http://schemas.openxmlformats.org/officeDocument/2006/relationships/slideLayout" Target="../slideLayouts/slideLayout93.xml"/><Relationship Id="rId94" Type="http://schemas.openxmlformats.org/officeDocument/2006/relationships/slideLayout" Target="../slideLayouts/slideLayout94.xml"/><Relationship Id="rId95" Type="http://schemas.openxmlformats.org/officeDocument/2006/relationships/slideLayout" Target="../slideLayouts/slideLayout95.xml"/><Relationship Id="rId96" Type="http://schemas.openxmlformats.org/officeDocument/2006/relationships/slideLayout" Target="../slideLayouts/slideLayout96.xml"/><Relationship Id="rId101" Type="http://schemas.openxmlformats.org/officeDocument/2006/relationships/slideLayout" Target="../slideLayouts/slideLayout101.xml"/><Relationship Id="rId102" Type="http://schemas.openxmlformats.org/officeDocument/2006/relationships/slideLayout" Target="../slideLayouts/slideLayout102.xml"/><Relationship Id="rId103" Type="http://schemas.openxmlformats.org/officeDocument/2006/relationships/slideLayout" Target="../slideLayouts/slideLayout103.xml"/><Relationship Id="rId104" Type="http://schemas.openxmlformats.org/officeDocument/2006/relationships/slideLayout" Target="../slideLayouts/slideLayout104.xml"/><Relationship Id="rId105" Type="http://schemas.openxmlformats.org/officeDocument/2006/relationships/slideLayout" Target="../slideLayouts/slideLayout105.xml"/><Relationship Id="rId106" Type="http://schemas.openxmlformats.org/officeDocument/2006/relationships/slideLayout" Target="../slideLayouts/slideLayout106.xml"/><Relationship Id="rId107" Type="http://schemas.openxmlformats.org/officeDocument/2006/relationships/slideLayout" Target="../slideLayouts/slideLayout107.xml"/><Relationship Id="rId108" Type="http://schemas.openxmlformats.org/officeDocument/2006/relationships/slideLayout" Target="../slideLayouts/slideLayout108.xml"/><Relationship Id="rId109" Type="http://schemas.openxmlformats.org/officeDocument/2006/relationships/slideLayout" Target="../slideLayouts/slideLayout109.xml"/><Relationship Id="rId97" Type="http://schemas.openxmlformats.org/officeDocument/2006/relationships/slideLayout" Target="../slideLayouts/slideLayout97.xml"/><Relationship Id="rId98" Type="http://schemas.openxmlformats.org/officeDocument/2006/relationships/slideLayout" Target="../slideLayouts/slideLayout98.xml"/><Relationship Id="rId99" Type="http://schemas.openxmlformats.org/officeDocument/2006/relationships/slideLayout" Target="../slideLayouts/slideLayout99.xml"/><Relationship Id="rId43" Type="http://schemas.openxmlformats.org/officeDocument/2006/relationships/slideLayout" Target="../slideLayouts/slideLayout43.xml"/><Relationship Id="rId44" Type="http://schemas.openxmlformats.org/officeDocument/2006/relationships/slideLayout" Target="../slideLayouts/slideLayout44.xml"/><Relationship Id="rId45" Type="http://schemas.openxmlformats.org/officeDocument/2006/relationships/slideLayout" Target="../slideLayouts/slideLayout45.xml"/><Relationship Id="rId46" Type="http://schemas.openxmlformats.org/officeDocument/2006/relationships/slideLayout" Target="../slideLayouts/slideLayout46.xml"/><Relationship Id="rId47" Type="http://schemas.openxmlformats.org/officeDocument/2006/relationships/slideLayout" Target="../slideLayouts/slideLayout47.xml"/><Relationship Id="rId48" Type="http://schemas.openxmlformats.org/officeDocument/2006/relationships/slideLayout" Target="../slideLayouts/slideLayout48.xml"/><Relationship Id="rId49" Type="http://schemas.openxmlformats.org/officeDocument/2006/relationships/slideLayout" Target="../slideLayouts/slideLayout49.xml"/><Relationship Id="rId100" Type="http://schemas.openxmlformats.org/officeDocument/2006/relationships/slideLayout" Target="../slideLayouts/slideLayout100.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70" Type="http://schemas.openxmlformats.org/officeDocument/2006/relationships/slideLayout" Target="../slideLayouts/slideLayout70.xml"/><Relationship Id="rId71" Type="http://schemas.openxmlformats.org/officeDocument/2006/relationships/slideLayout" Target="../slideLayouts/slideLayout71.xml"/><Relationship Id="rId72" Type="http://schemas.openxmlformats.org/officeDocument/2006/relationships/slideLayout" Target="../slideLayouts/slideLayout72.xml"/><Relationship Id="rId73" Type="http://schemas.openxmlformats.org/officeDocument/2006/relationships/slideLayout" Target="../slideLayouts/slideLayout73.xml"/><Relationship Id="rId74" Type="http://schemas.openxmlformats.org/officeDocument/2006/relationships/slideLayout" Target="../slideLayouts/slideLayout74.xml"/><Relationship Id="rId75" Type="http://schemas.openxmlformats.org/officeDocument/2006/relationships/slideLayout" Target="../slideLayouts/slideLayout75.xml"/><Relationship Id="rId76" Type="http://schemas.openxmlformats.org/officeDocument/2006/relationships/slideLayout" Target="../slideLayouts/slideLayout76.xml"/><Relationship Id="rId77" Type="http://schemas.openxmlformats.org/officeDocument/2006/relationships/slideLayout" Target="../slideLayouts/slideLayout77.xml"/><Relationship Id="rId78" Type="http://schemas.openxmlformats.org/officeDocument/2006/relationships/slideLayout" Target="../slideLayouts/slideLayout78.xml"/><Relationship Id="rId79" Type="http://schemas.openxmlformats.org/officeDocument/2006/relationships/slideLayout" Target="../slideLayouts/slideLayout79.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50" Type="http://schemas.openxmlformats.org/officeDocument/2006/relationships/slideLayout" Target="../slideLayouts/slideLayout50.xml"/><Relationship Id="rId51" Type="http://schemas.openxmlformats.org/officeDocument/2006/relationships/slideLayout" Target="../slideLayouts/slideLayout51.xml"/><Relationship Id="rId52" Type="http://schemas.openxmlformats.org/officeDocument/2006/relationships/slideLayout" Target="../slideLayouts/slideLayout52.xml"/><Relationship Id="rId53" Type="http://schemas.openxmlformats.org/officeDocument/2006/relationships/slideLayout" Target="../slideLayouts/slideLayout53.xml"/><Relationship Id="rId54" Type="http://schemas.openxmlformats.org/officeDocument/2006/relationships/slideLayout" Target="../slideLayouts/slideLayout54.xml"/><Relationship Id="rId55" Type="http://schemas.openxmlformats.org/officeDocument/2006/relationships/slideLayout" Target="../slideLayouts/slideLayout55.xml"/><Relationship Id="rId56" Type="http://schemas.openxmlformats.org/officeDocument/2006/relationships/slideLayout" Target="../slideLayouts/slideLayout56.xml"/><Relationship Id="rId57" Type="http://schemas.openxmlformats.org/officeDocument/2006/relationships/slideLayout" Target="../slideLayouts/slideLayout57.xml"/><Relationship Id="rId58" Type="http://schemas.openxmlformats.org/officeDocument/2006/relationships/slideLayout" Target="../slideLayouts/slideLayout58.xml"/><Relationship Id="rId59" Type="http://schemas.openxmlformats.org/officeDocument/2006/relationships/slideLayout" Target="../slideLayouts/slideLayout59.xml"/><Relationship Id="rId110" Type="http://schemas.openxmlformats.org/officeDocument/2006/relationships/slideLayout" Target="../slideLayouts/slideLayout110.xml"/><Relationship Id="rId111" Type="http://schemas.openxmlformats.org/officeDocument/2006/relationships/slideLayout" Target="../slideLayouts/slideLayout111.xml"/><Relationship Id="rId112" Type="http://schemas.openxmlformats.org/officeDocument/2006/relationships/slideLayout" Target="../slideLayouts/slideLayout112.xml"/><Relationship Id="rId113" Type="http://schemas.openxmlformats.org/officeDocument/2006/relationships/slideLayout" Target="../slideLayouts/slideLayout113.xml"/><Relationship Id="rId114" Type="http://schemas.openxmlformats.org/officeDocument/2006/relationships/slideLayout" Target="../slideLayouts/slideLayout114.xml"/><Relationship Id="rId115" Type="http://schemas.openxmlformats.org/officeDocument/2006/relationships/slideLayout" Target="../slideLayouts/slideLayout115.xml"/><Relationship Id="rId116" Type="http://schemas.openxmlformats.org/officeDocument/2006/relationships/slideLayout" Target="../slideLayouts/slideLayout116.xml"/><Relationship Id="rId117" Type="http://schemas.openxmlformats.org/officeDocument/2006/relationships/slideLayout" Target="../slideLayouts/slideLayout117.xml"/><Relationship Id="rId118" Type="http://schemas.openxmlformats.org/officeDocument/2006/relationships/slideLayout" Target="../slideLayouts/slideLayout118.xml"/><Relationship Id="rId119" Type="http://schemas.openxmlformats.org/officeDocument/2006/relationships/slideLayout" Target="../slideLayouts/slideLayout119.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37" Type="http://schemas.openxmlformats.org/officeDocument/2006/relationships/slideLayout" Target="../slideLayouts/slideLayout37.xml"/><Relationship Id="rId38" Type="http://schemas.openxmlformats.org/officeDocument/2006/relationships/slideLayout" Target="../slideLayouts/slideLayout38.xml"/><Relationship Id="rId39" Type="http://schemas.openxmlformats.org/officeDocument/2006/relationships/slideLayout" Target="../slideLayouts/slideLayout39.xml"/><Relationship Id="rId80" Type="http://schemas.openxmlformats.org/officeDocument/2006/relationships/slideLayout" Target="../slideLayouts/slideLayout80.xml"/><Relationship Id="rId81" Type="http://schemas.openxmlformats.org/officeDocument/2006/relationships/slideLayout" Target="../slideLayouts/slideLayout81.xml"/><Relationship Id="rId82" Type="http://schemas.openxmlformats.org/officeDocument/2006/relationships/slideLayout" Target="../slideLayouts/slideLayout82.xml"/><Relationship Id="rId83" Type="http://schemas.openxmlformats.org/officeDocument/2006/relationships/slideLayout" Target="../slideLayouts/slideLayout83.xml"/><Relationship Id="rId84" Type="http://schemas.openxmlformats.org/officeDocument/2006/relationships/slideLayout" Target="../slideLayouts/slideLayout84.xml"/><Relationship Id="rId85" Type="http://schemas.openxmlformats.org/officeDocument/2006/relationships/slideLayout" Target="../slideLayouts/slideLayout85.xml"/><Relationship Id="rId86" Type="http://schemas.openxmlformats.org/officeDocument/2006/relationships/slideLayout" Target="../slideLayouts/slideLayout86.xml"/><Relationship Id="rId87" Type="http://schemas.openxmlformats.org/officeDocument/2006/relationships/slideLayout" Target="../slideLayouts/slideLayout87.xml"/><Relationship Id="rId88" Type="http://schemas.openxmlformats.org/officeDocument/2006/relationships/slideLayout" Target="../slideLayouts/slideLayout88.xml"/><Relationship Id="rId89"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127">
            <a:extLst>
              <a:ext uri="{28A0092B-C50C-407E-A947-70E740481C1C}">
                <a14:useLocalDpi xmlns:a14="http://schemas.microsoft.com/office/drawing/2010/main" val="0"/>
              </a:ext>
            </a:extLst>
          </a:blip>
          <a:stretch>
            <a:fillRect/>
          </a:stretch>
        </p:blipFill>
        <p:spPr>
          <a:xfrm>
            <a:off x="-47073" y="0"/>
            <a:ext cx="24370748" cy="13716000"/>
          </a:xfrm>
          <a:prstGeom prst="rect">
            <a:avLst/>
          </a:prstGeom>
        </p:spPr>
      </p:pic>
    </p:spTree>
    <p:extLst>
      <p:ext uri="{BB962C8B-B14F-4D97-AF65-F5344CB8AC3E}">
        <p14:creationId xmlns:p14="http://schemas.microsoft.com/office/powerpoint/2010/main" val="2997483599"/>
      </p:ext>
    </p:extLst>
  </p:cSld>
  <p:clrMap bg1="lt1" tx1="dk1" bg2="lt2" tx2="dk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3675" r:id="rId10"/>
    <p:sldLayoutId id="2147484309" r:id="rId11"/>
    <p:sldLayoutId id="2147484312" r:id="rId12"/>
    <p:sldLayoutId id="2147484313" r:id="rId13"/>
    <p:sldLayoutId id="2147484314" r:id="rId14"/>
    <p:sldLayoutId id="2147484315" r:id="rId15"/>
    <p:sldLayoutId id="2147484316" r:id="rId16"/>
    <p:sldLayoutId id="2147484317" r:id="rId17"/>
    <p:sldLayoutId id="2147484318" r:id="rId18"/>
    <p:sldLayoutId id="2147484319" r:id="rId19"/>
    <p:sldLayoutId id="2147484320" r:id="rId20"/>
    <p:sldLayoutId id="2147484310" r:id="rId21"/>
    <p:sldLayoutId id="2147484311" r:id="rId22"/>
    <p:sldLayoutId id="2147484295" r:id="rId23"/>
    <p:sldLayoutId id="2147484296" r:id="rId24"/>
    <p:sldLayoutId id="2147484301" r:id="rId25"/>
    <p:sldLayoutId id="2147484302" r:id="rId26"/>
    <p:sldLayoutId id="2147484297" r:id="rId27"/>
    <p:sldLayoutId id="2147484298" r:id="rId28"/>
    <p:sldLayoutId id="2147484303" r:id="rId29"/>
    <p:sldLayoutId id="2147484304" r:id="rId30"/>
    <p:sldLayoutId id="2147484299" r:id="rId31"/>
    <p:sldLayoutId id="2147484332" r:id="rId32"/>
    <p:sldLayoutId id="2147484300" r:id="rId33"/>
    <p:sldLayoutId id="2147484334" r:id="rId34"/>
    <p:sldLayoutId id="2147484333" r:id="rId35"/>
    <p:sldLayoutId id="2147484335" r:id="rId36"/>
    <p:sldLayoutId id="2147484330" r:id="rId37"/>
    <p:sldLayoutId id="2147484331" r:id="rId38"/>
    <p:sldLayoutId id="2147484338" r:id="rId39"/>
    <p:sldLayoutId id="2147484339" r:id="rId40"/>
    <p:sldLayoutId id="2147484340" r:id="rId41"/>
    <p:sldLayoutId id="2147484341" r:id="rId42"/>
    <p:sldLayoutId id="2147484336" r:id="rId43"/>
    <p:sldLayoutId id="2147484342" r:id="rId44"/>
    <p:sldLayoutId id="2147484337" r:id="rId45"/>
    <p:sldLayoutId id="2147484344" r:id="rId46"/>
    <p:sldLayoutId id="2147484343" r:id="rId47"/>
    <p:sldLayoutId id="2147483961" r:id="rId48"/>
    <p:sldLayoutId id="2147483969" r:id="rId49"/>
    <p:sldLayoutId id="2147483962" r:id="rId50"/>
    <p:sldLayoutId id="2147483963" r:id="rId51"/>
    <p:sldLayoutId id="2147483964" r:id="rId52"/>
    <p:sldLayoutId id="2147483965" r:id="rId53"/>
    <p:sldLayoutId id="2147483966" r:id="rId54"/>
    <p:sldLayoutId id="2147483967" r:id="rId55"/>
    <p:sldLayoutId id="2147483970" r:id="rId56"/>
    <p:sldLayoutId id="2147483971" r:id="rId57"/>
    <p:sldLayoutId id="2147483968" r:id="rId58"/>
    <p:sldLayoutId id="2147483972" r:id="rId59"/>
    <p:sldLayoutId id="2147483733" r:id="rId60"/>
    <p:sldLayoutId id="2147483734" r:id="rId61"/>
    <p:sldLayoutId id="2147483735" r:id="rId62"/>
    <p:sldLayoutId id="2147483736" r:id="rId63"/>
    <p:sldLayoutId id="2147483737" r:id="rId64"/>
    <p:sldLayoutId id="2147483738" r:id="rId65"/>
    <p:sldLayoutId id="2147483739" r:id="rId66"/>
    <p:sldLayoutId id="2147483740" r:id="rId67"/>
    <p:sldLayoutId id="2147483723" r:id="rId68"/>
    <p:sldLayoutId id="2147483690" r:id="rId69"/>
    <p:sldLayoutId id="2147483691" r:id="rId70"/>
    <p:sldLayoutId id="2147483692" r:id="rId71"/>
    <p:sldLayoutId id="2147483693" r:id="rId72"/>
    <p:sldLayoutId id="2147483694" r:id="rId73"/>
    <p:sldLayoutId id="2147483687" r:id="rId74"/>
    <p:sldLayoutId id="2147483686" r:id="rId75"/>
    <p:sldLayoutId id="2147483685" r:id="rId76"/>
    <p:sldLayoutId id="2147483684" r:id="rId77"/>
    <p:sldLayoutId id="2147483683" r:id="rId78"/>
    <p:sldLayoutId id="2147483717" r:id="rId79"/>
    <p:sldLayoutId id="2147483710" r:id="rId80"/>
    <p:sldLayoutId id="2147483722" r:id="rId81"/>
    <p:sldLayoutId id="2147483715" r:id="rId82"/>
    <p:sldLayoutId id="2147483716" r:id="rId83"/>
    <p:sldLayoutId id="2147483711" r:id="rId84"/>
    <p:sldLayoutId id="2147483718" r:id="rId85"/>
    <p:sldLayoutId id="2147483719" r:id="rId86"/>
    <p:sldLayoutId id="2147483720" r:id="rId87"/>
    <p:sldLayoutId id="2147483721" r:id="rId88"/>
    <p:sldLayoutId id="2147483714" r:id="rId89"/>
    <p:sldLayoutId id="2147483713" r:id="rId90"/>
    <p:sldLayoutId id="2147483712" r:id="rId91"/>
    <p:sldLayoutId id="2147483679" r:id="rId92"/>
    <p:sldLayoutId id="2147483676" r:id="rId93"/>
    <p:sldLayoutId id="2147483682" r:id="rId94"/>
    <p:sldLayoutId id="2147483677" r:id="rId95"/>
    <p:sldLayoutId id="2147483680" r:id="rId96"/>
    <p:sldLayoutId id="2147483681" r:id="rId97"/>
    <p:sldLayoutId id="2147483678" r:id="rId98"/>
    <p:sldLayoutId id="2147483757" r:id="rId99"/>
    <p:sldLayoutId id="2147483758" r:id="rId100"/>
    <p:sldLayoutId id="2147483759" r:id="rId101"/>
    <p:sldLayoutId id="2147483760" r:id="rId102"/>
    <p:sldLayoutId id="2147483761" r:id="rId103"/>
    <p:sldLayoutId id="2147483762" r:id="rId104"/>
    <p:sldLayoutId id="2147483763" r:id="rId105"/>
    <p:sldLayoutId id="2147483764" r:id="rId106"/>
    <p:sldLayoutId id="2147483771" r:id="rId107"/>
    <p:sldLayoutId id="2147483772" r:id="rId108"/>
    <p:sldLayoutId id="2147483773" r:id="rId109"/>
    <p:sldLayoutId id="2147484243" r:id="rId110"/>
    <p:sldLayoutId id="2147484244" r:id="rId111"/>
    <p:sldLayoutId id="2147484245" r:id="rId112"/>
    <p:sldLayoutId id="2147484246" r:id="rId113"/>
    <p:sldLayoutId id="2147484251" r:id="rId114"/>
    <p:sldLayoutId id="2147484264" r:id="rId115"/>
    <p:sldLayoutId id="2147484267" r:id="rId116"/>
    <p:sldLayoutId id="2147484305" r:id="rId117"/>
    <p:sldLayoutId id="2147484270" r:id="rId118"/>
    <p:sldLayoutId id="2147484272" r:id="rId119"/>
    <p:sldLayoutId id="2147484306" r:id="rId120"/>
    <p:sldLayoutId id="2147484280" r:id="rId121"/>
    <p:sldLayoutId id="2147484282" r:id="rId122"/>
    <p:sldLayoutId id="2147484283" r:id="rId123"/>
    <p:sldLayoutId id="2147484286" r:id="rId124"/>
    <p:sldLayoutId id="2147484307" r:id="rId12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2.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png"/><Relationship Id="rId1" Type="http://schemas.openxmlformats.org/officeDocument/2006/relationships/slideLayout" Target="../slideLayouts/slideLayout9.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27.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5.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36.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30.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notesSlide" Target="../notesSlides/notesSlide31.xml"/><Relationship Id="rId3"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32.xml"/><Relationship Id="rId3"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0.xml"/><Relationship Id="rId2" Type="http://schemas.openxmlformats.org/officeDocument/2006/relationships/notesSlide" Target="../notesSlides/notesSlide33.xml"/><Relationship Id="rId3" Type="http://schemas.openxmlformats.org/officeDocument/2006/relationships/image" Target="../media/image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1.xml"/><Relationship Id="rId2" Type="http://schemas.openxmlformats.org/officeDocument/2006/relationships/notesSlide" Target="../notesSlides/notesSlide34.xml"/><Relationship Id="rId3" Type="http://schemas.openxmlformats.org/officeDocument/2006/relationships/image" Target="../media/image4.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2.xml"/><Relationship Id="rId2" Type="http://schemas.openxmlformats.org/officeDocument/2006/relationships/notesSlide" Target="../notesSlides/notesSlide35.xml"/><Relationship Id="rId3"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3.xml"/><Relationship Id="rId2" Type="http://schemas.openxmlformats.org/officeDocument/2006/relationships/notesSlide" Target="../notesSlides/notesSlide36.xml"/><Relationship Id="rId3" Type="http://schemas.openxmlformats.org/officeDocument/2006/relationships/image" Target="../media/image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4.xml"/><Relationship Id="rId2" Type="http://schemas.openxmlformats.org/officeDocument/2006/relationships/notesSlide" Target="../notesSlides/notesSlide37.xml"/><Relationship Id="rId3" Type="http://schemas.openxmlformats.org/officeDocument/2006/relationships/image" Target="../media/image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notesSlide" Target="../notesSlides/notesSlide38.xml"/><Relationship Id="rId3"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39.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5.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8.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8.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4.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5.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16.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7.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4.xml"/><Relationship Id="rId2" Type="http://schemas.openxmlformats.org/officeDocument/2006/relationships/notesSlide" Target="../notesSlides/notesSlide49.xml"/><Relationship Id="rId3" Type="http://schemas.openxmlformats.org/officeDocument/2006/relationships/chart" Target="../charts/char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4.xml"/><Relationship Id="rId2" Type="http://schemas.openxmlformats.org/officeDocument/2006/relationships/notesSlide" Target="../notesSlides/notesSlide50.xml"/><Relationship Id="rId3" Type="http://schemas.openxmlformats.org/officeDocument/2006/relationships/chart" Target="../charts/char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4.xml"/><Relationship Id="rId2" Type="http://schemas.openxmlformats.org/officeDocument/2006/relationships/notesSlide" Target="../notesSlides/notesSlide51.xml"/><Relationship Id="rId3" Type="http://schemas.openxmlformats.org/officeDocument/2006/relationships/chart" Target="../charts/char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4.xml"/><Relationship Id="rId2" Type="http://schemas.openxmlformats.org/officeDocument/2006/relationships/notesSlide" Target="../notesSlides/notesSlide52.xml"/><Relationship Id="rId3" Type="http://schemas.openxmlformats.org/officeDocument/2006/relationships/chart" Target="../charts/char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14.xml"/><Relationship Id="rId2" Type="http://schemas.openxmlformats.org/officeDocument/2006/relationships/notesSlide" Target="../notesSlides/notesSlide5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4.xml"/><Relationship Id="rId2" Type="http://schemas.openxmlformats.org/officeDocument/2006/relationships/notesSlide" Target="../notesSlides/notesSlide5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9.xml"/><Relationship Id="rId3"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กลุ่ม 5"/>
          <p:cNvGrpSpPr/>
          <p:nvPr/>
        </p:nvGrpSpPr>
        <p:grpSpPr>
          <a:xfrm>
            <a:off x="1279827" y="1371600"/>
            <a:ext cx="11422121" cy="9291682"/>
            <a:chOff x="20837526" y="8896350"/>
            <a:chExt cx="4144963" cy="3371850"/>
          </a:xfrm>
        </p:grpSpPr>
        <p:sp>
          <p:nvSpPr>
            <p:cNvPr id="3"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8" name="กลุ่ม 11"/>
          <p:cNvGrpSpPr/>
          <p:nvPr/>
        </p:nvGrpSpPr>
        <p:grpSpPr>
          <a:xfrm>
            <a:off x="13000037" y="3962400"/>
            <a:ext cx="4764088" cy="6974288"/>
            <a:chOff x="23056851" y="3886200"/>
            <a:chExt cx="2706688" cy="3962400"/>
          </a:xfrm>
        </p:grpSpPr>
        <p:sp>
          <p:nvSpPr>
            <p:cNvPr id="9" name="Freeform 8"/>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Oval 9"/>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1" name="Freeform 10"/>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2" name="กลุ่ม 16"/>
          <p:cNvGrpSpPr/>
          <p:nvPr/>
        </p:nvGrpSpPr>
        <p:grpSpPr>
          <a:xfrm>
            <a:off x="10479071" y="8382000"/>
            <a:ext cx="2398712" cy="4236068"/>
            <a:chOff x="15347951" y="9182100"/>
            <a:chExt cx="1763713" cy="3114675"/>
          </a:xfrm>
        </p:grpSpPr>
        <p:sp>
          <p:nvSpPr>
            <p:cNvPr id="13"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4"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5"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6"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7"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6" name="Group 25"/>
          <p:cNvGrpSpPr/>
          <p:nvPr/>
        </p:nvGrpSpPr>
        <p:grpSpPr>
          <a:xfrm>
            <a:off x="13369977" y="609600"/>
            <a:ext cx="10298058" cy="3170099"/>
            <a:chOff x="2192250" y="5379042"/>
            <a:chExt cx="6669971" cy="3113667"/>
          </a:xfrm>
        </p:grpSpPr>
        <p:sp>
          <p:nvSpPr>
            <p:cNvPr id="30" name="TextBox 29"/>
            <p:cNvSpPr txBox="1"/>
            <p:nvPr/>
          </p:nvSpPr>
          <p:spPr>
            <a:xfrm>
              <a:off x="2428497" y="5379042"/>
              <a:ext cx="6433724" cy="3113667"/>
            </a:xfrm>
            <a:prstGeom prst="rect">
              <a:avLst/>
            </a:prstGeom>
            <a:noFill/>
          </p:spPr>
          <p:txBody>
            <a:bodyPr wrap="square" rtlCol="0">
              <a:spAutoFit/>
            </a:bodyPr>
            <a:lstStyle/>
            <a:p>
              <a:r>
                <a:rPr lang="en-US" sz="10000" b="1" dirty="0" smtClean="0">
                  <a:solidFill>
                    <a:schemeClr val="accent6"/>
                  </a:solidFill>
                  <a:latin typeface="Lato Black" charset="0"/>
                  <a:ea typeface="Lato Black" charset="0"/>
                  <a:cs typeface="Lato Black" charset="0"/>
                </a:rPr>
                <a:t>MOCK-UP</a:t>
              </a:r>
              <a:r>
                <a:rPr lang="en-US" sz="10000" b="1" dirty="0" smtClean="0">
                  <a:solidFill>
                    <a:schemeClr val="accent3"/>
                  </a:solidFill>
                  <a:latin typeface="Lato Black" charset="0"/>
                  <a:ea typeface="Lato Black" charset="0"/>
                  <a:cs typeface="Lato Black" charset="0"/>
                </a:rPr>
                <a:t> </a:t>
              </a:r>
              <a:r>
                <a:rPr lang="en-US" sz="10000" b="1" dirty="0" smtClean="0">
                  <a:solidFill>
                    <a:schemeClr val="accent1"/>
                  </a:solidFill>
                  <a:latin typeface="Lato Black" charset="0"/>
                  <a:ea typeface="Lato Black" charset="0"/>
                  <a:cs typeface="Lato Black" charset="0"/>
                </a:rPr>
                <a:t>PRESENT</a:t>
              </a:r>
            </a:p>
          </p:txBody>
        </p:sp>
        <p:sp>
          <p:nvSpPr>
            <p:cNvPr id="28" name="Rectangle 27"/>
            <p:cNvSpPr/>
            <p:nvPr/>
          </p:nvSpPr>
          <p:spPr>
            <a:xfrm rot="16200000">
              <a:off x="1634646" y="6310864"/>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31" name="Group 30"/>
          <p:cNvGrpSpPr/>
          <p:nvPr/>
        </p:nvGrpSpPr>
        <p:grpSpPr>
          <a:xfrm>
            <a:off x="18321483" y="4267200"/>
            <a:ext cx="4953000" cy="2274332"/>
            <a:chOff x="1646237" y="10513626"/>
            <a:chExt cx="4953000" cy="2274332"/>
          </a:xfrm>
        </p:grpSpPr>
        <p:sp>
          <p:nvSpPr>
            <p:cNvPr id="32" name="TextBox 31"/>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5"/>
                  </a:solidFill>
                  <a:latin typeface="Lato" pitchFamily="34" charset="0"/>
                  <a:ea typeface="Lato" pitchFamily="34" charset="0"/>
                  <a:cs typeface="Lato" pitchFamily="34" charset="0"/>
                </a:rPr>
                <a:t>Description here</a:t>
              </a:r>
              <a:endParaRPr lang="id-ID" sz="3200" b="1" dirty="0">
                <a:solidFill>
                  <a:schemeClr val="accent5"/>
                </a:solidFill>
                <a:latin typeface="Lato" pitchFamily="34" charset="0"/>
                <a:ea typeface="Lato" pitchFamily="34" charset="0"/>
                <a:cs typeface="Lato" pitchFamily="34" charset="0"/>
              </a:endParaRPr>
            </a:p>
          </p:txBody>
        </p:sp>
        <p:sp>
          <p:nvSpPr>
            <p:cNvPr id="33" name="TextBox 32"/>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4" name="Round Same Side Corner Rectangle 58"/>
            <p:cNvSpPr/>
            <p:nvPr/>
          </p:nvSpPr>
          <p:spPr>
            <a:xfrm>
              <a:off x="1646237" y="10666026"/>
              <a:ext cx="155779" cy="1297374"/>
            </a:xfrm>
            <a:prstGeom prst="round2SameRect">
              <a:avLst>
                <a:gd name="adj1" fmla="val 50000"/>
                <a:gd name="adj2"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35" name="Group 34"/>
          <p:cNvGrpSpPr/>
          <p:nvPr/>
        </p:nvGrpSpPr>
        <p:grpSpPr>
          <a:xfrm>
            <a:off x="18225270" y="6781800"/>
            <a:ext cx="4953000" cy="2274332"/>
            <a:chOff x="1646237" y="10513626"/>
            <a:chExt cx="4953000" cy="2274332"/>
          </a:xfrm>
        </p:grpSpPr>
        <p:sp>
          <p:nvSpPr>
            <p:cNvPr id="36" name="TextBox 35"/>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37" name="TextBox 36"/>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8"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39" name="Group 38"/>
          <p:cNvGrpSpPr/>
          <p:nvPr/>
        </p:nvGrpSpPr>
        <p:grpSpPr>
          <a:xfrm>
            <a:off x="18225270" y="9612868"/>
            <a:ext cx="4953000" cy="2274332"/>
            <a:chOff x="1646237" y="10513626"/>
            <a:chExt cx="4953000" cy="2274332"/>
          </a:xfrm>
        </p:grpSpPr>
        <p:sp>
          <p:nvSpPr>
            <p:cNvPr id="40" name="TextBox 39"/>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41" name="TextBox 40"/>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2"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18" name="Picture Placeholder 17"/>
          <p:cNvSpPr>
            <a:spLocks noGrp="1"/>
          </p:cNvSpPr>
          <p:nvPr>
            <p:ph type="pic" sz="quarter" idx="29"/>
          </p:nvPr>
        </p:nvSpPr>
        <p:spPr/>
      </p:sp>
      <p:sp>
        <p:nvSpPr>
          <p:cNvPr id="19" name="Picture Placeholder 18"/>
          <p:cNvSpPr>
            <a:spLocks noGrp="1"/>
          </p:cNvSpPr>
          <p:nvPr>
            <p:ph type="pic" sz="quarter" idx="31"/>
          </p:nvPr>
        </p:nvSpPr>
        <p:spPr/>
      </p:sp>
      <p:sp>
        <p:nvSpPr>
          <p:cNvPr id="20" name="Picture Placeholder 19"/>
          <p:cNvSpPr>
            <a:spLocks noGrp="1"/>
          </p:cNvSpPr>
          <p:nvPr>
            <p:ph type="pic" sz="quarter" idx="30"/>
          </p:nvPr>
        </p:nvSpPr>
        <p:spPr/>
      </p:sp>
    </p:spTree>
    <p:extLst>
      <p:ext uri="{BB962C8B-B14F-4D97-AF65-F5344CB8AC3E}">
        <p14:creationId xmlns:p14="http://schemas.microsoft.com/office/powerpoint/2010/main" val="2655426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กลุ่ม 16"/>
          <p:cNvGrpSpPr/>
          <p:nvPr/>
        </p:nvGrpSpPr>
        <p:grpSpPr>
          <a:xfrm>
            <a:off x="2371725" y="3124200"/>
            <a:ext cx="3922712" cy="6927416"/>
            <a:chOff x="15347951" y="9182100"/>
            <a:chExt cx="1763713" cy="3114675"/>
          </a:xfrm>
        </p:grpSpPr>
        <p:sp>
          <p:nvSpPr>
            <p:cNvPr id="47"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8"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9"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0"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1"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52" name="กลุ่ม 16"/>
          <p:cNvGrpSpPr/>
          <p:nvPr/>
        </p:nvGrpSpPr>
        <p:grpSpPr>
          <a:xfrm>
            <a:off x="7629525" y="3130984"/>
            <a:ext cx="3922712" cy="6927416"/>
            <a:chOff x="15347951" y="9182100"/>
            <a:chExt cx="1763713" cy="3114675"/>
          </a:xfrm>
        </p:grpSpPr>
        <p:sp>
          <p:nvSpPr>
            <p:cNvPr id="53"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4"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5"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6"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7"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58" name="กลุ่ม 16"/>
          <p:cNvGrpSpPr/>
          <p:nvPr/>
        </p:nvGrpSpPr>
        <p:grpSpPr>
          <a:xfrm>
            <a:off x="12799123" y="3130984"/>
            <a:ext cx="3922712" cy="6927416"/>
            <a:chOff x="15347951" y="9182100"/>
            <a:chExt cx="1763713" cy="3114675"/>
          </a:xfrm>
        </p:grpSpPr>
        <p:sp>
          <p:nvSpPr>
            <p:cNvPr id="59"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0"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1"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2"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3"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64" name="กลุ่ม 16"/>
          <p:cNvGrpSpPr/>
          <p:nvPr/>
        </p:nvGrpSpPr>
        <p:grpSpPr>
          <a:xfrm>
            <a:off x="18181637" y="3137768"/>
            <a:ext cx="3922712" cy="6927416"/>
            <a:chOff x="15347951" y="9182100"/>
            <a:chExt cx="1763713" cy="3114675"/>
          </a:xfrm>
        </p:grpSpPr>
        <p:sp>
          <p:nvSpPr>
            <p:cNvPr id="65"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6"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7"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8"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9"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30" name="Group 66"/>
          <p:cNvGrpSpPr/>
          <p:nvPr/>
        </p:nvGrpSpPr>
        <p:grpSpPr>
          <a:xfrm>
            <a:off x="7858413" y="457200"/>
            <a:ext cx="8646824" cy="1422479"/>
            <a:chOff x="7837826" y="483017"/>
            <a:chExt cx="8646824" cy="1422479"/>
          </a:xfrm>
        </p:grpSpPr>
        <p:sp>
          <p:nvSpPr>
            <p:cNvPr id="31" name="TextBox 30"/>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32"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2" name="Group 1"/>
          <p:cNvGrpSpPr/>
          <p:nvPr/>
        </p:nvGrpSpPr>
        <p:grpSpPr>
          <a:xfrm>
            <a:off x="1570037" y="10513626"/>
            <a:ext cx="4953000" cy="2274332"/>
            <a:chOff x="1646237" y="10513626"/>
            <a:chExt cx="4953000" cy="2274332"/>
          </a:xfrm>
        </p:grpSpPr>
        <p:sp>
          <p:nvSpPr>
            <p:cNvPr id="33" name="TextBox 32"/>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3"/>
                  </a:solidFill>
                  <a:latin typeface="Lato" pitchFamily="34" charset="0"/>
                  <a:ea typeface="Lato" pitchFamily="34" charset="0"/>
                  <a:cs typeface="Lato" pitchFamily="34" charset="0"/>
                </a:rPr>
                <a:t>Description here</a:t>
              </a:r>
              <a:endParaRPr lang="id-ID" sz="3200" b="1" dirty="0">
                <a:solidFill>
                  <a:schemeClr val="accent3"/>
                </a:solidFill>
                <a:latin typeface="Lato" pitchFamily="34" charset="0"/>
                <a:ea typeface="Lato" pitchFamily="34" charset="0"/>
                <a:cs typeface="Lato" pitchFamily="34" charset="0"/>
              </a:endParaRPr>
            </a:p>
          </p:txBody>
        </p:sp>
        <p:sp>
          <p:nvSpPr>
            <p:cNvPr id="34" name="TextBox 33"/>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5" name="Round Same Side Corner Rectangle 58"/>
            <p:cNvSpPr/>
            <p:nvPr/>
          </p:nvSpPr>
          <p:spPr>
            <a:xfrm>
              <a:off x="1646237" y="10666026"/>
              <a:ext cx="155779" cy="1297374"/>
            </a:xfrm>
            <a:prstGeom prst="round2SameRect">
              <a:avLst>
                <a:gd name="adj1" fmla="val 50000"/>
                <a:gd name="adj2"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74" name="Group 73"/>
          <p:cNvGrpSpPr/>
          <p:nvPr/>
        </p:nvGrpSpPr>
        <p:grpSpPr>
          <a:xfrm>
            <a:off x="7173742" y="10513626"/>
            <a:ext cx="4953000" cy="2274332"/>
            <a:chOff x="1646237" y="10513626"/>
            <a:chExt cx="4953000" cy="2274332"/>
          </a:xfrm>
        </p:grpSpPr>
        <p:sp>
          <p:nvSpPr>
            <p:cNvPr id="75" name="TextBox 74"/>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76" name="TextBox 75"/>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77"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78" name="Group 77"/>
          <p:cNvGrpSpPr/>
          <p:nvPr/>
        </p:nvGrpSpPr>
        <p:grpSpPr>
          <a:xfrm>
            <a:off x="12594578" y="10603468"/>
            <a:ext cx="4953000" cy="2274332"/>
            <a:chOff x="1646237" y="10513626"/>
            <a:chExt cx="4953000" cy="2274332"/>
          </a:xfrm>
        </p:grpSpPr>
        <p:sp>
          <p:nvSpPr>
            <p:cNvPr id="79" name="TextBox 78"/>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80" name="TextBox 79"/>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81"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82" name="Group 81"/>
          <p:cNvGrpSpPr/>
          <p:nvPr/>
        </p:nvGrpSpPr>
        <p:grpSpPr>
          <a:xfrm>
            <a:off x="18198283" y="10603468"/>
            <a:ext cx="4953000" cy="2274332"/>
            <a:chOff x="1646237" y="10513626"/>
            <a:chExt cx="4953000" cy="2274332"/>
          </a:xfrm>
        </p:grpSpPr>
        <p:sp>
          <p:nvSpPr>
            <p:cNvPr id="83" name="TextBox 82"/>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4"/>
                  </a:solidFill>
                  <a:latin typeface="Lato" pitchFamily="34" charset="0"/>
                  <a:ea typeface="Lato" pitchFamily="34" charset="0"/>
                  <a:cs typeface="Lato" pitchFamily="34" charset="0"/>
                </a:rPr>
                <a:t>Description here</a:t>
              </a:r>
              <a:endParaRPr lang="id-ID" sz="3200" b="1" dirty="0">
                <a:solidFill>
                  <a:schemeClr val="accent4"/>
                </a:solidFill>
                <a:latin typeface="Lato" pitchFamily="34" charset="0"/>
                <a:ea typeface="Lato" pitchFamily="34" charset="0"/>
                <a:cs typeface="Lato" pitchFamily="34" charset="0"/>
              </a:endParaRPr>
            </a:p>
          </p:txBody>
        </p:sp>
        <p:sp>
          <p:nvSpPr>
            <p:cNvPr id="84" name="TextBox 83"/>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85" name="Round Same Side Corner Rectangle 58"/>
            <p:cNvSpPr/>
            <p:nvPr/>
          </p:nvSpPr>
          <p:spPr>
            <a:xfrm>
              <a:off x="1646237" y="10666026"/>
              <a:ext cx="155779" cy="1297374"/>
            </a:xfrm>
            <a:prstGeom prst="round2SameRect">
              <a:avLst>
                <a:gd name="adj1" fmla="val 5000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3" name="Picture Placeholder 2"/>
          <p:cNvSpPr>
            <a:spLocks noGrp="1"/>
          </p:cNvSpPr>
          <p:nvPr>
            <p:ph type="pic" sz="quarter" idx="35"/>
          </p:nvPr>
        </p:nvSpPr>
        <p:spPr/>
      </p:sp>
      <p:sp>
        <p:nvSpPr>
          <p:cNvPr id="7" name="Picture Placeholder 6"/>
          <p:cNvSpPr>
            <a:spLocks noGrp="1"/>
          </p:cNvSpPr>
          <p:nvPr>
            <p:ph type="pic" sz="quarter" idx="33"/>
          </p:nvPr>
        </p:nvSpPr>
        <p:spPr/>
      </p:sp>
      <p:sp>
        <p:nvSpPr>
          <p:cNvPr id="8" name="Picture Placeholder 7"/>
          <p:cNvSpPr>
            <a:spLocks noGrp="1"/>
          </p:cNvSpPr>
          <p:nvPr>
            <p:ph type="pic" sz="quarter" idx="34"/>
          </p:nvPr>
        </p:nvSpPr>
        <p:spPr/>
      </p:sp>
      <p:sp>
        <p:nvSpPr>
          <p:cNvPr id="9" name="Picture Placeholder 8"/>
          <p:cNvSpPr>
            <a:spLocks noGrp="1"/>
          </p:cNvSpPr>
          <p:nvPr>
            <p:ph type="pic" sz="quarter" idx="32"/>
          </p:nvPr>
        </p:nvSpPr>
        <p:spPr/>
      </p:sp>
    </p:spTree>
    <p:extLst>
      <p:ext uri="{BB962C8B-B14F-4D97-AF65-F5344CB8AC3E}">
        <p14:creationId xmlns:p14="http://schemas.microsoft.com/office/powerpoint/2010/main" val="15783676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กลุ่ม 5"/>
          <p:cNvGrpSpPr/>
          <p:nvPr/>
        </p:nvGrpSpPr>
        <p:grpSpPr>
          <a:xfrm>
            <a:off x="11215628" y="2895600"/>
            <a:ext cx="11422121" cy="9291682"/>
            <a:chOff x="20837526" y="8896350"/>
            <a:chExt cx="4144963" cy="3371850"/>
          </a:xfrm>
        </p:grpSpPr>
        <p:sp>
          <p:nvSpPr>
            <p:cNvPr id="7"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9"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1"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2" name="กลุ่ม 11"/>
          <p:cNvGrpSpPr/>
          <p:nvPr/>
        </p:nvGrpSpPr>
        <p:grpSpPr>
          <a:xfrm>
            <a:off x="6519861" y="5289194"/>
            <a:ext cx="4764088" cy="6974288"/>
            <a:chOff x="23056851" y="3886200"/>
            <a:chExt cx="2706688" cy="3962400"/>
          </a:xfrm>
        </p:grpSpPr>
        <p:sp>
          <p:nvSpPr>
            <p:cNvPr id="14" name="Freeform 8"/>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5" name="Oval 9"/>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6" name="Freeform 10"/>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7" name="กลุ่ม 16"/>
          <p:cNvGrpSpPr/>
          <p:nvPr/>
        </p:nvGrpSpPr>
        <p:grpSpPr>
          <a:xfrm>
            <a:off x="4048125" y="8023072"/>
            <a:ext cx="2398712" cy="4236068"/>
            <a:chOff x="15347951" y="9182100"/>
            <a:chExt cx="1763713" cy="3114675"/>
          </a:xfrm>
        </p:grpSpPr>
        <p:sp>
          <p:nvSpPr>
            <p:cNvPr id="18"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9"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0"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1"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2"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40" name="Group 66"/>
          <p:cNvGrpSpPr/>
          <p:nvPr/>
        </p:nvGrpSpPr>
        <p:grpSpPr>
          <a:xfrm>
            <a:off x="7858413" y="457200"/>
            <a:ext cx="8646824" cy="1422479"/>
            <a:chOff x="7837826" y="483017"/>
            <a:chExt cx="8646824" cy="1422479"/>
          </a:xfrm>
        </p:grpSpPr>
        <p:sp>
          <p:nvSpPr>
            <p:cNvPr id="41" name="TextBox 40"/>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42"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44" name="กลุ่ม 3"/>
          <p:cNvGrpSpPr/>
          <p:nvPr/>
        </p:nvGrpSpPr>
        <p:grpSpPr>
          <a:xfrm>
            <a:off x="1036637" y="2651781"/>
            <a:ext cx="9501516" cy="2918086"/>
            <a:chOff x="11919624" y="4355840"/>
            <a:chExt cx="9501516" cy="2918086"/>
          </a:xfrm>
        </p:grpSpPr>
        <p:sp>
          <p:nvSpPr>
            <p:cNvPr id="45" name="Title 20"/>
            <p:cNvSpPr txBox="1">
              <a:spLocks/>
            </p:cNvSpPr>
            <p:nvPr/>
          </p:nvSpPr>
          <p:spPr bwMode="auto">
            <a:xfrm>
              <a:off x="12225903" y="4969079"/>
              <a:ext cx="9195237" cy="216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a:t>
              </a:r>
              <a:r>
                <a:rPr lang="pt-BR" sz="2400" dirty="0" smtClean="0">
                  <a:solidFill>
                    <a:schemeClr val="bg1">
                      <a:lumMod val="95000"/>
                    </a:schemeClr>
                  </a:solidFill>
                  <a:latin typeface="Lato" pitchFamily="34" charset="0"/>
                  <a:ea typeface="Lato" pitchFamily="34" charset="0"/>
                  <a:cs typeface="Lato" pitchFamily="34" charset="0"/>
                </a:rPr>
                <a:t>tempus.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6" name="TextBox 45"/>
            <p:cNvSpPr txBox="1"/>
            <p:nvPr/>
          </p:nvSpPr>
          <p:spPr>
            <a:xfrm>
              <a:off x="12370386" y="4355840"/>
              <a:ext cx="5022025" cy="646331"/>
            </a:xfrm>
            <a:prstGeom prst="rect">
              <a:avLst/>
            </a:prstGeom>
            <a:noFill/>
          </p:spPr>
          <p:txBody>
            <a:bodyPr wrap="square" rtlCol="0">
              <a:spAutoFit/>
            </a:bodyPr>
            <a:lstStyle/>
            <a:p>
              <a:r>
                <a:rPr lang="en-US" sz="3600" b="1" dirty="0" smtClean="0">
                  <a:solidFill>
                    <a:schemeClr val="accent6"/>
                  </a:solidFill>
                  <a:latin typeface="Lato Black" charset="0"/>
                  <a:ea typeface="Lato Black" charset="0"/>
                  <a:cs typeface="Lato Black" charset="0"/>
                </a:rPr>
                <a:t>Description here</a:t>
              </a:r>
            </a:p>
          </p:txBody>
        </p:sp>
        <p:sp>
          <p:nvSpPr>
            <p:cNvPr id="47" name="Rectangle 35"/>
            <p:cNvSpPr/>
            <p:nvPr/>
          </p:nvSpPr>
          <p:spPr>
            <a:xfrm rot="16200000">
              <a:off x="10538883" y="5751801"/>
              <a:ext cx="2902866" cy="14138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2" name="Picture Placeholder 1"/>
          <p:cNvSpPr>
            <a:spLocks noGrp="1"/>
          </p:cNvSpPr>
          <p:nvPr>
            <p:ph type="pic" sz="quarter" idx="31"/>
          </p:nvPr>
        </p:nvSpPr>
        <p:spPr/>
      </p:sp>
      <p:sp>
        <p:nvSpPr>
          <p:cNvPr id="3" name="Picture Placeholder 2"/>
          <p:cNvSpPr>
            <a:spLocks noGrp="1"/>
          </p:cNvSpPr>
          <p:nvPr>
            <p:ph type="pic" sz="quarter" idx="30"/>
          </p:nvPr>
        </p:nvSpPr>
        <p:spPr/>
      </p:sp>
      <p:sp>
        <p:nvSpPr>
          <p:cNvPr id="4" name="Picture Placeholder 3"/>
          <p:cNvSpPr>
            <a:spLocks noGrp="1"/>
          </p:cNvSpPr>
          <p:nvPr>
            <p:ph type="pic" sz="quarter" idx="29"/>
          </p:nvPr>
        </p:nvSpPr>
        <p:spPr/>
      </p:sp>
    </p:spTree>
    <p:extLst>
      <p:ext uri="{BB962C8B-B14F-4D97-AF65-F5344CB8AC3E}">
        <p14:creationId xmlns:p14="http://schemas.microsoft.com/office/powerpoint/2010/main" val="886886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กลุ่ม 5"/>
          <p:cNvGrpSpPr/>
          <p:nvPr/>
        </p:nvGrpSpPr>
        <p:grpSpPr>
          <a:xfrm>
            <a:off x="7834312" y="3505200"/>
            <a:ext cx="15300325" cy="8238177"/>
            <a:chOff x="4999038" y="4457700"/>
            <a:chExt cx="8137525" cy="4381500"/>
          </a:xfrm>
        </p:grpSpPr>
        <p:sp>
          <p:nvSpPr>
            <p:cNvPr id="7" name="Freeform 30"/>
            <p:cNvSpPr>
              <a:spLocks/>
            </p:cNvSpPr>
            <p:nvPr/>
          </p:nvSpPr>
          <p:spPr bwMode="auto">
            <a:xfrm>
              <a:off x="5970588" y="4457700"/>
              <a:ext cx="6194425" cy="4267200"/>
            </a:xfrm>
            <a:custGeom>
              <a:avLst/>
              <a:gdLst>
                <a:gd name="T0" fmla="*/ 650 w 650"/>
                <a:gd name="T1" fmla="*/ 448 h 448"/>
                <a:gd name="T2" fmla="*/ 650 w 650"/>
                <a:gd name="T3" fmla="*/ 441 h 448"/>
                <a:gd name="T4" fmla="*/ 650 w 650"/>
                <a:gd name="T5" fmla="*/ 32 h 448"/>
                <a:gd name="T6" fmla="*/ 619 w 650"/>
                <a:gd name="T7" fmla="*/ 0 h 448"/>
                <a:gd name="T8" fmla="*/ 31 w 650"/>
                <a:gd name="T9" fmla="*/ 0 h 448"/>
                <a:gd name="T10" fmla="*/ 0 w 650"/>
                <a:gd name="T11" fmla="*/ 32 h 448"/>
                <a:gd name="T12" fmla="*/ 0 w 650"/>
                <a:gd name="T13" fmla="*/ 441 h 448"/>
                <a:gd name="T14" fmla="*/ 0 w 650"/>
                <a:gd name="T15" fmla="*/ 448 h 448"/>
                <a:gd name="T16" fmla="*/ 650 w 650"/>
                <a:gd name="T17" fmla="*/ 448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448">
                  <a:moveTo>
                    <a:pt x="650" y="448"/>
                  </a:moveTo>
                  <a:cubicBezTo>
                    <a:pt x="650" y="445"/>
                    <a:pt x="650" y="443"/>
                    <a:pt x="650" y="441"/>
                  </a:cubicBezTo>
                  <a:cubicBezTo>
                    <a:pt x="650" y="32"/>
                    <a:pt x="650" y="32"/>
                    <a:pt x="650" y="32"/>
                  </a:cubicBezTo>
                  <a:cubicBezTo>
                    <a:pt x="650" y="14"/>
                    <a:pt x="636" y="0"/>
                    <a:pt x="619" y="0"/>
                  </a:cubicBezTo>
                  <a:cubicBezTo>
                    <a:pt x="31" y="0"/>
                    <a:pt x="31" y="0"/>
                    <a:pt x="31" y="0"/>
                  </a:cubicBezTo>
                  <a:cubicBezTo>
                    <a:pt x="14" y="0"/>
                    <a:pt x="0" y="14"/>
                    <a:pt x="0" y="32"/>
                  </a:cubicBezTo>
                  <a:cubicBezTo>
                    <a:pt x="0" y="441"/>
                    <a:pt x="0" y="441"/>
                    <a:pt x="0" y="441"/>
                  </a:cubicBezTo>
                  <a:cubicBezTo>
                    <a:pt x="0" y="443"/>
                    <a:pt x="0" y="445"/>
                    <a:pt x="0" y="448"/>
                  </a:cubicBezTo>
                  <a:lnTo>
                    <a:pt x="650" y="448"/>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 name="Freeform 31"/>
            <p:cNvSpPr>
              <a:spLocks/>
            </p:cNvSpPr>
            <p:nvPr/>
          </p:nvSpPr>
          <p:spPr bwMode="auto">
            <a:xfrm>
              <a:off x="5970588" y="4457700"/>
              <a:ext cx="6194425" cy="352425"/>
            </a:xfrm>
            <a:custGeom>
              <a:avLst/>
              <a:gdLst>
                <a:gd name="T0" fmla="*/ 619 w 650"/>
                <a:gd name="T1" fmla="*/ 0 h 37"/>
                <a:gd name="T2" fmla="*/ 31 w 650"/>
                <a:gd name="T3" fmla="*/ 0 h 37"/>
                <a:gd name="T4" fmla="*/ 0 w 650"/>
                <a:gd name="T5" fmla="*/ 32 h 37"/>
                <a:gd name="T6" fmla="*/ 0 w 650"/>
                <a:gd name="T7" fmla="*/ 37 h 37"/>
                <a:gd name="T8" fmla="*/ 31 w 650"/>
                <a:gd name="T9" fmla="*/ 6 h 37"/>
                <a:gd name="T10" fmla="*/ 619 w 650"/>
                <a:gd name="T11" fmla="*/ 6 h 37"/>
                <a:gd name="T12" fmla="*/ 650 w 650"/>
                <a:gd name="T13" fmla="*/ 37 h 37"/>
                <a:gd name="T14" fmla="*/ 650 w 650"/>
                <a:gd name="T15" fmla="*/ 32 h 37"/>
                <a:gd name="T16" fmla="*/ 619 w 650"/>
                <a:gd name="T1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37">
                  <a:moveTo>
                    <a:pt x="619" y="0"/>
                  </a:moveTo>
                  <a:cubicBezTo>
                    <a:pt x="31" y="0"/>
                    <a:pt x="31" y="0"/>
                    <a:pt x="31" y="0"/>
                  </a:cubicBezTo>
                  <a:cubicBezTo>
                    <a:pt x="14" y="0"/>
                    <a:pt x="0" y="14"/>
                    <a:pt x="0" y="32"/>
                  </a:cubicBezTo>
                  <a:cubicBezTo>
                    <a:pt x="0" y="37"/>
                    <a:pt x="0" y="37"/>
                    <a:pt x="0" y="37"/>
                  </a:cubicBezTo>
                  <a:cubicBezTo>
                    <a:pt x="0" y="20"/>
                    <a:pt x="14" y="6"/>
                    <a:pt x="31" y="6"/>
                  </a:cubicBezTo>
                  <a:cubicBezTo>
                    <a:pt x="619" y="6"/>
                    <a:pt x="619" y="6"/>
                    <a:pt x="619" y="6"/>
                  </a:cubicBezTo>
                  <a:cubicBezTo>
                    <a:pt x="636" y="6"/>
                    <a:pt x="650" y="20"/>
                    <a:pt x="650" y="37"/>
                  </a:cubicBezTo>
                  <a:cubicBezTo>
                    <a:pt x="650" y="32"/>
                    <a:pt x="650" y="32"/>
                    <a:pt x="650" y="32"/>
                  </a:cubicBezTo>
                  <a:cubicBezTo>
                    <a:pt x="650" y="14"/>
                    <a:pt x="636" y="0"/>
                    <a:pt x="619"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9" name="Freeform 32"/>
            <p:cNvSpPr>
              <a:spLocks/>
            </p:cNvSpPr>
            <p:nvPr/>
          </p:nvSpPr>
          <p:spPr bwMode="auto">
            <a:xfrm>
              <a:off x="4999038" y="8505825"/>
              <a:ext cx="8137525" cy="333375"/>
            </a:xfrm>
            <a:custGeom>
              <a:avLst/>
              <a:gdLst>
                <a:gd name="T0" fmla="*/ 0 w 854"/>
                <a:gd name="T1" fmla="*/ 0 h 35"/>
                <a:gd name="T2" fmla="*/ 0 w 854"/>
                <a:gd name="T3" fmla="*/ 12 h 35"/>
                <a:gd name="T4" fmla="*/ 41 w 854"/>
                <a:gd name="T5" fmla="*/ 35 h 35"/>
                <a:gd name="T6" fmla="*/ 813 w 854"/>
                <a:gd name="T7" fmla="*/ 35 h 35"/>
                <a:gd name="T8" fmla="*/ 854 w 854"/>
                <a:gd name="T9" fmla="*/ 12 h 35"/>
                <a:gd name="T10" fmla="*/ 854 w 854"/>
                <a:gd name="T11" fmla="*/ 0 h 35"/>
                <a:gd name="T12" fmla="*/ 0 w 854"/>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854" h="35">
                  <a:moveTo>
                    <a:pt x="0" y="0"/>
                  </a:moveTo>
                  <a:cubicBezTo>
                    <a:pt x="0" y="12"/>
                    <a:pt x="0" y="12"/>
                    <a:pt x="0" y="12"/>
                  </a:cubicBezTo>
                  <a:cubicBezTo>
                    <a:pt x="0" y="25"/>
                    <a:pt x="19" y="35"/>
                    <a:pt x="41" y="35"/>
                  </a:cubicBezTo>
                  <a:cubicBezTo>
                    <a:pt x="813" y="35"/>
                    <a:pt x="813" y="35"/>
                    <a:pt x="813" y="35"/>
                  </a:cubicBezTo>
                  <a:cubicBezTo>
                    <a:pt x="836" y="35"/>
                    <a:pt x="854" y="25"/>
                    <a:pt x="854" y="12"/>
                  </a:cubicBezTo>
                  <a:cubicBezTo>
                    <a:pt x="854" y="0"/>
                    <a:pt x="854" y="0"/>
                    <a:pt x="854" y="0"/>
                  </a:cubicBezTo>
                  <a:lnTo>
                    <a:pt x="0" y="0"/>
                  </a:lnTo>
                  <a:close/>
                </a:path>
              </a:pathLst>
            </a:custGeom>
            <a:solidFill>
              <a:srgbClr val="F0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Freeform 33"/>
            <p:cNvSpPr>
              <a:spLocks/>
            </p:cNvSpPr>
            <p:nvPr/>
          </p:nvSpPr>
          <p:spPr bwMode="auto">
            <a:xfrm>
              <a:off x="5008563" y="8677275"/>
              <a:ext cx="8118475" cy="161925"/>
            </a:xfrm>
            <a:custGeom>
              <a:avLst/>
              <a:gdLst>
                <a:gd name="T0" fmla="*/ 0 w 852"/>
                <a:gd name="T1" fmla="*/ 0 h 17"/>
                <a:gd name="T2" fmla="*/ 40 w 852"/>
                <a:gd name="T3" fmla="*/ 17 h 17"/>
                <a:gd name="T4" fmla="*/ 812 w 852"/>
                <a:gd name="T5" fmla="*/ 17 h 17"/>
                <a:gd name="T6" fmla="*/ 852 w 852"/>
                <a:gd name="T7" fmla="*/ 0 h 17"/>
                <a:gd name="T8" fmla="*/ 0 w 852"/>
                <a:gd name="T9" fmla="*/ 0 h 17"/>
              </a:gdLst>
              <a:ahLst/>
              <a:cxnLst>
                <a:cxn ang="0">
                  <a:pos x="T0" y="T1"/>
                </a:cxn>
                <a:cxn ang="0">
                  <a:pos x="T2" y="T3"/>
                </a:cxn>
                <a:cxn ang="0">
                  <a:pos x="T4" y="T5"/>
                </a:cxn>
                <a:cxn ang="0">
                  <a:pos x="T6" y="T7"/>
                </a:cxn>
                <a:cxn ang="0">
                  <a:pos x="T8" y="T9"/>
                </a:cxn>
              </a:cxnLst>
              <a:rect l="0" t="0" r="r" b="b"/>
              <a:pathLst>
                <a:path w="852" h="17">
                  <a:moveTo>
                    <a:pt x="0" y="0"/>
                  </a:moveTo>
                  <a:cubicBezTo>
                    <a:pt x="4" y="10"/>
                    <a:pt x="21" y="17"/>
                    <a:pt x="40" y="17"/>
                  </a:cubicBezTo>
                  <a:cubicBezTo>
                    <a:pt x="812" y="17"/>
                    <a:pt x="812" y="17"/>
                    <a:pt x="812" y="17"/>
                  </a:cubicBezTo>
                  <a:cubicBezTo>
                    <a:pt x="832" y="17"/>
                    <a:pt x="848" y="10"/>
                    <a:pt x="852" y="0"/>
                  </a:cubicBezTo>
                  <a:lnTo>
                    <a:pt x="0" y="0"/>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1" name="Oval 34"/>
            <p:cNvSpPr>
              <a:spLocks noChangeArrowheads="1"/>
            </p:cNvSpPr>
            <p:nvPr/>
          </p:nvSpPr>
          <p:spPr bwMode="auto">
            <a:xfrm>
              <a:off x="9001126" y="4562475"/>
              <a:ext cx="133350" cy="133350"/>
            </a:xfrm>
            <a:prstGeom prst="ellipse">
              <a:avLst/>
            </a:pr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2" name="Oval 35"/>
            <p:cNvSpPr>
              <a:spLocks noChangeArrowheads="1"/>
            </p:cNvSpPr>
            <p:nvPr/>
          </p:nvSpPr>
          <p:spPr bwMode="auto">
            <a:xfrm>
              <a:off x="9010651" y="4572000"/>
              <a:ext cx="114300" cy="114300"/>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4" name="Freeform 36"/>
            <p:cNvSpPr>
              <a:spLocks noEditPoints="1"/>
            </p:cNvSpPr>
            <p:nvPr/>
          </p:nvSpPr>
          <p:spPr bwMode="auto">
            <a:xfrm>
              <a:off x="7639051" y="8505825"/>
              <a:ext cx="2859088" cy="66675"/>
            </a:xfrm>
            <a:custGeom>
              <a:avLst/>
              <a:gdLst>
                <a:gd name="T0" fmla="*/ 1783 w 1801"/>
                <a:gd name="T1" fmla="*/ 18 h 42"/>
                <a:gd name="T2" fmla="*/ 1783 w 1801"/>
                <a:gd name="T3" fmla="*/ 18 h 42"/>
                <a:gd name="T4" fmla="*/ 24 w 1801"/>
                <a:gd name="T5" fmla="*/ 18 h 42"/>
                <a:gd name="T6" fmla="*/ 24 w 1801"/>
                <a:gd name="T7" fmla="*/ 18 h 42"/>
                <a:gd name="T8" fmla="*/ 1783 w 1801"/>
                <a:gd name="T9" fmla="*/ 18 h 42"/>
                <a:gd name="T10" fmla="*/ 1801 w 1801"/>
                <a:gd name="T11" fmla="*/ 0 h 42"/>
                <a:gd name="T12" fmla="*/ 0 w 1801"/>
                <a:gd name="T13" fmla="*/ 0 h 42"/>
                <a:gd name="T14" fmla="*/ 0 w 1801"/>
                <a:gd name="T15" fmla="*/ 42 h 42"/>
                <a:gd name="T16" fmla="*/ 1801 w 1801"/>
                <a:gd name="T17" fmla="*/ 42 h 42"/>
                <a:gd name="T18" fmla="*/ 1801 w 1801"/>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1" h="42">
                  <a:moveTo>
                    <a:pt x="1783" y="18"/>
                  </a:moveTo>
                  <a:lnTo>
                    <a:pt x="1783" y="18"/>
                  </a:lnTo>
                  <a:lnTo>
                    <a:pt x="24" y="18"/>
                  </a:lnTo>
                  <a:lnTo>
                    <a:pt x="24" y="18"/>
                  </a:lnTo>
                  <a:lnTo>
                    <a:pt x="1783" y="18"/>
                  </a:lnTo>
                  <a:close/>
                  <a:moveTo>
                    <a:pt x="1801" y="0"/>
                  </a:moveTo>
                  <a:lnTo>
                    <a:pt x="0" y="0"/>
                  </a:lnTo>
                  <a:lnTo>
                    <a:pt x="0" y="42"/>
                  </a:lnTo>
                  <a:lnTo>
                    <a:pt x="1801" y="42"/>
                  </a:lnTo>
                  <a:lnTo>
                    <a:pt x="1801" y="0"/>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5" name="Freeform 37"/>
            <p:cNvSpPr>
              <a:spLocks noEditPoints="1"/>
            </p:cNvSpPr>
            <p:nvPr/>
          </p:nvSpPr>
          <p:spPr bwMode="auto">
            <a:xfrm>
              <a:off x="7639051" y="8505825"/>
              <a:ext cx="2859088" cy="66675"/>
            </a:xfrm>
            <a:custGeom>
              <a:avLst/>
              <a:gdLst>
                <a:gd name="T0" fmla="*/ 1783 w 1801"/>
                <a:gd name="T1" fmla="*/ 18 h 42"/>
                <a:gd name="T2" fmla="*/ 1783 w 1801"/>
                <a:gd name="T3" fmla="*/ 18 h 42"/>
                <a:gd name="T4" fmla="*/ 24 w 1801"/>
                <a:gd name="T5" fmla="*/ 18 h 42"/>
                <a:gd name="T6" fmla="*/ 24 w 1801"/>
                <a:gd name="T7" fmla="*/ 18 h 42"/>
                <a:gd name="T8" fmla="*/ 1783 w 1801"/>
                <a:gd name="T9" fmla="*/ 18 h 42"/>
                <a:gd name="T10" fmla="*/ 1801 w 1801"/>
                <a:gd name="T11" fmla="*/ 0 h 42"/>
                <a:gd name="T12" fmla="*/ 0 w 1801"/>
                <a:gd name="T13" fmla="*/ 0 h 42"/>
                <a:gd name="T14" fmla="*/ 0 w 1801"/>
                <a:gd name="T15" fmla="*/ 42 h 42"/>
                <a:gd name="T16" fmla="*/ 1801 w 1801"/>
                <a:gd name="T17" fmla="*/ 42 h 42"/>
                <a:gd name="T18" fmla="*/ 1801 w 1801"/>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1" h="42">
                  <a:moveTo>
                    <a:pt x="1783" y="18"/>
                  </a:moveTo>
                  <a:lnTo>
                    <a:pt x="1783" y="18"/>
                  </a:lnTo>
                  <a:lnTo>
                    <a:pt x="24" y="18"/>
                  </a:lnTo>
                  <a:lnTo>
                    <a:pt x="24" y="18"/>
                  </a:lnTo>
                  <a:lnTo>
                    <a:pt x="1783" y="18"/>
                  </a:lnTo>
                  <a:moveTo>
                    <a:pt x="1801" y="0"/>
                  </a:moveTo>
                  <a:lnTo>
                    <a:pt x="0" y="0"/>
                  </a:lnTo>
                  <a:lnTo>
                    <a:pt x="0" y="42"/>
                  </a:lnTo>
                  <a:lnTo>
                    <a:pt x="1801" y="42"/>
                  </a:lnTo>
                  <a:lnTo>
                    <a:pt x="180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6" name="Oval 38"/>
            <p:cNvSpPr>
              <a:spLocks noChangeArrowheads="1"/>
            </p:cNvSpPr>
            <p:nvPr/>
          </p:nvSpPr>
          <p:spPr bwMode="auto">
            <a:xfrm>
              <a:off x="51800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7" name="Oval 39"/>
            <p:cNvSpPr>
              <a:spLocks noChangeArrowheads="1"/>
            </p:cNvSpPr>
            <p:nvPr/>
          </p:nvSpPr>
          <p:spPr bwMode="auto">
            <a:xfrm>
              <a:off x="51990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8" name="Oval 40"/>
            <p:cNvSpPr>
              <a:spLocks noChangeArrowheads="1"/>
            </p:cNvSpPr>
            <p:nvPr/>
          </p:nvSpPr>
          <p:spPr bwMode="auto">
            <a:xfrm>
              <a:off x="53705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9" name="Oval 41"/>
            <p:cNvSpPr>
              <a:spLocks noChangeArrowheads="1"/>
            </p:cNvSpPr>
            <p:nvPr/>
          </p:nvSpPr>
          <p:spPr bwMode="auto">
            <a:xfrm>
              <a:off x="53895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0" name="Oval 42"/>
            <p:cNvSpPr>
              <a:spLocks noChangeArrowheads="1"/>
            </p:cNvSpPr>
            <p:nvPr/>
          </p:nvSpPr>
          <p:spPr bwMode="auto">
            <a:xfrm>
              <a:off x="55610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1" name="Oval 43"/>
            <p:cNvSpPr>
              <a:spLocks noChangeArrowheads="1"/>
            </p:cNvSpPr>
            <p:nvPr/>
          </p:nvSpPr>
          <p:spPr bwMode="auto">
            <a:xfrm>
              <a:off x="55800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64" name="กลุ่ม 33"/>
          <p:cNvGrpSpPr/>
          <p:nvPr/>
        </p:nvGrpSpPr>
        <p:grpSpPr>
          <a:xfrm>
            <a:off x="1341437" y="7018284"/>
            <a:ext cx="7696200" cy="1329558"/>
            <a:chOff x="1084743" y="20942"/>
            <a:chExt cx="7696200" cy="1329558"/>
          </a:xfrm>
        </p:grpSpPr>
        <p:sp>
          <p:nvSpPr>
            <p:cNvPr id="68" name="TextBox 67"/>
            <p:cNvSpPr txBox="1"/>
            <p:nvPr/>
          </p:nvSpPr>
          <p:spPr>
            <a:xfrm>
              <a:off x="2012047" y="20942"/>
              <a:ext cx="676889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69" name="กลุ่ม 35"/>
            <p:cNvGrpSpPr/>
            <p:nvPr/>
          </p:nvGrpSpPr>
          <p:grpSpPr>
            <a:xfrm>
              <a:off x="1084743" y="222069"/>
              <a:ext cx="927304" cy="927304"/>
              <a:chOff x="1095022" y="-1242008"/>
              <a:chExt cx="1371600" cy="1371600"/>
            </a:xfrm>
          </p:grpSpPr>
          <p:sp>
            <p:nvSpPr>
              <p:cNvPr id="70"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71"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72" name="กลุ่ม 38"/>
          <p:cNvGrpSpPr/>
          <p:nvPr/>
        </p:nvGrpSpPr>
        <p:grpSpPr>
          <a:xfrm>
            <a:off x="1332966" y="8409670"/>
            <a:ext cx="7704671" cy="1329558"/>
            <a:chOff x="1084743" y="20942"/>
            <a:chExt cx="7704671" cy="1329558"/>
          </a:xfrm>
        </p:grpSpPr>
        <p:sp>
          <p:nvSpPr>
            <p:cNvPr id="73" name="TextBox 72"/>
            <p:cNvSpPr txBox="1"/>
            <p:nvPr/>
          </p:nvSpPr>
          <p:spPr>
            <a:xfrm>
              <a:off x="2012047" y="20942"/>
              <a:ext cx="6777367"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74" name="กลุ่ม 40"/>
            <p:cNvGrpSpPr/>
            <p:nvPr/>
          </p:nvGrpSpPr>
          <p:grpSpPr>
            <a:xfrm>
              <a:off x="1084743" y="222069"/>
              <a:ext cx="927304" cy="927304"/>
              <a:chOff x="1095022" y="-1242008"/>
              <a:chExt cx="1371600" cy="1371600"/>
            </a:xfrm>
          </p:grpSpPr>
          <p:sp>
            <p:nvSpPr>
              <p:cNvPr id="75"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76"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77" name="กลุ่ม 43"/>
          <p:cNvGrpSpPr/>
          <p:nvPr/>
        </p:nvGrpSpPr>
        <p:grpSpPr>
          <a:xfrm>
            <a:off x="1349908" y="9795642"/>
            <a:ext cx="7687729" cy="1329558"/>
            <a:chOff x="1084743" y="20942"/>
            <a:chExt cx="7687729" cy="1329558"/>
          </a:xfrm>
        </p:grpSpPr>
        <p:sp>
          <p:nvSpPr>
            <p:cNvPr id="78" name="TextBox 77"/>
            <p:cNvSpPr txBox="1"/>
            <p:nvPr/>
          </p:nvSpPr>
          <p:spPr>
            <a:xfrm>
              <a:off x="2012048" y="20942"/>
              <a:ext cx="6760424"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79" name="กลุ่ม 45"/>
            <p:cNvGrpSpPr/>
            <p:nvPr/>
          </p:nvGrpSpPr>
          <p:grpSpPr>
            <a:xfrm>
              <a:off x="1084743" y="222069"/>
              <a:ext cx="927304" cy="927304"/>
              <a:chOff x="1095022" y="-1242008"/>
              <a:chExt cx="1371600" cy="1371600"/>
            </a:xfrm>
          </p:grpSpPr>
          <p:sp>
            <p:nvSpPr>
              <p:cNvPr id="80" name="วงรี 46"/>
              <p:cNvSpPr/>
              <p:nvPr/>
            </p:nvSpPr>
            <p:spPr>
              <a:xfrm>
                <a:off x="1095022" y="-1242008"/>
                <a:ext cx="1371600" cy="1371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81"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3" name="Group 22"/>
          <p:cNvGrpSpPr/>
          <p:nvPr/>
        </p:nvGrpSpPr>
        <p:grpSpPr>
          <a:xfrm>
            <a:off x="1137267" y="2514600"/>
            <a:ext cx="7891899" cy="3816416"/>
            <a:chOff x="993338" y="1669984"/>
            <a:chExt cx="7891899" cy="3816416"/>
          </a:xfrm>
        </p:grpSpPr>
        <p:sp>
          <p:nvSpPr>
            <p:cNvPr id="87" name="TextBox 31"/>
            <p:cNvSpPr txBox="1">
              <a:spLocks noChangeArrowheads="1"/>
            </p:cNvSpPr>
            <p:nvPr/>
          </p:nvSpPr>
          <p:spPr bwMode="auto">
            <a:xfrm>
              <a:off x="1069538" y="1669984"/>
              <a:ext cx="7516299"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eaLnBrk="1" hangingPunct="1"/>
              <a:r>
                <a:rPr lang="en-US" sz="11200" b="1" dirty="0" smtClean="0">
                  <a:solidFill>
                    <a:schemeClr val="accent6"/>
                  </a:solidFill>
                  <a:latin typeface="Lato Black" pitchFamily="34" charset="0"/>
                  <a:ea typeface="Lato Black" pitchFamily="34" charset="0"/>
                  <a:cs typeface="Lato Black" pitchFamily="34" charset="0"/>
                </a:rPr>
                <a:t>DATA 95</a:t>
              </a:r>
              <a:r>
                <a:rPr lang="id-ID" sz="11200" b="1" dirty="0" smtClean="0">
                  <a:solidFill>
                    <a:schemeClr val="accent6"/>
                  </a:solidFill>
                  <a:latin typeface="Lato Black" pitchFamily="34" charset="0"/>
                  <a:ea typeface="Lato Black" pitchFamily="34" charset="0"/>
                  <a:cs typeface="Lato Black" pitchFamily="34" charset="0"/>
                </a:rPr>
                <a:t>%</a:t>
              </a:r>
              <a:endParaRPr lang="id-ID" sz="11200" b="1" dirty="0">
                <a:solidFill>
                  <a:schemeClr val="accent6"/>
                </a:solidFill>
                <a:latin typeface="Lato Black" pitchFamily="34" charset="0"/>
                <a:ea typeface="Lato Black" pitchFamily="34" charset="0"/>
                <a:cs typeface="Lato Black" pitchFamily="34" charset="0"/>
              </a:endParaRPr>
            </a:p>
          </p:txBody>
        </p:sp>
        <p:grpSp>
          <p:nvGrpSpPr>
            <p:cNvPr id="88" name="กลุ่ม 54"/>
            <p:cNvGrpSpPr/>
            <p:nvPr/>
          </p:nvGrpSpPr>
          <p:grpSpPr>
            <a:xfrm>
              <a:off x="993338" y="3346384"/>
              <a:ext cx="7891899" cy="1905000"/>
              <a:chOff x="13443218" y="3201292"/>
              <a:chExt cx="7891899" cy="1905000"/>
            </a:xfrm>
          </p:grpSpPr>
          <p:sp>
            <p:nvSpPr>
              <p:cNvPr id="89" name="TextBox 88"/>
              <p:cNvSpPr txBox="1"/>
              <p:nvPr/>
            </p:nvSpPr>
            <p:spPr>
              <a:xfrm>
                <a:off x="13443218" y="3776734"/>
                <a:ext cx="7891899"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90" name="TextBox 89"/>
              <p:cNvSpPr txBox="1"/>
              <p:nvPr/>
            </p:nvSpPr>
            <p:spPr>
              <a:xfrm>
                <a:off x="13478046" y="3201292"/>
                <a:ext cx="4275671" cy="615517"/>
              </a:xfrm>
              <a:prstGeom prst="rect">
                <a:avLst/>
              </a:prstGeom>
              <a:noFill/>
            </p:spPr>
            <p:txBody>
              <a:bodyPr wrap="square" lIns="182843" tIns="91422" rIns="182843" bIns="91422" rtlCol="0">
                <a:spAutoFit/>
              </a:bodyPr>
              <a:lstStyle/>
              <a:p>
                <a:r>
                  <a:rPr lang="en-US" sz="2800" b="1" dirty="0" smtClean="0">
                    <a:solidFill>
                      <a:schemeClr val="accent3"/>
                    </a:solidFill>
                    <a:latin typeface="Lato Black" pitchFamily="34" charset="0"/>
                    <a:ea typeface="Lato Black" pitchFamily="34" charset="0"/>
                    <a:cs typeface="Lato Black" pitchFamily="34" charset="0"/>
                  </a:rPr>
                  <a:t>DESCRIPTION  HERE</a:t>
                </a:r>
                <a:endParaRPr lang="id-ID" sz="2800" b="1" dirty="0">
                  <a:solidFill>
                    <a:schemeClr val="accent3"/>
                  </a:solidFill>
                  <a:latin typeface="Lato Black" pitchFamily="34" charset="0"/>
                  <a:ea typeface="Lato Black" pitchFamily="34" charset="0"/>
                  <a:cs typeface="Lato Black" pitchFamily="34" charset="0"/>
                </a:endParaRPr>
              </a:p>
            </p:txBody>
          </p:sp>
        </p:grpSp>
        <p:grpSp>
          <p:nvGrpSpPr>
            <p:cNvPr id="91" name="กลุ่ม 1"/>
            <p:cNvGrpSpPr/>
            <p:nvPr/>
          </p:nvGrpSpPr>
          <p:grpSpPr>
            <a:xfrm>
              <a:off x="1298138" y="5239014"/>
              <a:ext cx="4800601" cy="247386"/>
              <a:chOff x="731836" y="7607630"/>
              <a:chExt cx="3657601" cy="240970"/>
            </a:xfrm>
          </p:grpSpPr>
          <p:sp>
            <p:nvSpPr>
              <p:cNvPr id="92" name="Rectangle 11"/>
              <p:cNvSpPr/>
              <p:nvPr/>
            </p:nvSpPr>
            <p:spPr>
              <a:xfrm flipV="1">
                <a:off x="731836" y="7607630"/>
                <a:ext cx="544232" cy="240970"/>
              </a:xfrm>
              <a:prstGeom prst="rect">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93" name="Rectangle 12"/>
              <p:cNvSpPr/>
              <p:nvPr/>
            </p:nvSpPr>
            <p:spPr>
              <a:xfrm flipV="1">
                <a:off x="1351817" y="7607630"/>
                <a:ext cx="544232" cy="24097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94" name="Rectangle 13"/>
              <p:cNvSpPr/>
              <p:nvPr/>
            </p:nvSpPr>
            <p:spPr>
              <a:xfrm flipV="1">
                <a:off x="1991111" y="7607630"/>
                <a:ext cx="544232" cy="24097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95" name="Rectangle 14"/>
              <p:cNvSpPr/>
              <p:nvPr/>
            </p:nvSpPr>
            <p:spPr>
              <a:xfrm flipV="1">
                <a:off x="2611224" y="7607630"/>
                <a:ext cx="544232" cy="24097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96" name="Rectangle 15"/>
              <p:cNvSpPr/>
              <p:nvPr/>
            </p:nvSpPr>
            <p:spPr>
              <a:xfrm flipV="1">
                <a:off x="3231205" y="7607630"/>
                <a:ext cx="544232" cy="24097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97" name="Rectangle 16"/>
              <p:cNvSpPr/>
              <p:nvPr/>
            </p:nvSpPr>
            <p:spPr>
              <a:xfrm flipV="1">
                <a:off x="3845205" y="7607630"/>
                <a:ext cx="544232" cy="24097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grpSp>
      </p:grpSp>
      <p:grpSp>
        <p:nvGrpSpPr>
          <p:cNvPr id="48" name="Group 66"/>
          <p:cNvGrpSpPr/>
          <p:nvPr/>
        </p:nvGrpSpPr>
        <p:grpSpPr>
          <a:xfrm>
            <a:off x="7858413" y="457200"/>
            <a:ext cx="8646824" cy="1422479"/>
            <a:chOff x="7837826" y="483017"/>
            <a:chExt cx="8646824" cy="1422479"/>
          </a:xfrm>
        </p:grpSpPr>
        <p:sp>
          <p:nvSpPr>
            <p:cNvPr id="49" name="TextBox 48"/>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50"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2" name="Picture Placeholder 1"/>
          <p:cNvSpPr>
            <a:spLocks noGrp="1"/>
          </p:cNvSpPr>
          <p:nvPr>
            <p:ph type="pic" sz="quarter" idx="27"/>
          </p:nvPr>
        </p:nvSpPr>
        <p:spPr/>
      </p:sp>
    </p:spTree>
    <p:extLst>
      <p:ext uri="{BB962C8B-B14F-4D97-AF65-F5344CB8AC3E}">
        <p14:creationId xmlns:p14="http://schemas.microsoft.com/office/powerpoint/2010/main" val="13049095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กลุ่ม 22"/>
          <p:cNvGrpSpPr/>
          <p:nvPr/>
        </p:nvGrpSpPr>
        <p:grpSpPr>
          <a:xfrm>
            <a:off x="958035" y="3276600"/>
            <a:ext cx="12420600" cy="6687642"/>
            <a:chOff x="4999038" y="4457700"/>
            <a:chExt cx="8137525" cy="4381500"/>
          </a:xfrm>
        </p:grpSpPr>
        <p:sp>
          <p:nvSpPr>
            <p:cNvPr id="24" name="Freeform 30"/>
            <p:cNvSpPr>
              <a:spLocks/>
            </p:cNvSpPr>
            <p:nvPr/>
          </p:nvSpPr>
          <p:spPr bwMode="auto">
            <a:xfrm>
              <a:off x="5970588" y="4457700"/>
              <a:ext cx="6194425" cy="4267200"/>
            </a:xfrm>
            <a:custGeom>
              <a:avLst/>
              <a:gdLst>
                <a:gd name="T0" fmla="*/ 650 w 650"/>
                <a:gd name="T1" fmla="*/ 448 h 448"/>
                <a:gd name="T2" fmla="*/ 650 w 650"/>
                <a:gd name="T3" fmla="*/ 441 h 448"/>
                <a:gd name="T4" fmla="*/ 650 w 650"/>
                <a:gd name="T5" fmla="*/ 32 h 448"/>
                <a:gd name="T6" fmla="*/ 619 w 650"/>
                <a:gd name="T7" fmla="*/ 0 h 448"/>
                <a:gd name="T8" fmla="*/ 31 w 650"/>
                <a:gd name="T9" fmla="*/ 0 h 448"/>
                <a:gd name="T10" fmla="*/ 0 w 650"/>
                <a:gd name="T11" fmla="*/ 32 h 448"/>
                <a:gd name="T12" fmla="*/ 0 w 650"/>
                <a:gd name="T13" fmla="*/ 441 h 448"/>
                <a:gd name="T14" fmla="*/ 0 w 650"/>
                <a:gd name="T15" fmla="*/ 448 h 448"/>
                <a:gd name="T16" fmla="*/ 650 w 650"/>
                <a:gd name="T17" fmla="*/ 448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448">
                  <a:moveTo>
                    <a:pt x="650" y="448"/>
                  </a:moveTo>
                  <a:cubicBezTo>
                    <a:pt x="650" y="445"/>
                    <a:pt x="650" y="443"/>
                    <a:pt x="650" y="441"/>
                  </a:cubicBezTo>
                  <a:cubicBezTo>
                    <a:pt x="650" y="32"/>
                    <a:pt x="650" y="32"/>
                    <a:pt x="650" y="32"/>
                  </a:cubicBezTo>
                  <a:cubicBezTo>
                    <a:pt x="650" y="14"/>
                    <a:pt x="636" y="0"/>
                    <a:pt x="619" y="0"/>
                  </a:cubicBezTo>
                  <a:cubicBezTo>
                    <a:pt x="31" y="0"/>
                    <a:pt x="31" y="0"/>
                    <a:pt x="31" y="0"/>
                  </a:cubicBezTo>
                  <a:cubicBezTo>
                    <a:pt x="14" y="0"/>
                    <a:pt x="0" y="14"/>
                    <a:pt x="0" y="32"/>
                  </a:cubicBezTo>
                  <a:cubicBezTo>
                    <a:pt x="0" y="441"/>
                    <a:pt x="0" y="441"/>
                    <a:pt x="0" y="441"/>
                  </a:cubicBezTo>
                  <a:cubicBezTo>
                    <a:pt x="0" y="443"/>
                    <a:pt x="0" y="445"/>
                    <a:pt x="0" y="448"/>
                  </a:cubicBezTo>
                  <a:lnTo>
                    <a:pt x="650" y="448"/>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5" name="Freeform 31"/>
            <p:cNvSpPr>
              <a:spLocks/>
            </p:cNvSpPr>
            <p:nvPr/>
          </p:nvSpPr>
          <p:spPr bwMode="auto">
            <a:xfrm>
              <a:off x="5970588" y="4457700"/>
              <a:ext cx="6194425" cy="352425"/>
            </a:xfrm>
            <a:custGeom>
              <a:avLst/>
              <a:gdLst>
                <a:gd name="T0" fmla="*/ 619 w 650"/>
                <a:gd name="T1" fmla="*/ 0 h 37"/>
                <a:gd name="T2" fmla="*/ 31 w 650"/>
                <a:gd name="T3" fmla="*/ 0 h 37"/>
                <a:gd name="T4" fmla="*/ 0 w 650"/>
                <a:gd name="T5" fmla="*/ 32 h 37"/>
                <a:gd name="T6" fmla="*/ 0 w 650"/>
                <a:gd name="T7" fmla="*/ 37 h 37"/>
                <a:gd name="T8" fmla="*/ 31 w 650"/>
                <a:gd name="T9" fmla="*/ 6 h 37"/>
                <a:gd name="T10" fmla="*/ 619 w 650"/>
                <a:gd name="T11" fmla="*/ 6 h 37"/>
                <a:gd name="T12" fmla="*/ 650 w 650"/>
                <a:gd name="T13" fmla="*/ 37 h 37"/>
                <a:gd name="T14" fmla="*/ 650 w 650"/>
                <a:gd name="T15" fmla="*/ 32 h 37"/>
                <a:gd name="T16" fmla="*/ 619 w 650"/>
                <a:gd name="T1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37">
                  <a:moveTo>
                    <a:pt x="619" y="0"/>
                  </a:moveTo>
                  <a:cubicBezTo>
                    <a:pt x="31" y="0"/>
                    <a:pt x="31" y="0"/>
                    <a:pt x="31" y="0"/>
                  </a:cubicBezTo>
                  <a:cubicBezTo>
                    <a:pt x="14" y="0"/>
                    <a:pt x="0" y="14"/>
                    <a:pt x="0" y="32"/>
                  </a:cubicBezTo>
                  <a:cubicBezTo>
                    <a:pt x="0" y="37"/>
                    <a:pt x="0" y="37"/>
                    <a:pt x="0" y="37"/>
                  </a:cubicBezTo>
                  <a:cubicBezTo>
                    <a:pt x="0" y="20"/>
                    <a:pt x="14" y="6"/>
                    <a:pt x="31" y="6"/>
                  </a:cubicBezTo>
                  <a:cubicBezTo>
                    <a:pt x="619" y="6"/>
                    <a:pt x="619" y="6"/>
                    <a:pt x="619" y="6"/>
                  </a:cubicBezTo>
                  <a:cubicBezTo>
                    <a:pt x="636" y="6"/>
                    <a:pt x="650" y="20"/>
                    <a:pt x="650" y="37"/>
                  </a:cubicBezTo>
                  <a:cubicBezTo>
                    <a:pt x="650" y="32"/>
                    <a:pt x="650" y="32"/>
                    <a:pt x="650" y="32"/>
                  </a:cubicBezTo>
                  <a:cubicBezTo>
                    <a:pt x="650" y="14"/>
                    <a:pt x="636" y="0"/>
                    <a:pt x="619"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6" name="Freeform 32"/>
            <p:cNvSpPr>
              <a:spLocks/>
            </p:cNvSpPr>
            <p:nvPr/>
          </p:nvSpPr>
          <p:spPr bwMode="auto">
            <a:xfrm>
              <a:off x="4999038" y="8505825"/>
              <a:ext cx="8137525" cy="333375"/>
            </a:xfrm>
            <a:custGeom>
              <a:avLst/>
              <a:gdLst>
                <a:gd name="T0" fmla="*/ 0 w 854"/>
                <a:gd name="T1" fmla="*/ 0 h 35"/>
                <a:gd name="T2" fmla="*/ 0 w 854"/>
                <a:gd name="T3" fmla="*/ 12 h 35"/>
                <a:gd name="T4" fmla="*/ 41 w 854"/>
                <a:gd name="T5" fmla="*/ 35 h 35"/>
                <a:gd name="T6" fmla="*/ 813 w 854"/>
                <a:gd name="T7" fmla="*/ 35 h 35"/>
                <a:gd name="T8" fmla="*/ 854 w 854"/>
                <a:gd name="T9" fmla="*/ 12 h 35"/>
                <a:gd name="T10" fmla="*/ 854 w 854"/>
                <a:gd name="T11" fmla="*/ 0 h 35"/>
                <a:gd name="T12" fmla="*/ 0 w 854"/>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854" h="35">
                  <a:moveTo>
                    <a:pt x="0" y="0"/>
                  </a:moveTo>
                  <a:cubicBezTo>
                    <a:pt x="0" y="12"/>
                    <a:pt x="0" y="12"/>
                    <a:pt x="0" y="12"/>
                  </a:cubicBezTo>
                  <a:cubicBezTo>
                    <a:pt x="0" y="25"/>
                    <a:pt x="19" y="35"/>
                    <a:pt x="41" y="35"/>
                  </a:cubicBezTo>
                  <a:cubicBezTo>
                    <a:pt x="813" y="35"/>
                    <a:pt x="813" y="35"/>
                    <a:pt x="813" y="35"/>
                  </a:cubicBezTo>
                  <a:cubicBezTo>
                    <a:pt x="836" y="35"/>
                    <a:pt x="854" y="25"/>
                    <a:pt x="854" y="12"/>
                  </a:cubicBezTo>
                  <a:cubicBezTo>
                    <a:pt x="854" y="0"/>
                    <a:pt x="854" y="0"/>
                    <a:pt x="854" y="0"/>
                  </a:cubicBezTo>
                  <a:lnTo>
                    <a:pt x="0" y="0"/>
                  </a:lnTo>
                  <a:close/>
                </a:path>
              </a:pathLst>
            </a:custGeom>
            <a:solidFill>
              <a:srgbClr val="F0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7" name="Freeform 33"/>
            <p:cNvSpPr>
              <a:spLocks/>
            </p:cNvSpPr>
            <p:nvPr/>
          </p:nvSpPr>
          <p:spPr bwMode="auto">
            <a:xfrm>
              <a:off x="5008563" y="8677275"/>
              <a:ext cx="8118475" cy="161925"/>
            </a:xfrm>
            <a:custGeom>
              <a:avLst/>
              <a:gdLst>
                <a:gd name="T0" fmla="*/ 0 w 852"/>
                <a:gd name="T1" fmla="*/ 0 h 17"/>
                <a:gd name="T2" fmla="*/ 40 w 852"/>
                <a:gd name="T3" fmla="*/ 17 h 17"/>
                <a:gd name="T4" fmla="*/ 812 w 852"/>
                <a:gd name="T5" fmla="*/ 17 h 17"/>
                <a:gd name="T6" fmla="*/ 852 w 852"/>
                <a:gd name="T7" fmla="*/ 0 h 17"/>
                <a:gd name="T8" fmla="*/ 0 w 852"/>
                <a:gd name="T9" fmla="*/ 0 h 17"/>
              </a:gdLst>
              <a:ahLst/>
              <a:cxnLst>
                <a:cxn ang="0">
                  <a:pos x="T0" y="T1"/>
                </a:cxn>
                <a:cxn ang="0">
                  <a:pos x="T2" y="T3"/>
                </a:cxn>
                <a:cxn ang="0">
                  <a:pos x="T4" y="T5"/>
                </a:cxn>
                <a:cxn ang="0">
                  <a:pos x="T6" y="T7"/>
                </a:cxn>
                <a:cxn ang="0">
                  <a:pos x="T8" y="T9"/>
                </a:cxn>
              </a:cxnLst>
              <a:rect l="0" t="0" r="r" b="b"/>
              <a:pathLst>
                <a:path w="852" h="17">
                  <a:moveTo>
                    <a:pt x="0" y="0"/>
                  </a:moveTo>
                  <a:cubicBezTo>
                    <a:pt x="4" y="10"/>
                    <a:pt x="21" y="17"/>
                    <a:pt x="40" y="17"/>
                  </a:cubicBezTo>
                  <a:cubicBezTo>
                    <a:pt x="812" y="17"/>
                    <a:pt x="812" y="17"/>
                    <a:pt x="812" y="17"/>
                  </a:cubicBezTo>
                  <a:cubicBezTo>
                    <a:pt x="832" y="17"/>
                    <a:pt x="848" y="10"/>
                    <a:pt x="852" y="0"/>
                  </a:cubicBezTo>
                  <a:lnTo>
                    <a:pt x="0" y="0"/>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8" name="Oval 34"/>
            <p:cNvSpPr>
              <a:spLocks noChangeArrowheads="1"/>
            </p:cNvSpPr>
            <p:nvPr/>
          </p:nvSpPr>
          <p:spPr bwMode="auto">
            <a:xfrm>
              <a:off x="9001126" y="4562475"/>
              <a:ext cx="133350" cy="133350"/>
            </a:xfrm>
            <a:prstGeom prst="ellipse">
              <a:avLst/>
            </a:pr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9" name="Oval 35"/>
            <p:cNvSpPr>
              <a:spLocks noChangeArrowheads="1"/>
            </p:cNvSpPr>
            <p:nvPr/>
          </p:nvSpPr>
          <p:spPr bwMode="auto">
            <a:xfrm>
              <a:off x="9010651" y="4572000"/>
              <a:ext cx="114300" cy="114300"/>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0" name="Freeform 36"/>
            <p:cNvSpPr>
              <a:spLocks noEditPoints="1"/>
            </p:cNvSpPr>
            <p:nvPr/>
          </p:nvSpPr>
          <p:spPr bwMode="auto">
            <a:xfrm>
              <a:off x="7639051" y="8505825"/>
              <a:ext cx="2859088" cy="66675"/>
            </a:xfrm>
            <a:custGeom>
              <a:avLst/>
              <a:gdLst>
                <a:gd name="T0" fmla="*/ 1783 w 1801"/>
                <a:gd name="T1" fmla="*/ 18 h 42"/>
                <a:gd name="T2" fmla="*/ 1783 w 1801"/>
                <a:gd name="T3" fmla="*/ 18 h 42"/>
                <a:gd name="T4" fmla="*/ 24 w 1801"/>
                <a:gd name="T5" fmla="*/ 18 h 42"/>
                <a:gd name="T6" fmla="*/ 24 w 1801"/>
                <a:gd name="T7" fmla="*/ 18 h 42"/>
                <a:gd name="T8" fmla="*/ 1783 w 1801"/>
                <a:gd name="T9" fmla="*/ 18 h 42"/>
                <a:gd name="T10" fmla="*/ 1801 w 1801"/>
                <a:gd name="T11" fmla="*/ 0 h 42"/>
                <a:gd name="T12" fmla="*/ 0 w 1801"/>
                <a:gd name="T13" fmla="*/ 0 h 42"/>
                <a:gd name="T14" fmla="*/ 0 w 1801"/>
                <a:gd name="T15" fmla="*/ 42 h 42"/>
                <a:gd name="T16" fmla="*/ 1801 w 1801"/>
                <a:gd name="T17" fmla="*/ 42 h 42"/>
                <a:gd name="T18" fmla="*/ 1801 w 1801"/>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1" h="42">
                  <a:moveTo>
                    <a:pt x="1783" y="18"/>
                  </a:moveTo>
                  <a:lnTo>
                    <a:pt x="1783" y="18"/>
                  </a:lnTo>
                  <a:lnTo>
                    <a:pt x="24" y="18"/>
                  </a:lnTo>
                  <a:lnTo>
                    <a:pt x="24" y="18"/>
                  </a:lnTo>
                  <a:lnTo>
                    <a:pt x="1783" y="18"/>
                  </a:lnTo>
                  <a:close/>
                  <a:moveTo>
                    <a:pt x="1801" y="0"/>
                  </a:moveTo>
                  <a:lnTo>
                    <a:pt x="0" y="0"/>
                  </a:lnTo>
                  <a:lnTo>
                    <a:pt x="0" y="42"/>
                  </a:lnTo>
                  <a:lnTo>
                    <a:pt x="1801" y="42"/>
                  </a:lnTo>
                  <a:lnTo>
                    <a:pt x="1801" y="0"/>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1" name="Freeform 37"/>
            <p:cNvSpPr>
              <a:spLocks noEditPoints="1"/>
            </p:cNvSpPr>
            <p:nvPr/>
          </p:nvSpPr>
          <p:spPr bwMode="auto">
            <a:xfrm>
              <a:off x="7639051" y="8505825"/>
              <a:ext cx="2859088" cy="66675"/>
            </a:xfrm>
            <a:custGeom>
              <a:avLst/>
              <a:gdLst>
                <a:gd name="T0" fmla="*/ 1783 w 1801"/>
                <a:gd name="T1" fmla="*/ 18 h 42"/>
                <a:gd name="T2" fmla="*/ 1783 w 1801"/>
                <a:gd name="T3" fmla="*/ 18 h 42"/>
                <a:gd name="T4" fmla="*/ 24 w 1801"/>
                <a:gd name="T5" fmla="*/ 18 h 42"/>
                <a:gd name="T6" fmla="*/ 24 w 1801"/>
                <a:gd name="T7" fmla="*/ 18 h 42"/>
                <a:gd name="T8" fmla="*/ 1783 w 1801"/>
                <a:gd name="T9" fmla="*/ 18 h 42"/>
                <a:gd name="T10" fmla="*/ 1801 w 1801"/>
                <a:gd name="T11" fmla="*/ 0 h 42"/>
                <a:gd name="T12" fmla="*/ 0 w 1801"/>
                <a:gd name="T13" fmla="*/ 0 h 42"/>
                <a:gd name="T14" fmla="*/ 0 w 1801"/>
                <a:gd name="T15" fmla="*/ 42 h 42"/>
                <a:gd name="T16" fmla="*/ 1801 w 1801"/>
                <a:gd name="T17" fmla="*/ 42 h 42"/>
                <a:gd name="T18" fmla="*/ 1801 w 1801"/>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1" h="42">
                  <a:moveTo>
                    <a:pt x="1783" y="18"/>
                  </a:moveTo>
                  <a:lnTo>
                    <a:pt x="1783" y="18"/>
                  </a:lnTo>
                  <a:lnTo>
                    <a:pt x="24" y="18"/>
                  </a:lnTo>
                  <a:lnTo>
                    <a:pt x="24" y="18"/>
                  </a:lnTo>
                  <a:lnTo>
                    <a:pt x="1783" y="18"/>
                  </a:lnTo>
                  <a:moveTo>
                    <a:pt x="1801" y="0"/>
                  </a:moveTo>
                  <a:lnTo>
                    <a:pt x="0" y="0"/>
                  </a:lnTo>
                  <a:lnTo>
                    <a:pt x="0" y="42"/>
                  </a:lnTo>
                  <a:lnTo>
                    <a:pt x="1801" y="42"/>
                  </a:lnTo>
                  <a:lnTo>
                    <a:pt x="180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2" name="Oval 38"/>
            <p:cNvSpPr>
              <a:spLocks noChangeArrowheads="1"/>
            </p:cNvSpPr>
            <p:nvPr/>
          </p:nvSpPr>
          <p:spPr bwMode="auto">
            <a:xfrm>
              <a:off x="51800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3" name="Oval 39"/>
            <p:cNvSpPr>
              <a:spLocks noChangeArrowheads="1"/>
            </p:cNvSpPr>
            <p:nvPr/>
          </p:nvSpPr>
          <p:spPr bwMode="auto">
            <a:xfrm>
              <a:off x="51990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4" name="Oval 40"/>
            <p:cNvSpPr>
              <a:spLocks noChangeArrowheads="1"/>
            </p:cNvSpPr>
            <p:nvPr/>
          </p:nvSpPr>
          <p:spPr bwMode="auto">
            <a:xfrm>
              <a:off x="53705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5" name="Oval 41"/>
            <p:cNvSpPr>
              <a:spLocks noChangeArrowheads="1"/>
            </p:cNvSpPr>
            <p:nvPr/>
          </p:nvSpPr>
          <p:spPr bwMode="auto">
            <a:xfrm>
              <a:off x="53895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6" name="Oval 42"/>
            <p:cNvSpPr>
              <a:spLocks noChangeArrowheads="1"/>
            </p:cNvSpPr>
            <p:nvPr/>
          </p:nvSpPr>
          <p:spPr bwMode="auto">
            <a:xfrm>
              <a:off x="55610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7" name="Oval 43"/>
            <p:cNvSpPr>
              <a:spLocks noChangeArrowheads="1"/>
            </p:cNvSpPr>
            <p:nvPr/>
          </p:nvSpPr>
          <p:spPr bwMode="auto">
            <a:xfrm>
              <a:off x="55800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38" name="กลุ่ม 37"/>
          <p:cNvGrpSpPr/>
          <p:nvPr/>
        </p:nvGrpSpPr>
        <p:grpSpPr>
          <a:xfrm>
            <a:off x="10333037" y="4800600"/>
            <a:ext cx="12420600" cy="6687642"/>
            <a:chOff x="4999038" y="4457700"/>
            <a:chExt cx="8137525" cy="4381500"/>
          </a:xfrm>
        </p:grpSpPr>
        <p:sp>
          <p:nvSpPr>
            <p:cNvPr id="39" name="Freeform 30"/>
            <p:cNvSpPr>
              <a:spLocks/>
            </p:cNvSpPr>
            <p:nvPr/>
          </p:nvSpPr>
          <p:spPr bwMode="auto">
            <a:xfrm>
              <a:off x="5970588" y="4457700"/>
              <a:ext cx="6194425" cy="4267200"/>
            </a:xfrm>
            <a:custGeom>
              <a:avLst/>
              <a:gdLst>
                <a:gd name="T0" fmla="*/ 650 w 650"/>
                <a:gd name="T1" fmla="*/ 448 h 448"/>
                <a:gd name="T2" fmla="*/ 650 w 650"/>
                <a:gd name="T3" fmla="*/ 441 h 448"/>
                <a:gd name="T4" fmla="*/ 650 w 650"/>
                <a:gd name="T5" fmla="*/ 32 h 448"/>
                <a:gd name="T6" fmla="*/ 619 w 650"/>
                <a:gd name="T7" fmla="*/ 0 h 448"/>
                <a:gd name="T8" fmla="*/ 31 w 650"/>
                <a:gd name="T9" fmla="*/ 0 h 448"/>
                <a:gd name="T10" fmla="*/ 0 w 650"/>
                <a:gd name="T11" fmla="*/ 32 h 448"/>
                <a:gd name="T12" fmla="*/ 0 w 650"/>
                <a:gd name="T13" fmla="*/ 441 h 448"/>
                <a:gd name="T14" fmla="*/ 0 w 650"/>
                <a:gd name="T15" fmla="*/ 448 h 448"/>
                <a:gd name="T16" fmla="*/ 650 w 650"/>
                <a:gd name="T17" fmla="*/ 448 h 4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448">
                  <a:moveTo>
                    <a:pt x="650" y="448"/>
                  </a:moveTo>
                  <a:cubicBezTo>
                    <a:pt x="650" y="445"/>
                    <a:pt x="650" y="443"/>
                    <a:pt x="650" y="441"/>
                  </a:cubicBezTo>
                  <a:cubicBezTo>
                    <a:pt x="650" y="32"/>
                    <a:pt x="650" y="32"/>
                    <a:pt x="650" y="32"/>
                  </a:cubicBezTo>
                  <a:cubicBezTo>
                    <a:pt x="650" y="14"/>
                    <a:pt x="636" y="0"/>
                    <a:pt x="619" y="0"/>
                  </a:cubicBezTo>
                  <a:cubicBezTo>
                    <a:pt x="31" y="0"/>
                    <a:pt x="31" y="0"/>
                    <a:pt x="31" y="0"/>
                  </a:cubicBezTo>
                  <a:cubicBezTo>
                    <a:pt x="14" y="0"/>
                    <a:pt x="0" y="14"/>
                    <a:pt x="0" y="32"/>
                  </a:cubicBezTo>
                  <a:cubicBezTo>
                    <a:pt x="0" y="441"/>
                    <a:pt x="0" y="441"/>
                    <a:pt x="0" y="441"/>
                  </a:cubicBezTo>
                  <a:cubicBezTo>
                    <a:pt x="0" y="443"/>
                    <a:pt x="0" y="445"/>
                    <a:pt x="0" y="448"/>
                  </a:cubicBezTo>
                  <a:lnTo>
                    <a:pt x="650" y="448"/>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0" name="Freeform 31"/>
            <p:cNvSpPr>
              <a:spLocks/>
            </p:cNvSpPr>
            <p:nvPr/>
          </p:nvSpPr>
          <p:spPr bwMode="auto">
            <a:xfrm>
              <a:off x="5970588" y="4457700"/>
              <a:ext cx="6194425" cy="352425"/>
            </a:xfrm>
            <a:custGeom>
              <a:avLst/>
              <a:gdLst>
                <a:gd name="T0" fmla="*/ 619 w 650"/>
                <a:gd name="T1" fmla="*/ 0 h 37"/>
                <a:gd name="T2" fmla="*/ 31 w 650"/>
                <a:gd name="T3" fmla="*/ 0 h 37"/>
                <a:gd name="T4" fmla="*/ 0 w 650"/>
                <a:gd name="T5" fmla="*/ 32 h 37"/>
                <a:gd name="T6" fmla="*/ 0 w 650"/>
                <a:gd name="T7" fmla="*/ 37 h 37"/>
                <a:gd name="T8" fmla="*/ 31 w 650"/>
                <a:gd name="T9" fmla="*/ 6 h 37"/>
                <a:gd name="T10" fmla="*/ 619 w 650"/>
                <a:gd name="T11" fmla="*/ 6 h 37"/>
                <a:gd name="T12" fmla="*/ 650 w 650"/>
                <a:gd name="T13" fmla="*/ 37 h 37"/>
                <a:gd name="T14" fmla="*/ 650 w 650"/>
                <a:gd name="T15" fmla="*/ 32 h 37"/>
                <a:gd name="T16" fmla="*/ 619 w 650"/>
                <a:gd name="T17"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37">
                  <a:moveTo>
                    <a:pt x="619" y="0"/>
                  </a:moveTo>
                  <a:cubicBezTo>
                    <a:pt x="31" y="0"/>
                    <a:pt x="31" y="0"/>
                    <a:pt x="31" y="0"/>
                  </a:cubicBezTo>
                  <a:cubicBezTo>
                    <a:pt x="14" y="0"/>
                    <a:pt x="0" y="14"/>
                    <a:pt x="0" y="32"/>
                  </a:cubicBezTo>
                  <a:cubicBezTo>
                    <a:pt x="0" y="37"/>
                    <a:pt x="0" y="37"/>
                    <a:pt x="0" y="37"/>
                  </a:cubicBezTo>
                  <a:cubicBezTo>
                    <a:pt x="0" y="20"/>
                    <a:pt x="14" y="6"/>
                    <a:pt x="31" y="6"/>
                  </a:cubicBezTo>
                  <a:cubicBezTo>
                    <a:pt x="619" y="6"/>
                    <a:pt x="619" y="6"/>
                    <a:pt x="619" y="6"/>
                  </a:cubicBezTo>
                  <a:cubicBezTo>
                    <a:pt x="636" y="6"/>
                    <a:pt x="650" y="20"/>
                    <a:pt x="650" y="37"/>
                  </a:cubicBezTo>
                  <a:cubicBezTo>
                    <a:pt x="650" y="32"/>
                    <a:pt x="650" y="32"/>
                    <a:pt x="650" y="32"/>
                  </a:cubicBezTo>
                  <a:cubicBezTo>
                    <a:pt x="650" y="14"/>
                    <a:pt x="636" y="0"/>
                    <a:pt x="619"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1" name="Freeform 32"/>
            <p:cNvSpPr>
              <a:spLocks/>
            </p:cNvSpPr>
            <p:nvPr/>
          </p:nvSpPr>
          <p:spPr bwMode="auto">
            <a:xfrm>
              <a:off x="4999038" y="8505825"/>
              <a:ext cx="8137525" cy="333375"/>
            </a:xfrm>
            <a:custGeom>
              <a:avLst/>
              <a:gdLst>
                <a:gd name="T0" fmla="*/ 0 w 854"/>
                <a:gd name="T1" fmla="*/ 0 h 35"/>
                <a:gd name="T2" fmla="*/ 0 w 854"/>
                <a:gd name="T3" fmla="*/ 12 h 35"/>
                <a:gd name="T4" fmla="*/ 41 w 854"/>
                <a:gd name="T5" fmla="*/ 35 h 35"/>
                <a:gd name="T6" fmla="*/ 813 w 854"/>
                <a:gd name="T7" fmla="*/ 35 h 35"/>
                <a:gd name="T8" fmla="*/ 854 w 854"/>
                <a:gd name="T9" fmla="*/ 12 h 35"/>
                <a:gd name="T10" fmla="*/ 854 w 854"/>
                <a:gd name="T11" fmla="*/ 0 h 35"/>
                <a:gd name="T12" fmla="*/ 0 w 854"/>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854" h="35">
                  <a:moveTo>
                    <a:pt x="0" y="0"/>
                  </a:moveTo>
                  <a:cubicBezTo>
                    <a:pt x="0" y="12"/>
                    <a:pt x="0" y="12"/>
                    <a:pt x="0" y="12"/>
                  </a:cubicBezTo>
                  <a:cubicBezTo>
                    <a:pt x="0" y="25"/>
                    <a:pt x="19" y="35"/>
                    <a:pt x="41" y="35"/>
                  </a:cubicBezTo>
                  <a:cubicBezTo>
                    <a:pt x="813" y="35"/>
                    <a:pt x="813" y="35"/>
                    <a:pt x="813" y="35"/>
                  </a:cubicBezTo>
                  <a:cubicBezTo>
                    <a:pt x="836" y="35"/>
                    <a:pt x="854" y="25"/>
                    <a:pt x="854" y="12"/>
                  </a:cubicBezTo>
                  <a:cubicBezTo>
                    <a:pt x="854" y="0"/>
                    <a:pt x="854" y="0"/>
                    <a:pt x="854" y="0"/>
                  </a:cubicBezTo>
                  <a:lnTo>
                    <a:pt x="0" y="0"/>
                  </a:lnTo>
                  <a:close/>
                </a:path>
              </a:pathLst>
            </a:custGeom>
            <a:solidFill>
              <a:srgbClr val="F0F0F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2" name="Freeform 33"/>
            <p:cNvSpPr>
              <a:spLocks/>
            </p:cNvSpPr>
            <p:nvPr/>
          </p:nvSpPr>
          <p:spPr bwMode="auto">
            <a:xfrm>
              <a:off x="5008563" y="8677275"/>
              <a:ext cx="8118475" cy="161925"/>
            </a:xfrm>
            <a:custGeom>
              <a:avLst/>
              <a:gdLst>
                <a:gd name="T0" fmla="*/ 0 w 852"/>
                <a:gd name="T1" fmla="*/ 0 h 17"/>
                <a:gd name="T2" fmla="*/ 40 w 852"/>
                <a:gd name="T3" fmla="*/ 17 h 17"/>
                <a:gd name="T4" fmla="*/ 812 w 852"/>
                <a:gd name="T5" fmla="*/ 17 h 17"/>
                <a:gd name="T6" fmla="*/ 852 w 852"/>
                <a:gd name="T7" fmla="*/ 0 h 17"/>
                <a:gd name="T8" fmla="*/ 0 w 852"/>
                <a:gd name="T9" fmla="*/ 0 h 17"/>
              </a:gdLst>
              <a:ahLst/>
              <a:cxnLst>
                <a:cxn ang="0">
                  <a:pos x="T0" y="T1"/>
                </a:cxn>
                <a:cxn ang="0">
                  <a:pos x="T2" y="T3"/>
                </a:cxn>
                <a:cxn ang="0">
                  <a:pos x="T4" y="T5"/>
                </a:cxn>
                <a:cxn ang="0">
                  <a:pos x="T6" y="T7"/>
                </a:cxn>
                <a:cxn ang="0">
                  <a:pos x="T8" y="T9"/>
                </a:cxn>
              </a:cxnLst>
              <a:rect l="0" t="0" r="r" b="b"/>
              <a:pathLst>
                <a:path w="852" h="17">
                  <a:moveTo>
                    <a:pt x="0" y="0"/>
                  </a:moveTo>
                  <a:cubicBezTo>
                    <a:pt x="4" y="10"/>
                    <a:pt x="21" y="17"/>
                    <a:pt x="40" y="17"/>
                  </a:cubicBezTo>
                  <a:cubicBezTo>
                    <a:pt x="812" y="17"/>
                    <a:pt x="812" y="17"/>
                    <a:pt x="812" y="17"/>
                  </a:cubicBezTo>
                  <a:cubicBezTo>
                    <a:pt x="832" y="17"/>
                    <a:pt x="848" y="10"/>
                    <a:pt x="852" y="0"/>
                  </a:cubicBezTo>
                  <a:lnTo>
                    <a:pt x="0" y="0"/>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3" name="Oval 34"/>
            <p:cNvSpPr>
              <a:spLocks noChangeArrowheads="1"/>
            </p:cNvSpPr>
            <p:nvPr/>
          </p:nvSpPr>
          <p:spPr bwMode="auto">
            <a:xfrm>
              <a:off x="9001126" y="4562475"/>
              <a:ext cx="133350" cy="133350"/>
            </a:xfrm>
            <a:prstGeom prst="ellipse">
              <a:avLst/>
            </a:pr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4" name="Oval 35"/>
            <p:cNvSpPr>
              <a:spLocks noChangeArrowheads="1"/>
            </p:cNvSpPr>
            <p:nvPr/>
          </p:nvSpPr>
          <p:spPr bwMode="auto">
            <a:xfrm>
              <a:off x="9010651" y="4572000"/>
              <a:ext cx="114300" cy="114300"/>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5" name="Freeform 36"/>
            <p:cNvSpPr>
              <a:spLocks noEditPoints="1"/>
            </p:cNvSpPr>
            <p:nvPr/>
          </p:nvSpPr>
          <p:spPr bwMode="auto">
            <a:xfrm>
              <a:off x="7639051" y="8505825"/>
              <a:ext cx="2859088" cy="66675"/>
            </a:xfrm>
            <a:custGeom>
              <a:avLst/>
              <a:gdLst>
                <a:gd name="T0" fmla="*/ 1783 w 1801"/>
                <a:gd name="T1" fmla="*/ 18 h 42"/>
                <a:gd name="T2" fmla="*/ 1783 w 1801"/>
                <a:gd name="T3" fmla="*/ 18 h 42"/>
                <a:gd name="T4" fmla="*/ 24 w 1801"/>
                <a:gd name="T5" fmla="*/ 18 h 42"/>
                <a:gd name="T6" fmla="*/ 24 w 1801"/>
                <a:gd name="T7" fmla="*/ 18 h 42"/>
                <a:gd name="T8" fmla="*/ 1783 w 1801"/>
                <a:gd name="T9" fmla="*/ 18 h 42"/>
                <a:gd name="T10" fmla="*/ 1801 w 1801"/>
                <a:gd name="T11" fmla="*/ 0 h 42"/>
                <a:gd name="T12" fmla="*/ 0 w 1801"/>
                <a:gd name="T13" fmla="*/ 0 h 42"/>
                <a:gd name="T14" fmla="*/ 0 w 1801"/>
                <a:gd name="T15" fmla="*/ 42 h 42"/>
                <a:gd name="T16" fmla="*/ 1801 w 1801"/>
                <a:gd name="T17" fmla="*/ 42 h 42"/>
                <a:gd name="T18" fmla="*/ 1801 w 1801"/>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1" h="42">
                  <a:moveTo>
                    <a:pt x="1783" y="18"/>
                  </a:moveTo>
                  <a:lnTo>
                    <a:pt x="1783" y="18"/>
                  </a:lnTo>
                  <a:lnTo>
                    <a:pt x="24" y="18"/>
                  </a:lnTo>
                  <a:lnTo>
                    <a:pt x="24" y="18"/>
                  </a:lnTo>
                  <a:lnTo>
                    <a:pt x="1783" y="18"/>
                  </a:lnTo>
                  <a:close/>
                  <a:moveTo>
                    <a:pt x="1801" y="0"/>
                  </a:moveTo>
                  <a:lnTo>
                    <a:pt x="0" y="0"/>
                  </a:lnTo>
                  <a:lnTo>
                    <a:pt x="0" y="42"/>
                  </a:lnTo>
                  <a:lnTo>
                    <a:pt x="1801" y="42"/>
                  </a:lnTo>
                  <a:lnTo>
                    <a:pt x="1801" y="0"/>
                  </a:lnTo>
                  <a:close/>
                </a:path>
              </a:pathLst>
            </a:cu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6" name="Freeform 37"/>
            <p:cNvSpPr>
              <a:spLocks noEditPoints="1"/>
            </p:cNvSpPr>
            <p:nvPr/>
          </p:nvSpPr>
          <p:spPr bwMode="auto">
            <a:xfrm>
              <a:off x="7639051" y="8505825"/>
              <a:ext cx="2859088" cy="66675"/>
            </a:xfrm>
            <a:custGeom>
              <a:avLst/>
              <a:gdLst>
                <a:gd name="T0" fmla="*/ 1783 w 1801"/>
                <a:gd name="T1" fmla="*/ 18 h 42"/>
                <a:gd name="T2" fmla="*/ 1783 w 1801"/>
                <a:gd name="T3" fmla="*/ 18 h 42"/>
                <a:gd name="T4" fmla="*/ 24 w 1801"/>
                <a:gd name="T5" fmla="*/ 18 h 42"/>
                <a:gd name="T6" fmla="*/ 24 w 1801"/>
                <a:gd name="T7" fmla="*/ 18 h 42"/>
                <a:gd name="T8" fmla="*/ 1783 w 1801"/>
                <a:gd name="T9" fmla="*/ 18 h 42"/>
                <a:gd name="T10" fmla="*/ 1801 w 1801"/>
                <a:gd name="T11" fmla="*/ 0 h 42"/>
                <a:gd name="T12" fmla="*/ 0 w 1801"/>
                <a:gd name="T13" fmla="*/ 0 h 42"/>
                <a:gd name="T14" fmla="*/ 0 w 1801"/>
                <a:gd name="T15" fmla="*/ 42 h 42"/>
                <a:gd name="T16" fmla="*/ 1801 w 1801"/>
                <a:gd name="T17" fmla="*/ 42 h 42"/>
                <a:gd name="T18" fmla="*/ 1801 w 1801"/>
                <a:gd name="T19"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01" h="42">
                  <a:moveTo>
                    <a:pt x="1783" y="18"/>
                  </a:moveTo>
                  <a:lnTo>
                    <a:pt x="1783" y="18"/>
                  </a:lnTo>
                  <a:lnTo>
                    <a:pt x="24" y="18"/>
                  </a:lnTo>
                  <a:lnTo>
                    <a:pt x="24" y="18"/>
                  </a:lnTo>
                  <a:lnTo>
                    <a:pt x="1783" y="18"/>
                  </a:lnTo>
                  <a:moveTo>
                    <a:pt x="1801" y="0"/>
                  </a:moveTo>
                  <a:lnTo>
                    <a:pt x="0" y="0"/>
                  </a:lnTo>
                  <a:lnTo>
                    <a:pt x="0" y="42"/>
                  </a:lnTo>
                  <a:lnTo>
                    <a:pt x="1801" y="42"/>
                  </a:lnTo>
                  <a:lnTo>
                    <a:pt x="180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7" name="Oval 38"/>
            <p:cNvSpPr>
              <a:spLocks noChangeArrowheads="1"/>
            </p:cNvSpPr>
            <p:nvPr/>
          </p:nvSpPr>
          <p:spPr bwMode="auto">
            <a:xfrm>
              <a:off x="51800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8" name="Oval 39"/>
            <p:cNvSpPr>
              <a:spLocks noChangeArrowheads="1"/>
            </p:cNvSpPr>
            <p:nvPr/>
          </p:nvSpPr>
          <p:spPr bwMode="auto">
            <a:xfrm>
              <a:off x="51990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9" name="Oval 40"/>
            <p:cNvSpPr>
              <a:spLocks noChangeArrowheads="1"/>
            </p:cNvSpPr>
            <p:nvPr/>
          </p:nvSpPr>
          <p:spPr bwMode="auto">
            <a:xfrm>
              <a:off x="53705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0" name="Oval 41"/>
            <p:cNvSpPr>
              <a:spLocks noChangeArrowheads="1"/>
            </p:cNvSpPr>
            <p:nvPr/>
          </p:nvSpPr>
          <p:spPr bwMode="auto">
            <a:xfrm>
              <a:off x="53895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1" name="Oval 42"/>
            <p:cNvSpPr>
              <a:spLocks noChangeArrowheads="1"/>
            </p:cNvSpPr>
            <p:nvPr/>
          </p:nvSpPr>
          <p:spPr bwMode="auto">
            <a:xfrm>
              <a:off x="5561013" y="8534400"/>
              <a:ext cx="123825" cy="123825"/>
            </a:xfrm>
            <a:prstGeom prst="ellipse">
              <a:avLst/>
            </a:prstGeom>
            <a:solidFill>
              <a:srgbClr val="C9C9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2" name="Oval 43"/>
            <p:cNvSpPr>
              <a:spLocks noChangeArrowheads="1"/>
            </p:cNvSpPr>
            <p:nvPr/>
          </p:nvSpPr>
          <p:spPr bwMode="auto">
            <a:xfrm>
              <a:off x="5580063" y="8553450"/>
              <a:ext cx="85725" cy="85725"/>
            </a:xfrm>
            <a:prstGeom prst="ellipse">
              <a:avLst/>
            </a:prstGeom>
            <a:solidFill>
              <a:srgbClr val="67676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53" name="Group 66"/>
          <p:cNvGrpSpPr/>
          <p:nvPr/>
        </p:nvGrpSpPr>
        <p:grpSpPr>
          <a:xfrm>
            <a:off x="7858413" y="457200"/>
            <a:ext cx="8646824" cy="1422479"/>
            <a:chOff x="7837826" y="483017"/>
            <a:chExt cx="8646824" cy="1422479"/>
          </a:xfrm>
        </p:grpSpPr>
        <p:sp>
          <p:nvSpPr>
            <p:cNvPr id="54" name="TextBox 53"/>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55"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56" name="กลุ่ม 33"/>
          <p:cNvGrpSpPr/>
          <p:nvPr/>
        </p:nvGrpSpPr>
        <p:grpSpPr>
          <a:xfrm>
            <a:off x="1705689" y="10594889"/>
            <a:ext cx="7696200" cy="1329558"/>
            <a:chOff x="1084743" y="20942"/>
            <a:chExt cx="7696200" cy="1329558"/>
          </a:xfrm>
        </p:grpSpPr>
        <p:sp>
          <p:nvSpPr>
            <p:cNvPr id="57" name="TextBox 56"/>
            <p:cNvSpPr txBox="1"/>
            <p:nvPr/>
          </p:nvSpPr>
          <p:spPr>
            <a:xfrm>
              <a:off x="2012047" y="20942"/>
              <a:ext cx="676889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58" name="กลุ่ม 35"/>
            <p:cNvGrpSpPr/>
            <p:nvPr/>
          </p:nvGrpSpPr>
          <p:grpSpPr>
            <a:xfrm>
              <a:off x="1084743" y="222069"/>
              <a:ext cx="927304" cy="927304"/>
              <a:chOff x="1095022" y="-1242008"/>
              <a:chExt cx="1371600" cy="1371600"/>
            </a:xfrm>
          </p:grpSpPr>
          <p:sp>
            <p:nvSpPr>
              <p:cNvPr id="59"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0"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61" name="กลุ่ม 38"/>
          <p:cNvGrpSpPr/>
          <p:nvPr/>
        </p:nvGrpSpPr>
        <p:grpSpPr>
          <a:xfrm>
            <a:off x="14699163" y="2880780"/>
            <a:ext cx="7704671" cy="1329558"/>
            <a:chOff x="1084743" y="20942"/>
            <a:chExt cx="7704671" cy="1329558"/>
          </a:xfrm>
        </p:grpSpPr>
        <p:sp>
          <p:nvSpPr>
            <p:cNvPr id="62" name="TextBox 61"/>
            <p:cNvSpPr txBox="1"/>
            <p:nvPr/>
          </p:nvSpPr>
          <p:spPr>
            <a:xfrm>
              <a:off x="2012047" y="20942"/>
              <a:ext cx="6777367"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63" name="กลุ่ม 40"/>
            <p:cNvGrpSpPr/>
            <p:nvPr/>
          </p:nvGrpSpPr>
          <p:grpSpPr>
            <a:xfrm>
              <a:off x="1084743" y="222069"/>
              <a:ext cx="927304" cy="927304"/>
              <a:chOff x="1095022" y="-1242008"/>
              <a:chExt cx="1371600" cy="1371600"/>
            </a:xfrm>
          </p:grpSpPr>
          <p:sp>
            <p:nvSpPr>
              <p:cNvPr id="64"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65"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2" name="Picture Placeholder 1"/>
          <p:cNvSpPr>
            <a:spLocks noGrp="1"/>
          </p:cNvSpPr>
          <p:nvPr>
            <p:ph type="pic" sz="quarter" idx="28"/>
          </p:nvPr>
        </p:nvSpPr>
        <p:spPr/>
      </p:sp>
      <p:sp>
        <p:nvSpPr>
          <p:cNvPr id="3" name="Picture Placeholder 2"/>
          <p:cNvSpPr>
            <a:spLocks noGrp="1"/>
          </p:cNvSpPr>
          <p:nvPr>
            <p:ph type="pic" sz="quarter" idx="29"/>
          </p:nvPr>
        </p:nvSpPr>
        <p:spPr/>
      </p:sp>
    </p:spTree>
    <p:extLst>
      <p:ext uri="{BB962C8B-B14F-4D97-AF65-F5344CB8AC3E}">
        <p14:creationId xmlns:p14="http://schemas.microsoft.com/office/powerpoint/2010/main" val="18898458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กลุ่ม 80"/>
          <p:cNvGrpSpPr/>
          <p:nvPr/>
        </p:nvGrpSpPr>
        <p:grpSpPr>
          <a:xfrm>
            <a:off x="1425516" y="2895600"/>
            <a:ext cx="11422121" cy="9291682"/>
            <a:chOff x="20837526" y="8896350"/>
            <a:chExt cx="4144963" cy="3371850"/>
          </a:xfrm>
        </p:grpSpPr>
        <p:sp>
          <p:nvSpPr>
            <p:cNvPr id="82"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3"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4"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5"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6"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45" name="กลุ่ม 33"/>
          <p:cNvGrpSpPr/>
          <p:nvPr/>
        </p:nvGrpSpPr>
        <p:grpSpPr>
          <a:xfrm>
            <a:off x="14271007" y="7994227"/>
            <a:ext cx="7696200" cy="1329558"/>
            <a:chOff x="1084743" y="20942"/>
            <a:chExt cx="7696200" cy="1329558"/>
          </a:xfrm>
        </p:grpSpPr>
        <p:sp>
          <p:nvSpPr>
            <p:cNvPr id="46" name="TextBox 45"/>
            <p:cNvSpPr txBox="1"/>
            <p:nvPr/>
          </p:nvSpPr>
          <p:spPr>
            <a:xfrm>
              <a:off x="2012047" y="20942"/>
              <a:ext cx="676889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47" name="กลุ่ม 35"/>
            <p:cNvGrpSpPr/>
            <p:nvPr/>
          </p:nvGrpSpPr>
          <p:grpSpPr>
            <a:xfrm>
              <a:off x="1084743" y="222069"/>
              <a:ext cx="927304" cy="927304"/>
              <a:chOff x="1095022" y="-1242008"/>
              <a:chExt cx="1371600" cy="1371600"/>
            </a:xfrm>
          </p:grpSpPr>
          <p:sp>
            <p:nvSpPr>
              <p:cNvPr id="48"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49"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50" name="กลุ่ม 38"/>
          <p:cNvGrpSpPr/>
          <p:nvPr/>
        </p:nvGrpSpPr>
        <p:grpSpPr>
          <a:xfrm>
            <a:off x="14262536" y="9385613"/>
            <a:ext cx="7704671" cy="1329558"/>
            <a:chOff x="1084743" y="20942"/>
            <a:chExt cx="7704671" cy="1329558"/>
          </a:xfrm>
        </p:grpSpPr>
        <p:sp>
          <p:nvSpPr>
            <p:cNvPr id="51" name="TextBox 50"/>
            <p:cNvSpPr txBox="1"/>
            <p:nvPr/>
          </p:nvSpPr>
          <p:spPr>
            <a:xfrm>
              <a:off x="2012047" y="20942"/>
              <a:ext cx="6777367"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52" name="กลุ่ม 40"/>
            <p:cNvGrpSpPr/>
            <p:nvPr/>
          </p:nvGrpSpPr>
          <p:grpSpPr>
            <a:xfrm>
              <a:off x="1084743" y="222069"/>
              <a:ext cx="927304" cy="927304"/>
              <a:chOff x="1095022" y="-1242008"/>
              <a:chExt cx="1371600" cy="1371600"/>
            </a:xfrm>
          </p:grpSpPr>
          <p:sp>
            <p:nvSpPr>
              <p:cNvPr id="53"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54"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55" name="กลุ่ม 43"/>
          <p:cNvGrpSpPr/>
          <p:nvPr/>
        </p:nvGrpSpPr>
        <p:grpSpPr>
          <a:xfrm>
            <a:off x="14279478" y="10771585"/>
            <a:ext cx="7687729" cy="1329558"/>
            <a:chOff x="1084743" y="20942"/>
            <a:chExt cx="7687729" cy="1329558"/>
          </a:xfrm>
        </p:grpSpPr>
        <p:sp>
          <p:nvSpPr>
            <p:cNvPr id="56" name="TextBox 55"/>
            <p:cNvSpPr txBox="1"/>
            <p:nvPr/>
          </p:nvSpPr>
          <p:spPr>
            <a:xfrm>
              <a:off x="2012048" y="20942"/>
              <a:ext cx="6760424"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57" name="กลุ่ม 45"/>
            <p:cNvGrpSpPr/>
            <p:nvPr/>
          </p:nvGrpSpPr>
          <p:grpSpPr>
            <a:xfrm>
              <a:off x="1084743" y="222069"/>
              <a:ext cx="927304" cy="927304"/>
              <a:chOff x="1095022" y="-1242008"/>
              <a:chExt cx="1371600" cy="1371600"/>
            </a:xfrm>
          </p:grpSpPr>
          <p:sp>
            <p:nvSpPr>
              <p:cNvPr id="58" name="วงรี 46"/>
              <p:cNvSpPr/>
              <p:nvPr/>
            </p:nvSpPr>
            <p:spPr>
              <a:xfrm>
                <a:off x="1095022" y="-1242008"/>
                <a:ext cx="1371600" cy="1371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59"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60" name="Group 59"/>
          <p:cNvGrpSpPr/>
          <p:nvPr/>
        </p:nvGrpSpPr>
        <p:grpSpPr>
          <a:xfrm>
            <a:off x="14066837" y="3490543"/>
            <a:ext cx="7891899" cy="3816416"/>
            <a:chOff x="993338" y="1669984"/>
            <a:chExt cx="7891899" cy="3816416"/>
          </a:xfrm>
        </p:grpSpPr>
        <p:sp>
          <p:nvSpPr>
            <p:cNvPr id="61" name="TextBox 31"/>
            <p:cNvSpPr txBox="1">
              <a:spLocks noChangeArrowheads="1"/>
            </p:cNvSpPr>
            <p:nvPr/>
          </p:nvSpPr>
          <p:spPr bwMode="auto">
            <a:xfrm>
              <a:off x="1069538" y="1669984"/>
              <a:ext cx="7516299"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eaLnBrk="1" hangingPunct="1"/>
              <a:r>
                <a:rPr lang="en-US" sz="11200" b="1" dirty="0" smtClean="0">
                  <a:solidFill>
                    <a:schemeClr val="accent5"/>
                  </a:solidFill>
                  <a:latin typeface="Lato Black" pitchFamily="34" charset="0"/>
                  <a:ea typeface="Lato Black" pitchFamily="34" charset="0"/>
                  <a:cs typeface="Lato Black" pitchFamily="34" charset="0"/>
                </a:rPr>
                <a:t>DATA 69</a:t>
              </a:r>
              <a:r>
                <a:rPr lang="id-ID" sz="11200" b="1" dirty="0" smtClean="0">
                  <a:solidFill>
                    <a:schemeClr val="accent5"/>
                  </a:solidFill>
                  <a:latin typeface="Lato Black" pitchFamily="34" charset="0"/>
                  <a:ea typeface="Lato Black" pitchFamily="34" charset="0"/>
                  <a:cs typeface="Lato Black" pitchFamily="34" charset="0"/>
                </a:rPr>
                <a:t>%</a:t>
              </a:r>
              <a:endParaRPr lang="id-ID" sz="11200" b="1" dirty="0">
                <a:solidFill>
                  <a:schemeClr val="accent5"/>
                </a:solidFill>
                <a:latin typeface="Lato Black" pitchFamily="34" charset="0"/>
                <a:ea typeface="Lato Black" pitchFamily="34" charset="0"/>
                <a:cs typeface="Lato Black" pitchFamily="34" charset="0"/>
              </a:endParaRPr>
            </a:p>
          </p:txBody>
        </p:sp>
        <p:grpSp>
          <p:nvGrpSpPr>
            <p:cNvPr id="62" name="กลุ่ม 54"/>
            <p:cNvGrpSpPr/>
            <p:nvPr/>
          </p:nvGrpSpPr>
          <p:grpSpPr>
            <a:xfrm>
              <a:off x="993338" y="3422584"/>
              <a:ext cx="7891899" cy="1905000"/>
              <a:chOff x="13443218" y="3277492"/>
              <a:chExt cx="7891899" cy="1905000"/>
            </a:xfrm>
          </p:grpSpPr>
          <p:sp>
            <p:nvSpPr>
              <p:cNvPr id="70" name="TextBox 69"/>
              <p:cNvSpPr txBox="1"/>
              <p:nvPr/>
            </p:nvSpPr>
            <p:spPr>
              <a:xfrm>
                <a:off x="13443218" y="3852934"/>
                <a:ext cx="7891899"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71" name="TextBox 70"/>
              <p:cNvSpPr txBox="1"/>
              <p:nvPr/>
            </p:nvSpPr>
            <p:spPr>
              <a:xfrm>
                <a:off x="13478046" y="3277492"/>
                <a:ext cx="4275671" cy="615517"/>
              </a:xfrm>
              <a:prstGeom prst="rect">
                <a:avLst/>
              </a:prstGeom>
              <a:noFill/>
            </p:spPr>
            <p:txBody>
              <a:bodyPr wrap="square" lIns="182843" tIns="91422" rIns="182843" bIns="91422" rtlCol="0">
                <a:spAutoFit/>
              </a:bodyPr>
              <a:lstStyle/>
              <a:p>
                <a:r>
                  <a:rPr lang="en-US" sz="2800" b="1" dirty="0" smtClean="0">
                    <a:solidFill>
                      <a:schemeClr val="accent3"/>
                    </a:solidFill>
                    <a:latin typeface="Lato Black" pitchFamily="34" charset="0"/>
                    <a:ea typeface="Lato Black" pitchFamily="34" charset="0"/>
                    <a:cs typeface="Lato Black" pitchFamily="34" charset="0"/>
                  </a:rPr>
                  <a:t>DESCRIPTION  HERE</a:t>
                </a:r>
                <a:endParaRPr lang="id-ID" sz="2800" b="1" dirty="0">
                  <a:solidFill>
                    <a:schemeClr val="accent3"/>
                  </a:solidFill>
                  <a:latin typeface="Lato Black" pitchFamily="34" charset="0"/>
                  <a:ea typeface="Lato Black" pitchFamily="34" charset="0"/>
                  <a:cs typeface="Lato Black" pitchFamily="34" charset="0"/>
                </a:endParaRPr>
              </a:p>
            </p:txBody>
          </p:sp>
        </p:grpSp>
        <p:grpSp>
          <p:nvGrpSpPr>
            <p:cNvPr id="63" name="กลุ่ม 1"/>
            <p:cNvGrpSpPr/>
            <p:nvPr/>
          </p:nvGrpSpPr>
          <p:grpSpPr>
            <a:xfrm>
              <a:off x="1298138" y="5239014"/>
              <a:ext cx="4800601" cy="247386"/>
              <a:chOff x="731836" y="7607630"/>
              <a:chExt cx="3657601" cy="240970"/>
            </a:xfrm>
          </p:grpSpPr>
          <p:sp>
            <p:nvSpPr>
              <p:cNvPr id="64" name="Rectangle 11"/>
              <p:cNvSpPr/>
              <p:nvPr/>
            </p:nvSpPr>
            <p:spPr>
              <a:xfrm flipV="1">
                <a:off x="731836" y="7607630"/>
                <a:ext cx="544232" cy="240970"/>
              </a:xfrm>
              <a:prstGeom prst="rect">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65" name="Rectangle 12"/>
              <p:cNvSpPr/>
              <p:nvPr/>
            </p:nvSpPr>
            <p:spPr>
              <a:xfrm flipV="1">
                <a:off x="1351817" y="7607630"/>
                <a:ext cx="544232" cy="24097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66" name="Rectangle 13"/>
              <p:cNvSpPr/>
              <p:nvPr/>
            </p:nvSpPr>
            <p:spPr>
              <a:xfrm flipV="1">
                <a:off x="1991111" y="7607630"/>
                <a:ext cx="544232" cy="24097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67" name="Rectangle 14"/>
              <p:cNvSpPr/>
              <p:nvPr/>
            </p:nvSpPr>
            <p:spPr>
              <a:xfrm flipV="1">
                <a:off x="2611224" y="7607630"/>
                <a:ext cx="544232" cy="24097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68" name="Rectangle 15"/>
              <p:cNvSpPr/>
              <p:nvPr/>
            </p:nvSpPr>
            <p:spPr>
              <a:xfrm flipV="1">
                <a:off x="3231205" y="7607630"/>
                <a:ext cx="544232" cy="24097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69" name="Rectangle 16"/>
              <p:cNvSpPr/>
              <p:nvPr/>
            </p:nvSpPr>
            <p:spPr>
              <a:xfrm flipV="1">
                <a:off x="3845205" y="7607630"/>
                <a:ext cx="544232" cy="24097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grpSp>
      </p:grpSp>
      <p:grpSp>
        <p:nvGrpSpPr>
          <p:cNvPr id="39" name="Group 66"/>
          <p:cNvGrpSpPr/>
          <p:nvPr/>
        </p:nvGrpSpPr>
        <p:grpSpPr>
          <a:xfrm>
            <a:off x="7858413" y="457200"/>
            <a:ext cx="8646824" cy="1422479"/>
            <a:chOff x="7837826" y="483017"/>
            <a:chExt cx="8646824" cy="1422479"/>
          </a:xfrm>
        </p:grpSpPr>
        <p:sp>
          <p:nvSpPr>
            <p:cNvPr id="40" name="TextBox 39"/>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41"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2" name="Picture Placeholder 1"/>
          <p:cNvSpPr>
            <a:spLocks noGrp="1"/>
          </p:cNvSpPr>
          <p:nvPr>
            <p:ph type="pic" sz="quarter" idx="29"/>
          </p:nvPr>
        </p:nvSpPr>
        <p:spPr/>
      </p:sp>
    </p:spTree>
    <p:extLst>
      <p:ext uri="{BB962C8B-B14F-4D97-AF65-F5344CB8AC3E}">
        <p14:creationId xmlns:p14="http://schemas.microsoft.com/office/powerpoint/2010/main" val="325833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additive="base">
                                        <p:cTn id="7" dur="500" fill="hold"/>
                                        <p:tgtEl>
                                          <p:spTgt spid="45"/>
                                        </p:tgtEl>
                                        <p:attrNameLst>
                                          <p:attrName>ppt_x</p:attrName>
                                        </p:attrNameLst>
                                      </p:cBhvr>
                                      <p:tavLst>
                                        <p:tav tm="0">
                                          <p:val>
                                            <p:strVal val="#ppt_x"/>
                                          </p:val>
                                        </p:tav>
                                        <p:tav tm="100000">
                                          <p:val>
                                            <p:strVal val="#ppt_x"/>
                                          </p:val>
                                        </p:tav>
                                      </p:tavLst>
                                    </p:anim>
                                    <p:anim calcmode="lin" valueType="num">
                                      <p:cBhvr additive="base">
                                        <p:cTn id="8" dur="500" fill="hold"/>
                                        <p:tgtEl>
                                          <p:spTgt spid="4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ppt_x"/>
                                          </p:val>
                                        </p:tav>
                                        <p:tav tm="100000">
                                          <p:val>
                                            <p:strVal val="#ppt_x"/>
                                          </p:val>
                                        </p:tav>
                                      </p:tavLst>
                                    </p:anim>
                                    <p:anim calcmode="lin" valueType="num">
                                      <p:cBhvr additive="base">
                                        <p:cTn id="12" dur="500" fill="hold"/>
                                        <p:tgtEl>
                                          <p:spTgt spid="5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anim calcmode="lin" valueType="num">
                                      <p:cBhvr additive="base">
                                        <p:cTn id="15" dur="500" fill="hold"/>
                                        <p:tgtEl>
                                          <p:spTgt spid="55"/>
                                        </p:tgtEl>
                                        <p:attrNameLst>
                                          <p:attrName>ppt_x</p:attrName>
                                        </p:attrNameLst>
                                      </p:cBhvr>
                                      <p:tavLst>
                                        <p:tav tm="0">
                                          <p:val>
                                            <p:strVal val="#ppt_x"/>
                                          </p:val>
                                        </p:tav>
                                        <p:tav tm="100000">
                                          <p:val>
                                            <p:strVal val="#ppt_x"/>
                                          </p:val>
                                        </p:tav>
                                      </p:tavLst>
                                    </p:anim>
                                    <p:anim calcmode="lin" valueType="num">
                                      <p:cBhvr additive="base">
                                        <p:cTn id="16" dur="500" fill="hold"/>
                                        <p:tgtEl>
                                          <p:spTgt spid="5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additive="base">
                                        <p:cTn id="19" dur="500" fill="hold"/>
                                        <p:tgtEl>
                                          <p:spTgt spid="60"/>
                                        </p:tgtEl>
                                        <p:attrNameLst>
                                          <p:attrName>ppt_x</p:attrName>
                                        </p:attrNameLst>
                                      </p:cBhvr>
                                      <p:tavLst>
                                        <p:tav tm="0">
                                          <p:val>
                                            <p:strVal val="#ppt_x"/>
                                          </p:val>
                                        </p:tav>
                                        <p:tav tm="100000">
                                          <p:val>
                                            <p:strVal val="#ppt_x"/>
                                          </p:val>
                                        </p:tav>
                                      </p:tavLst>
                                    </p:anim>
                                    <p:anim calcmode="lin" valueType="num">
                                      <p:cBhvr additive="base">
                                        <p:cTn id="20"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6623" y="2286000"/>
            <a:ext cx="9042628" cy="759036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962437" y="5076502"/>
            <a:ext cx="5329465" cy="7572698"/>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32041" y="4177562"/>
            <a:ext cx="3505191" cy="7113476"/>
          </a:xfrm>
          <a:prstGeom prst="rect">
            <a:avLst/>
          </a:prstGeom>
        </p:spPr>
      </p:pic>
      <p:grpSp>
        <p:nvGrpSpPr>
          <p:cNvPr id="8" name="Group 66"/>
          <p:cNvGrpSpPr/>
          <p:nvPr/>
        </p:nvGrpSpPr>
        <p:grpSpPr>
          <a:xfrm>
            <a:off x="7858413" y="457200"/>
            <a:ext cx="8646824" cy="1422479"/>
            <a:chOff x="7837826" y="483017"/>
            <a:chExt cx="8646824" cy="1422479"/>
          </a:xfrm>
        </p:grpSpPr>
        <p:sp>
          <p:nvSpPr>
            <p:cNvPr id="9" name="TextBox 8"/>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0"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4" name="กลุ่ม 33"/>
          <p:cNvGrpSpPr/>
          <p:nvPr/>
        </p:nvGrpSpPr>
        <p:grpSpPr>
          <a:xfrm>
            <a:off x="7820144" y="9982200"/>
            <a:ext cx="7696200" cy="1329558"/>
            <a:chOff x="1084743" y="20942"/>
            <a:chExt cx="7696200" cy="1329558"/>
          </a:xfrm>
        </p:grpSpPr>
        <p:sp>
          <p:nvSpPr>
            <p:cNvPr id="15" name="TextBox 14"/>
            <p:cNvSpPr txBox="1"/>
            <p:nvPr/>
          </p:nvSpPr>
          <p:spPr>
            <a:xfrm>
              <a:off x="2012047" y="20942"/>
              <a:ext cx="676889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6" name="กลุ่ม 35"/>
            <p:cNvGrpSpPr/>
            <p:nvPr/>
          </p:nvGrpSpPr>
          <p:grpSpPr>
            <a:xfrm>
              <a:off x="1084743" y="222069"/>
              <a:ext cx="927304" cy="927304"/>
              <a:chOff x="1095022" y="-1242008"/>
              <a:chExt cx="1371600" cy="1371600"/>
            </a:xfrm>
          </p:grpSpPr>
          <p:sp>
            <p:nvSpPr>
              <p:cNvPr id="17"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8"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19" name="กลุ่ม 38"/>
          <p:cNvGrpSpPr/>
          <p:nvPr/>
        </p:nvGrpSpPr>
        <p:grpSpPr>
          <a:xfrm>
            <a:off x="655637" y="11811000"/>
            <a:ext cx="7704671" cy="1329558"/>
            <a:chOff x="1084743" y="20942"/>
            <a:chExt cx="7704671" cy="1329558"/>
          </a:xfrm>
        </p:grpSpPr>
        <p:sp>
          <p:nvSpPr>
            <p:cNvPr id="20" name="TextBox 19"/>
            <p:cNvSpPr txBox="1"/>
            <p:nvPr/>
          </p:nvSpPr>
          <p:spPr>
            <a:xfrm>
              <a:off x="2012047" y="20942"/>
              <a:ext cx="6777367"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1" name="กลุ่ม 40"/>
            <p:cNvGrpSpPr/>
            <p:nvPr/>
          </p:nvGrpSpPr>
          <p:grpSpPr>
            <a:xfrm>
              <a:off x="1084743" y="222069"/>
              <a:ext cx="927304" cy="927304"/>
              <a:chOff x="1095022" y="-1242008"/>
              <a:chExt cx="1371600" cy="1371600"/>
            </a:xfrm>
          </p:grpSpPr>
          <p:sp>
            <p:nvSpPr>
              <p:cNvPr id="22"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3"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4" name="กลุ่ม 43"/>
          <p:cNvGrpSpPr/>
          <p:nvPr/>
        </p:nvGrpSpPr>
        <p:grpSpPr>
          <a:xfrm>
            <a:off x="16589908" y="3025510"/>
            <a:ext cx="5858929" cy="1698890"/>
            <a:chOff x="1084743" y="210016"/>
            <a:chExt cx="5858929" cy="1698890"/>
          </a:xfrm>
        </p:grpSpPr>
        <p:sp>
          <p:nvSpPr>
            <p:cNvPr id="25" name="TextBox 24"/>
            <p:cNvSpPr txBox="1"/>
            <p:nvPr/>
          </p:nvSpPr>
          <p:spPr>
            <a:xfrm>
              <a:off x="2168983" y="210016"/>
              <a:ext cx="4774689"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6" name="กลุ่ม 45"/>
            <p:cNvGrpSpPr/>
            <p:nvPr/>
          </p:nvGrpSpPr>
          <p:grpSpPr>
            <a:xfrm>
              <a:off x="1084743" y="222069"/>
              <a:ext cx="927304" cy="927304"/>
              <a:chOff x="1095022" y="-1242008"/>
              <a:chExt cx="1371600" cy="1371600"/>
            </a:xfrm>
          </p:grpSpPr>
          <p:sp>
            <p:nvSpPr>
              <p:cNvPr id="27" name="วงรี 46"/>
              <p:cNvSpPr/>
              <p:nvPr/>
            </p:nvSpPr>
            <p:spPr>
              <a:xfrm>
                <a:off x="1095022" y="-1242008"/>
                <a:ext cx="1371600" cy="1371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8"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11" name="Picture Placeholder 10"/>
          <p:cNvSpPr>
            <a:spLocks noGrp="1"/>
          </p:cNvSpPr>
          <p:nvPr>
            <p:ph type="pic" sz="quarter" idx="31"/>
          </p:nvPr>
        </p:nvSpPr>
        <p:spPr/>
      </p:sp>
      <p:sp>
        <p:nvSpPr>
          <p:cNvPr id="12" name="Picture Placeholder 11"/>
          <p:cNvSpPr>
            <a:spLocks noGrp="1"/>
          </p:cNvSpPr>
          <p:nvPr>
            <p:ph type="pic" sz="quarter" idx="29"/>
          </p:nvPr>
        </p:nvSpPr>
        <p:spPr/>
      </p:sp>
      <p:sp>
        <p:nvSpPr>
          <p:cNvPr id="13" name="Picture Placeholder 12"/>
          <p:cNvSpPr>
            <a:spLocks noGrp="1"/>
          </p:cNvSpPr>
          <p:nvPr>
            <p:ph type="pic" sz="quarter" idx="30"/>
          </p:nvPr>
        </p:nvSpPr>
        <p:spPr/>
      </p:sp>
    </p:spTree>
    <p:extLst>
      <p:ext uri="{BB962C8B-B14F-4D97-AF65-F5344CB8AC3E}">
        <p14:creationId xmlns:p14="http://schemas.microsoft.com/office/powerpoint/2010/main" val="4047640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additive="base">
                                        <p:cTn id="15" dur="500" fill="hold"/>
                                        <p:tgtEl>
                                          <p:spTgt spid="24"/>
                                        </p:tgtEl>
                                        <p:attrNameLst>
                                          <p:attrName>ppt_x</p:attrName>
                                        </p:attrNameLst>
                                      </p:cBhvr>
                                      <p:tavLst>
                                        <p:tav tm="0">
                                          <p:val>
                                            <p:strVal val="#ppt_x"/>
                                          </p:val>
                                        </p:tav>
                                        <p:tav tm="100000">
                                          <p:val>
                                            <p:strVal val="#ppt_x"/>
                                          </p:val>
                                        </p:tav>
                                      </p:tavLst>
                                    </p:anim>
                                    <p:anim calcmode="lin" valueType="num">
                                      <p:cBhvr additive="base">
                                        <p:cTn id="1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6623" y="3429000"/>
            <a:ext cx="9042628" cy="759036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8637" y="4632261"/>
            <a:ext cx="4569559" cy="6492939"/>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429037" y="6011308"/>
            <a:ext cx="3045558" cy="6180692"/>
          </a:xfrm>
          <a:prstGeom prst="rect">
            <a:avLst/>
          </a:prstGeom>
        </p:spPr>
      </p:pic>
      <p:grpSp>
        <p:nvGrpSpPr>
          <p:cNvPr id="8" name="Group 66"/>
          <p:cNvGrpSpPr/>
          <p:nvPr/>
        </p:nvGrpSpPr>
        <p:grpSpPr>
          <a:xfrm>
            <a:off x="7858413" y="457200"/>
            <a:ext cx="8646824" cy="1422479"/>
            <a:chOff x="7837826" y="483017"/>
            <a:chExt cx="8646824" cy="1422479"/>
          </a:xfrm>
        </p:grpSpPr>
        <p:sp>
          <p:nvSpPr>
            <p:cNvPr id="9" name="TextBox 8"/>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0"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1" name="Group 10"/>
          <p:cNvGrpSpPr/>
          <p:nvPr/>
        </p:nvGrpSpPr>
        <p:grpSpPr>
          <a:xfrm>
            <a:off x="1415196" y="1916668"/>
            <a:ext cx="4953000" cy="2274332"/>
            <a:chOff x="1646237" y="10513626"/>
            <a:chExt cx="4953000" cy="2274332"/>
          </a:xfrm>
        </p:grpSpPr>
        <p:sp>
          <p:nvSpPr>
            <p:cNvPr id="12" name="TextBox 11"/>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5"/>
                  </a:solidFill>
                  <a:latin typeface="Lato" pitchFamily="34" charset="0"/>
                  <a:ea typeface="Lato" pitchFamily="34" charset="0"/>
                  <a:cs typeface="Lato" pitchFamily="34" charset="0"/>
                </a:rPr>
                <a:t>Description here</a:t>
              </a:r>
              <a:endParaRPr lang="id-ID" sz="3200" b="1" dirty="0">
                <a:solidFill>
                  <a:schemeClr val="accent5"/>
                </a:solidFill>
                <a:latin typeface="Lato" pitchFamily="34" charset="0"/>
                <a:ea typeface="Lato" pitchFamily="34" charset="0"/>
                <a:cs typeface="Lato" pitchFamily="34" charset="0"/>
              </a:endParaRPr>
            </a:p>
          </p:txBody>
        </p:sp>
        <p:sp>
          <p:nvSpPr>
            <p:cNvPr id="13" name="TextBox 12"/>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4" name="Round Same Side Corner Rectangle 58"/>
            <p:cNvSpPr/>
            <p:nvPr/>
          </p:nvSpPr>
          <p:spPr>
            <a:xfrm>
              <a:off x="1646237" y="10666026"/>
              <a:ext cx="155779" cy="1297374"/>
            </a:xfrm>
            <a:prstGeom prst="round2SameRect">
              <a:avLst>
                <a:gd name="adj1" fmla="val 50000"/>
                <a:gd name="adj2"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5" name="Group 14"/>
          <p:cNvGrpSpPr/>
          <p:nvPr/>
        </p:nvGrpSpPr>
        <p:grpSpPr>
          <a:xfrm>
            <a:off x="16591336" y="2069068"/>
            <a:ext cx="4953000" cy="2274332"/>
            <a:chOff x="1646237" y="10513626"/>
            <a:chExt cx="4953000" cy="2274332"/>
          </a:xfrm>
        </p:grpSpPr>
        <p:sp>
          <p:nvSpPr>
            <p:cNvPr id="16" name="TextBox 15"/>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17" name="TextBox 16"/>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8"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5" name="Picture Placeholder 4"/>
          <p:cNvSpPr>
            <a:spLocks noGrp="1"/>
          </p:cNvSpPr>
          <p:nvPr>
            <p:ph type="pic" sz="quarter" idx="30"/>
          </p:nvPr>
        </p:nvSpPr>
        <p:spPr/>
      </p:sp>
      <p:sp>
        <p:nvSpPr>
          <p:cNvPr id="6" name="Picture Placeholder 5"/>
          <p:cNvSpPr>
            <a:spLocks noGrp="1"/>
          </p:cNvSpPr>
          <p:nvPr>
            <p:ph type="pic" sz="quarter" idx="29"/>
          </p:nvPr>
        </p:nvSpPr>
        <p:spPr/>
      </p:sp>
      <p:sp>
        <p:nvSpPr>
          <p:cNvPr id="7" name="Picture Placeholder 6"/>
          <p:cNvSpPr>
            <a:spLocks noGrp="1"/>
          </p:cNvSpPr>
          <p:nvPr>
            <p:ph type="pic" sz="quarter" idx="31"/>
          </p:nvPr>
        </p:nvSpPr>
        <p:spPr/>
      </p:sp>
    </p:spTree>
    <p:extLst>
      <p:ext uri="{BB962C8B-B14F-4D97-AF65-F5344CB8AC3E}">
        <p14:creationId xmlns:p14="http://schemas.microsoft.com/office/powerpoint/2010/main" val="195440231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93623" y="3581400"/>
            <a:ext cx="9042628" cy="7590362"/>
          </a:xfrm>
          <a:prstGeom prst="rect">
            <a:avLst/>
          </a:prstGeom>
        </p:spPr>
      </p:pic>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6209" y="3688080"/>
            <a:ext cx="9042628" cy="7590362"/>
          </a:xfrm>
          <a:prstGeom prst="rect">
            <a:avLst/>
          </a:prstGeom>
        </p:spPr>
      </p:pic>
      <p:grpSp>
        <p:nvGrpSpPr>
          <p:cNvPr id="6" name="Group 66"/>
          <p:cNvGrpSpPr/>
          <p:nvPr/>
        </p:nvGrpSpPr>
        <p:grpSpPr>
          <a:xfrm>
            <a:off x="7858413" y="457200"/>
            <a:ext cx="8646824" cy="1422479"/>
            <a:chOff x="7837826" y="483017"/>
            <a:chExt cx="8646824" cy="1422479"/>
          </a:xfrm>
        </p:grpSpPr>
        <p:sp>
          <p:nvSpPr>
            <p:cNvPr id="7" name="TextBox 6"/>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8"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9" name="กลุ่ม 38"/>
          <p:cNvGrpSpPr/>
          <p:nvPr/>
        </p:nvGrpSpPr>
        <p:grpSpPr>
          <a:xfrm>
            <a:off x="2980620" y="11535599"/>
            <a:ext cx="7033805" cy="1128431"/>
            <a:chOff x="1084743" y="20942"/>
            <a:chExt cx="7033805" cy="1128431"/>
          </a:xfrm>
        </p:grpSpPr>
        <p:sp>
          <p:nvSpPr>
            <p:cNvPr id="10" name="TextBox 9"/>
            <p:cNvSpPr txBox="1"/>
            <p:nvPr/>
          </p:nvSpPr>
          <p:spPr>
            <a:xfrm>
              <a:off x="2012048" y="20942"/>
              <a:ext cx="6106500"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1" name="กลุ่ม 40"/>
            <p:cNvGrpSpPr/>
            <p:nvPr/>
          </p:nvGrpSpPr>
          <p:grpSpPr>
            <a:xfrm>
              <a:off x="1084743" y="222069"/>
              <a:ext cx="927304" cy="927304"/>
              <a:chOff x="1095022" y="-1242008"/>
              <a:chExt cx="1371600" cy="1371600"/>
            </a:xfrm>
          </p:grpSpPr>
          <p:sp>
            <p:nvSpPr>
              <p:cNvPr id="12"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3"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14" name="กลุ่ม 43"/>
          <p:cNvGrpSpPr/>
          <p:nvPr/>
        </p:nvGrpSpPr>
        <p:grpSpPr>
          <a:xfrm>
            <a:off x="14585746" y="11506200"/>
            <a:ext cx="7016862" cy="1128431"/>
            <a:chOff x="1084743" y="20942"/>
            <a:chExt cx="7016862" cy="1128431"/>
          </a:xfrm>
        </p:grpSpPr>
        <p:sp>
          <p:nvSpPr>
            <p:cNvPr id="15" name="TextBox 14"/>
            <p:cNvSpPr txBox="1"/>
            <p:nvPr/>
          </p:nvSpPr>
          <p:spPr>
            <a:xfrm>
              <a:off x="2012048" y="20942"/>
              <a:ext cx="6089557"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8" name="กลุ่ม 45"/>
            <p:cNvGrpSpPr/>
            <p:nvPr/>
          </p:nvGrpSpPr>
          <p:grpSpPr>
            <a:xfrm>
              <a:off x="1084743" y="222069"/>
              <a:ext cx="927304" cy="927304"/>
              <a:chOff x="1095022" y="-1242008"/>
              <a:chExt cx="1371600" cy="1371600"/>
            </a:xfrm>
          </p:grpSpPr>
          <p:sp>
            <p:nvSpPr>
              <p:cNvPr id="19" name="วงรี 46"/>
              <p:cNvSpPr/>
              <p:nvPr/>
            </p:nvSpPr>
            <p:spPr>
              <a:xfrm>
                <a:off x="1095022" y="-1242008"/>
                <a:ext cx="1371600" cy="1371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2" name="Freeform 21"/>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4" name="Picture Placeholder 3"/>
          <p:cNvSpPr>
            <a:spLocks noGrp="1"/>
          </p:cNvSpPr>
          <p:nvPr>
            <p:ph type="pic" sz="quarter" idx="29"/>
          </p:nvPr>
        </p:nvSpPr>
        <p:spPr/>
      </p:sp>
      <p:sp>
        <p:nvSpPr>
          <p:cNvPr id="5" name="Picture Placeholder 4"/>
          <p:cNvSpPr>
            <a:spLocks noGrp="1"/>
          </p:cNvSpPr>
          <p:nvPr>
            <p:ph type="pic" sz="quarter" idx="30"/>
          </p:nvPr>
        </p:nvSpPr>
        <p:spPr/>
      </p:sp>
    </p:spTree>
    <p:extLst>
      <p:ext uri="{BB962C8B-B14F-4D97-AF65-F5344CB8AC3E}">
        <p14:creationId xmlns:p14="http://schemas.microsoft.com/office/powerpoint/2010/main" val="3141064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42637" y="3276600"/>
            <a:ext cx="10439400" cy="8762809"/>
          </a:xfrm>
          <a:prstGeom prst="rect">
            <a:avLst/>
          </a:prstGeom>
        </p:spPr>
      </p:pic>
      <p:grpSp>
        <p:nvGrpSpPr>
          <p:cNvPr id="4" name="Group 3"/>
          <p:cNvGrpSpPr/>
          <p:nvPr/>
        </p:nvGrpSpPr>
        <p:grpSpPr>
          <a:xfrm>
            <a:off x="2118369" y="3657600"/>
            <a:ext cx="7224068" cy="3793299"/>
            <a:chOff x="2123109" y="5379042"/>
            <a:chExt cx="4663863" cy="3725776"/>
          </a:xfrm>
        </p:grpSpPr>
        <p:grpSp>
          <p:nvGrpSpPr>
            <p:cNvPr id="6" name="กลุ่ม 22"/>
            <p:cNvGrpSpPr/>
            <p:nvPr/>
          </p:nvGrpSpPr>
          <p:grpSpPr>
            <a:xfrm>
              <a:off x="2332037" y="5379042"/>
              <a:ext cx="4454935" cy="3725776"/>
              <a:chOff x="2706015" y="2819821"/>
              <a:chExt cx="6083403" cy="3725776"/>
            </a:xfrm>
          </p:grpSpPr>
          <p:sp>
            <p:nvSpPr>
              <p:cNvPr id="8" name="Title 20"/>
              <p:cNvSpPr txBox="1">
                <a:spLocks/>
              </p:cNvSpPr>
              <p:nvPr/>
            </p:nvSpPr>
            <p:spPr bwMode="auto">
              <a:xfrm>
                <a:off x="2706015" y="3418575"/>
                <a:ext cx="6083402" cy="3127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9" name="TextBox 8"/>
              <p:cNvSpPr txBox="1"/>
              <p:nvPr/>
            </p:nvSpPr>
            <p:spPr>
              <a:xfrm>
                <a:off x="2837736" y="2819821"/>
                <a:ext cx="5951682" cy="755744"/>
              </a:xfrm>
              <a:prstGeom prst="rect">
                <a:avLst/>
              </a:prstGeom>
              <a:noFill/>
            </p:spPr>
            <p:txBody>
              <a:bodyPr wrap="square" rtlCol="0">
                <a:spAutoFit/>
              </a:bodyPr>
              <a:lstStyle/>
              <a:p>
                <a:r>
                  <a:rPr lang="en-US" sz="4400" b="1" dirty="0" smtClean="0">
                    <a:solidFill>
                      <a:schemeClr val="accent1"/>
                    </a:solidFill>
                    <a:latin typeface="Lato Black" charset="0"/>
                    <a:ea typeface="Lato Black" charset="0"/>
                    <a:cs typeface="Lato Black" charset="0"/>
                  </a:rPr>
                  <a:t>FEATURE CONTENT</a:t>
                </a:r>
              </a:p>
            </p:txBody>
          </p:sp>
        </p:grpSp>
        <p:sp>
          <p:nvSpPr>
            <p:cNvPr id="7" name="Rectangle 6"/>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10" name="กลุ่ม 33"/>
          <p:cNvGrpSpPr/>
          <p:nvPr/>
        </p:nvGrpSpPr>
        <p:grpSpPr>
          <a:xfrm>
            <a:off x="1646235" y="7696200"/>
            <a:ext cx="7025333" cy="1128431"/>
            <a:chOff x="1084743" y="20942"/>
            <a:chExt cx="7025333" cy="1128431"/>
          </a:xfrm>
        </p:grpSpPr>
        <p:sp>
          <p:nvSpPr>
            <p:cNvPr id="11" name="TextBox 10"/>
            <p:cNvSpPr txBox="1"/>
            <p:nvPr/>
          </p:nvSpPr>
          <p:spPr>
            <a:xfrm>
              <a:off x="2012047" y="20942"/>
              <a:ext cx="6098029"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2" name="กลุ่ม 35"/>
            <p:cNvGrpSpPr/>
            <p:nvPr/>
          </p:nvGrpSpPr>
          <p:grpSpPr>
            <a:xfrm>
              <a:off x="1084743" y="222069"/>
              <a:ext cx="927304" cy="927304"/>
              <a:chOff x="1095022" y="-1242008"/>
              <a:chExt cx="1371600" cy="1371600"/>
            </a:xfrm>
          </p:grpSpPr>
          <p:sp>
            <p:nvSpPr>
              <p:cNvPr id="13"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4"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15" name="กลุ่ม 38"/>
          <p:cNvGrpSpPr/>
          <p:nvPr/>
        </p:nvGrpSpPr>
        <p:grpSpPr>
          <a:xfrm>
            <a:off x="1637764" y="9087586"/>
            <a:ext cx="7033805" cy="1128431"/>
            <a:chOff x="1084743" y="20942"/>
            <a:chExt cx="7033805" cy="1128431"/>
          </a:xfrm>
        </p:grpSpPr>
        <p:sp>
          <p:nvSpPr>
            <p:cNvPr id="16" name="TextBox 15"/>
            <p:cNvSpPr txBox="1"/>
            <p:nvPr/>
          </p:nvSpPr>
          <p:spPr>
            <a:xfrm>
              <a:off x="2012048" y="20942"/>
              <a:ext cx="6106500"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7" name="กลุ่ม 40"/>
            <p:cNvGrpSpPr/>
            <p:nvPr/>
          </p:nvGrpSpPr>
          <p:grpSpPr>
            <a:xfrm>
              <a:off x="1084743" y="222069"/>
              <a:ext cx="927304" cy="927304"/>
              <a:chOff x="1095022" y="-1242008"/>
              <a:chExt cx="1371600" cy="1371600"/>
            </a:xfrm>
          </p:grpSpPr>
          <p:sp>
            <p:nvSpPr>
              <p:cNvPr id="18"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9"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0" name="กลุ่ม 43"/>
          <p:cNvGrpSpPr/>
          <p:nvPr/>
        </p:nvGrpSpPr>
        <p:grpSpPr>
          <a:xfrm>
            <a:off x="1654706" y="10473558"/>
            <a:ext cx="7016862" cy="1128431"/>
            <a:chOff x="1084743" y="20942"/>
            <a:chExt cx="7016862" cy="1128431"/>
          </a:xfrm>
        </p:grpSpPr>
        <p:sp>
          <p:nvSpPr>
            <p:cNvPr id="21" name="TextBox 20"/>
            <p:cNvSpPr txBox="1"/>
            <p:nvPr/>
          </p:nvSpPr>
          <p:spPr>
            <a:xfrm>
              <a:off x="2012048" y="20942"/>
              <a:ext cx="6089557"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2" name="กลุ่ม 45"/>
            <p:cNvGrpSpPr/>
            <p:nvPr/>
          </p:nvGrpSpPr>
          <p:grpSpPr>
            <a:xfrm>
              <a:off x="1084743" y="222069"/>
              <a:ext cx="927304" cy="927304"/>
              <a:chOff x="1095022" y="-1242008"/>
              <a:chExt cx="1371600" cy="1371600"/>
            </a:xfrm>
          </p:grpSpPr>
          <p:sp>
            <p:nvSpPr>
              <p:cNvPr id="23" name="วงรี 46"/>
              <p:cNvSpPr/>
              <p:nvPr/>
            </p:nvSpPr>
            <p:spPr>
              <a:xfrm>
                <a:off x="1095022" y="-1242008"/>
                <a:ext cx="1371600" cy="1371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4" name="Freeform 2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5" name="Group 66"/>
          <p:cNvGrpSpPr/>
          <p:nvPr/>
        </p:nvGrpSpPr>
        <p:grpSpPr>
          <a:xfrm>
            <a:off x="7858413" y="457200"/>
            <a:ext cx="8646824" cy="1422479"/>
            <a:chOff x="7837826" y="483017"/>
            <a:chExt cx="8646824" cy="1422479"/>
          </a:xfrm>
        </p:grpSpPr>
        <p:sp>
          <p:nvSpPr>
            <p:cNvPr id="26" name="TextBox 25"/>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7"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5" name="Picture Placeholder 4"/>
          <p:cNvSpPr>
            <a:spLocks noGrp="1"/>
          </p:cNvSpPr>
          <p:nvPr>
            <p:ph type="pic" sz="quarter" idx="30"/>
          </p:nvPr>
        </p:nvSpPr>
        <p:spPr/>
      </p:sp>
    </p:spTree>
    <p:extLst>
      <p:ext uri="{BB962C8B-B14F-4D97-AF65-F5344CB8AC3E}">
        <p14:creationId xmlns:p14="http://schemas.microsoft.com/office/powerpoint/2010/main" val="11925839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14037" y="2192717"/>
            <a:ext cx="6071936" cy="8627683"/>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8237" y="2192717"/>
            <a:ext cx="6071936" cy="8627683"/>
          </a:xfrm>
          <a:prstGeom prst="rect">
            <a:avLst/>
          </a:prstGeom>
        </p:spPr>
      </p:pic>
      <p:grpSp>
        <p:nvGrpSpPr>
          <p:cNvPr id="6" name="Group 66"/>
          <p:cNvGrpSpPr/>
          <p:nvPr/>
        </p:nvGrpSpPr>
        <p:grpSpPr>
          <a:xfrm>
            <a:off x="7858413" y="457200"/>
            <a:ext cx="8646824" cy="1422479"/>
            <a:chOff x="7837826" y="483017"/>
            <a:chExt cx="8646824" cy="1422479"/>
          </a:xfrm>
        </p:grpSpPr>
        <p:sp>
          <p:nvSpPr>
            <p:cNvPr id="7" name="TextBox 6"/>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9"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0" name="Group 9"/>
          <p:cNvGrpSpPr/>
          <p:nvPr/>
        </p:nvGrpSpPr>
        <p:grpSpPr>
          <a:xfrm>
            <a:off x="17114837" y="2192714"/>
            <a:ext cx="6467529" cy="4360484"/>
            <a:chOff x="2123109" y="5379043"/>
            <a:chExt cx="4175441" cy="4282866"/>
          </a:xfrm>
        </p:grpSpPr>
        <p:grpSp>
          <p:nvGrpSpPr>
            <p:cNvPr id="11" name="กลุ่ม 22"/>
            <p:cNvGrpSpPr/>
            <p:nvPr/>
          </p:nvGrpSpPr>
          <p:grpSpPr>
            <a:xfrm>
              <a:off x="2332037" y="5379043"/>
              <a:ext cx="3966513" cy="4282866"/>
              <a:chOff x="2706015" y="2819822"/>
              <a:chExt cx="5416442" cy="4282866"/>
            </a:xfrm>
          </p:grpSpPr>
          <p:sp>
            <p:nvSpPr>
              <p:cNvPr id="13" name="Title 20"/>
              <p:cNvSpPr txBox="1">
                <a:spLocks/>
              </p:cNvSpPr>
              <p:nvPr/>
            </p:nvSpPr>
            <p:spPr bwMode="auto">
              <a:xfrm>
                <a:off x="2706015" y="3559745"/>
                <a:ext cx="5416442" cy="354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6" name="TextBox 15"/>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1"/>
                    </a:solidFill>
                    <a:latin typeface="Lato Black" charset="0"/>
                    <a:ea typeface="Lato Black" charset="0"/>
                    <a:cs typeface="Lato Black" charset="0"/>
                  </a:rPr>
                  <a:t>FEATURE CONTENT</a:t>
                </a:r>
              </a:p>
            </p:txBody>
          </p:sp>
        </p:grpSp>
        <p:sp>
          <p:nvSpPr>
            <p:cNvPr id="12" name="Rectangle 11"/>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17" name="Group 16"/>
          <p:cNvGrpSpPr/>
          <p:nvPr/>
        </p:nvGrpSpPr>
        <p:grpSpPr>
          <a:xfrm>
            <a:off x="17587867" y="7306531"/>
            <a:ext cx="4953000" cy="2274332"/>
            <a:chOff x="1646237" y="10513626"/>
            <a:chExt cx="4953000" cy="2274332"/>
          </a:xfrm>
        </p:grpSpPr>
        <p:sp>
          <p:nvSpPr>
            <p:cNvPr id="18" name="TextBox 17"/>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9" name="TextBox 18"/>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0"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21" name="Group 20"/>
          <p:cNvGrpSpPr/>
          <p:nvPr/>
        </p:nvGrpSpPr>
        <p:grpSpPr>
          <a:xfrm>
            <a:off x="17587867" y="10137599"/>
            <a:ext cx="4953000" cy="2274332"/>
            <a:chOff x="1646237" y="10513626"/>
            <a:chExt cx="4953000" cy="2274332"/>
          </a:xfrm>
        </p:grpSpPr>
        <p:sp>
          <p:nvSpPr>
            <p:cNvPr id="22" name="TextBox 21"/>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23" name="TextBox 22"/>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4"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2" name="Picture Placeholder 1"/>
          <p:cNvSpPr>
            <a:spLocks noGrp="1"/>
          </p:cNvSpPr>
          <p:nvPr>
            <p:ph type="pic" sz="quarter" idx="30"/>
          </p:nvPr>
        </p:nvSpPr>
        <p:spPr/>
      </p:sp>
      <p:sp>
        <p:nvSpPr>
          <p:cNvPr id="4" name="Picture Placeholder 3"/>
          <p:cNvSpPr>
            <a:spLocks noGrp="1"/>
          </p:cNvSpPr>
          <p:nvPr>
            <p:ph type="pic" sz="quarter" idx="31"/>
          </p:nvPr>
        </p:nvSpPr>
        <p:spPr/>
      </p:sp>
    </p:spTree>
    <p:extLst>
      <p:ext uri="{BB962C8B-B14F-4D97-AF65-F5344CB8AC3E}">
        <p14:creationId xmlns:p14="http://schemas.microsoft.com/office/powerpoint/2010/main" val="15929439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กลุ่ม 5"/>
          <p:cNvGrpSpPr/>
          <p:nvPr/>
        </p:nvGrpSpPr>
        <p:grpSpPr>
          <a:xfrm>
            <a:off x="6073716" y="1219200"/>
            <a:ext cx="11422121" cy="9291682"/>
            <a:chOff x="20837526" y="8896350"/>
            <a:chExt cx="4144963" cy="3371850"/>
          </a:xfrm>
        </p:grpSpPr>
        <p:sp>
          <p:nvSpPr>
            <p:cNvPr id="6"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8"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9"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1" name="กลุ่ม 11"/>
          <p:cNvGrpSpPr/>
          <p:nvPr/>
        </p:nvGrpSpPr>
        <p:grpSpPr>
          <a:xfrm>
            <a:off x="17467094" y="5105400"/>
            <a:ext cx="4764088" cy="6974288"/>
            <a:chOff x="23056851" y="3886200"/>
            <a:chExt cx="2706688" cy="3962400"/>
          </a:xfrm>
        </p:grpSpPr>
        <p:sp>
          <p:nvSpPr>
            <p:cNvPr id="12" name="Freeform 11"/>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3" name="Oval 12"/>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4" name="Freeform 13"/>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5" name="กลุ่ม 16"/>
          <p:cNvGrpSpPr/>
          <p:nvPr/>
        </p:nvGrpSpPr>
        <p:grpSpPr>
          <a:xfrm>
            <a:off x="3551237" y="7422532"/>
            <a:ext cx="2398712" cy="4236068"/>
            <a:chOff x="15347951" y="9182100"/>
            <a:chExt cx="1763713" cy="3114675"/>
          </a:xfrm>
        </p:grpSpPr>
        <p:sp>
          <p:nvSpPr>
            <p:cNvPr id="16"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7"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8"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9"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2"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1" name="Group 20"/>
          <p:cNvGrpSpPr/>
          <p:nvPr/>
        </p:nvGrpSpPr>
        <p:grpSpPr>
          <a:xfrm>
            <a:off x="6904766" y="10867824"/>
            <a:ext cx="8838471" cy="1535669"/>
            <a:chOff x="1646237" y="10513626"/>
            <a:chExt cx="8838471" cy="1535669"/>
          </a:xfrm>
        </p:grpSpPr>
        <p:sp>
          <p:nvSpPr>
            <p:cNvPr id="24" name="TextBox 23"/>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3"/>
                  </a:solidFill>
                  <a:latin typeface="Lato" pitchFamily="34" charset="0"/>
                  <a:ea typeface="Lato" pitchFamily="34" charset="0"/>
                  <a:cs typeface="Lato" pitchFamily="34" charset="0"/>
                </a:rPr>
                <a:t>Description here</a:t>
              </a:r>
              <a:endParaRPr lang="id-ID" sz="3200" b="1" dirty="0">
                <a:solidFill>
                  <a:schemeClr val="accent3"/>
                </a:solidFill>
                <a:latin typeface="Lato" pitchFamily="34" charset="0"/>
                <a:ea typeface="Lato" pitchFamily="34" charset="0"/>
                <a:cs typeface="Lato" pitchFamily="34" charset="0"/>
              </a:endParaRPr>
            </a:p>
          </p:txBody>
        </p:sp>
        <p:sp>
          <p:nvSpPr>
            <p:cNvPr id="25" name="TextBox 24"/>
            <p:cNvSpPr txBox="1"/>
            <p:nvPr/>
          </p:nvSpPr>
          <p:spPr>
            <a:xfrm>
              <a:off x="1820442" y="11089068"/>
              <a:ext cx="8664266"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6" name="Round Same Side Corner Rectangle 58"/>
            <p:cNvSpPr/>
            <p:nvPr/>
          </p:nvSpPr>
          <p:spPr>
            <a:xfrm>
              <a:off x="1646237" y="10666026"/>
              <a:ext cx="155779" cy="1297374"/>
            </a:xfrm>
            <a:prstGeom prst="round2SameRect">
              <a:avLst>
                <a:gd name="adj1" fmla="val 50000"/>
                <a:gd name="adj2"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27" name="Group 26"/>
          <p:cNvGrpSpPr/>
          <p:nvPr/>
        </p:nvGrpSpPr>
        <p:grpSpPr>
          <a:xfrm>
            <a:off x="808037" y="3276600"/>
            <a:ext cx="4953000" cy="2274332"/>
            <a:chOff x="1646237" y="10513626"/>
            <a:chExt cx="4953000" cy="2274332"/>
          </a:xfrm>
        </p:grpSpPr>
        <p:sp>
          <p:nvSpPr>
            <p:cNvPr id="28" name="TextBox 27"/>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29" name="TextBox 28"/>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0"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31" name="Group 30"/>
          <p:cNvGrpSpPr/>
          <p:nvPr/>
        </p:nvGrpSpPr>
        <p:grpSpPr>
          <a:xfrm>
            <a:off x="18391313" y="2590800"/>
            <a:ext cx="4953000" cy="2274332"/>
            <a:chOff x="1646237" y="10513626"/>
            <a:chExt cx="4953000" cy="2274332"/>
          </a:xfrm>
        </p:grpSpPr>
        <p:sp>
          <p:nvSpPr>
            <p:cNvPr id="32" name="TextBox 31"/>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33" name="TextBox 32"/>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4"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37" name="Picture Placeholder 36"/>
          <p:cNvSpPr>
            <a:spLocks noGrp="1"/>
          </p:cNvSpPr>
          <p:nvPr>
            <p:ph type="pic" sz="quarter" idx="29"/>
          </p:nvPr>
        </p:nvSpPr>
        <p:spPr/>
      </p:sp>
      <p:sp>
        <p:nvSpPr>
          <p:cNvPr id="38" name="Picture Placeholder 37"/>
          <p:cNvSpPr>
            <a:spLocks noGrp="1"/>
          </p:cNvSpPr>
          <p:nvPr>
            <p:ph type="pic" sz="quarter" idx="31"/>
          </p:nvPr>
        </p:nvSpPr>
        <p:spPr/>
      </p:sp>
      <p:sp>
        <p:nvSpPr>
          <p:cNvPr id="39" name="Picture Placeholder 38"/>
          <p:cNvSpPr>
            <a:spLocks noGrp="1"/>
          </p:cNvSpPr>
          <p:nvPr>
            <p:ph type="pic" sz="quarter" idx="30"/>
          </p:nvPr>
        </p:nvSpPr>
        <p:spPr/>
      </p:sp>
    </p:spTree>
    <p:extLst>
      <p:ext uri="{BB962C8B-B14F-4D97-AF65-F5344CB8AC3E}">
        <p14:creationId xmlns:p14="http://schemas.microsoft.com/office/powerpoint/2010/main" val="19750004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76172" y="1447298"/>
            <a:ext cx="7615465" cy="10820902"/>
          </a:xfrm>
          <a:prstGeom prst="rect">
            <a:avLst/>
          </a:prstGeom>
        </p:spPr>
      </p:pic>
      <p:grpSp>
        <p:nvGrpSpPr>
          <p:cNvPr id="25" name="Group 66"/>
          <p:cNvGrpSpPr/>
          <p:nvPr/>
        </p:nvGrpSpPr>
        <p:grpSpPr>
          <a:xfrm>
            <a:off x="7858413" y="457200"/>
            <a:ext cx="8646824" cy="1422479"/>
            <a:chOff x="7837826" y="483017"/>
            <a:chExt cx="8646824" cy="1422479"/>
          </a:xfrm>
        </p:grpSpPr>
        <p:sp>
          <p:nvSpPr>
            <p:cNvPr id="26" name="TextBox 25"/>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7"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28" name="Group 27"/>
          <p:cNvGrpSpPr/>
          <p:nvPr/>
        </p:nvGrpSpPr>
        <p:grpSpPr>
          <a:xfrm>
            <a:off x="1874837" y="1828800"/>
            <a:ext cx="12048795" cy="2372420"/>
            <a:chOff x="2123109" y="5379043"/>
            <a:chExt cx="7778710" cy="2330187"/>
          </a:xfrm>
        </p:grpSpPr>
        <p:grpSp>
          <p:nvGrpSpPr>
            <p:cNvPr id="29" name="กลุ่ม 22"/>
            <p:cNvGrpSpPr/>
            <p:nvPr/>
          </p:nvGrpSpPr>
          <p:grpSpPr>
            <a:xfrm>
              <a:off x="2332037" y="5379043"/>
              <a:ext cx="7569782" cy="2330187"/>
              <a:chOff x="2706015" y="2819822"/>
              <a:chExt cx="10336859" cy="2330187"/>
            </a:xfrm>
          </p:grpSpPr>
          <p:sp>
            <p:nvSpPr>
              <p:cNvPr id="31" name="Title 20"/>
              <p:cNvSpPr txBox="1">
                <a:spLocks/>
              </p:cNvSpPr>
              <p:nvPr/>
            </p:nvSpPr>
            <p:spPr bwMode="auto">
              <a:xfrm>
                <a:off x="2706015" y="3493405"/>
                <a:ext cx="10336859" cy="1656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2" name="TextBox 31"/>
              <p:cNvSpPr txBox="1"/>
              <p:nvPr/>
            </p:nvSpPr>
            <p:spPr>
              <a:xfrm>
                <a:off x="2837736" y="2819822"/>
                <a:ext cx="9861144"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30" name="Rectangle 29"/>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33" name="กลุ่ม 5"/>
          <p:cNvGrpSpPr/>
          <p:nvPr/>
        </p:nvGrpSpPr>
        <p:grpSpPr>
          <a:xfrm>
            <a:off x="1881250" y="9996046"/>
            <a:ext cx="10816324" cy="1830016"/>
            <a:chOff x="960437" y="11050216"/>
            <a:chExt cx="10816324" cy="1830016"/>
          </a:xfrm>
        </p:grpSpPr>
        <p:sp>
          <p:nvSpPr>
            <p:cNvPr id="34" name="Rectangle 84"/>
            <p:cNvSpPr/>
            <p:nvPr/>
          </p:nvSpPr>
          <p:spPr>
            <a:xfrm>
              <a:off x="960437" y="11050216"/>
              <a:ext cx="2591540" cy="1830016"/>
            </a:xfrm>
            <a:prstGeom prst="flowChartProces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p>
          </p:txBody>
        </p:sp>
        <p:sp>
          <p:nvSpPr>
            <p:cNvPr id="35" name="TextBox 34"/>
            <p:cNvSpPr txBox="1"/>
            <p:nvPr/>
          </p:nvSpPr>
          <p:spPr>
            <a:xfrm>
              <a:off x="3700205" y="11206322"/>
              <a:ext cx="807655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6" name="TextBox 35"/>
            <p:cNvSpPr txBox="1"/>
            <p:nvPr/>
          </p:nvSpPr>
          <p:spPr>
            <a:xfrm>
              <a:off x="1315169" y="11575256"/>
              <a:ext cx="1983482" cy="861738"/>
            </a:xfrm>
            <a:prstGeom prst="rect">
              <a:avLst/>
            </a:prstGeom>
            <a:noFill/>
          </p:spPr>
          <p:txBody>
            <a:bodyPr wrap="none" lIns="182843" tIns="91422" rIns="182843" bIns="91422" rtlCol="0">
              <a:spAutoFit/>
            </a:bodyPr>
            <a:lstStyle/>
            <a:p>
              <a:pPr algn="ctr"/>
              <a:r>
                <a:rPr lang="en-US" sz="4400" b="1" dirty="0" smtClean="0">
                  <a:solidFill>
                    <a:schemeClr val="bg1"/>
                  </a:solidFill>
                  <a:latin typeface="Lato Black" pitchFamily="34" charset="0"/>
                  <a:ea typeface="Lato Black" pitchFamily="34" charset="0"/>
                  <a:cs typeface="Lato Black" pitchFamily="34" charset="0"/>
                </a:rPr>
                <a:t>Step 1</a:t>
              </a:r>
              <a:endParaRPr lang="id-ID" sz="4400" b="1" dirty="0">
                <a:solidFill>
                  <a:schemeClr val="bg1"/>
                </a:solidFill>
                <a:latin typeface="Lato Black" pitchFamily="34" charset="0"/>
                <a:ea typeface="Lato Black" pitchFamily="34" charset="0"/>
                <a:cs typeface="Lato Black" pitchFamily="34" charset="0"/>
              </a:endParaRPr>
            </a:p>
          </p:txBody>
        </p:sp>
      </p:grpSp>
      <p:grpSp>
        <p:nvGrpSpPr>
          <p:cNvPr id="37" name="กลุ่ม 6"/>
          <p:cNvGrpSpPr/>
          <p:nvPr/>
        </p:nvGrpSpPr>
        <p:grpSpPr>
          <a:xfrm>
            <a:off x="3481450" y="8166030"/>
            <a:ext cx="9749524" cy="1830016"/>
            <a:chOff x="964837" y="9220200"/>
            <a:chExt cx="9749524" cy="1830016"/>
          </a:xfrm>
        </p:grpSpPr>
        <p:sp>
          <p:nvSpPr>
            <p:cNvPr id="38" name="Rectangle 84"/>
            <p:cNvSpPr/>
            <p:nvPr/>
          </p:nvSpPr>
          <p:spPr>
            <a:xfrm>
              <a:off x="964837" y="9220200"/>
              <a:ext cx="2591540" cy="1830016"/>
            </a:xfrm>
            <a:prstGeom prst="flowChartProcess">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dirty="0"/>
            </a:p>
          </p:txBody>
        </p:sp>
        <p:sp>
          <p:nvSpPr>
            <p:cNvPr id="39" name="TextBox 38"/>
            <p:cNvSpPr txBox="1"/>
            <p:nvPr/>
          </p:nvSpPr>
          <p:spPr>
            <a:xfrm>
              <a:off x="3704605" y="9376306"/>
              <a:ext cx="700975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0" name="TextBox 39"/>
            <p:cNvSpPr txBox="1"/>
            <p:nvPr/>
          </p:nvSpPr>
          <p:spPr>
            <a:xfrm>
              <a:off x="1264467" y="9677400"/>
              <a:ext cx="1983482" cy="861738"/>
            </a:xfrm>
            <a:prstGeom prst="rect">
              <a:avLst/>
            </a:prstGeom>
            <a:noFill/>
          </p:spPr>
          <p:txBody>
            <a:bodyPr wrap="none" lIns="182843" tIns="91422" rIns="182843" bIns="91422" rtlCol="0">
              <a:spAutoFit/>
            </a:bodyPr>
            <a:lstStyle/>
            <a:p>
              <a:pPr algn="ctr"/>
              <a:r>
                <a:rPr lang="en-US" sz="4400" b="1" dirty="0" smtClean="0">
                  <a:solidFill>
                    <a:schemeClr val="bg1"/>
                  </a:solidFill>
                  <a:latin typeface="Lato Black" pitchFamily="34" charset="0"/>
                  <a:ea typeface="Lato Black" pitchFamily="34" charset="0"/>
                  <a:cs typeface="Lato Black" pitchFamily="34" charset="0"/>
                </a:rPr>
                <a:t>Step 2</a:t>
              </a:r>
              <a:endParaRPr lang="id-ID" sz="4400" b="1" dirty="0">
                <a:solidFill>
                  <a:schemeClr val="bg1"/>
                </a:solidFill>
                <a:latin typeface="Lato Black" pitchFamily="34" charset="0"/>
                <a:ea typeface="Lato Black" pitchFamily="34" charset="0"/>
                <a:cs typeface="Lato Black" pitchFamily="34" charset="0"/>
              </a:endParaRPr>
            </a:p>
          </p:txBody>
        </p:sp>
      </p:grpSp>
      <p:grpSp>
        <p:nvGrpSpPr>
          <p:cNvPr id="41" name="กลุ่ม 7"/>
          <p:cNvGrpSpPr/>
          <p:nvPr/>
        </p:nvGrpSpPr>
        <p:grpSpPr>
          <a:xfrm>
            <a:off x="1885650" y="6336014"/>
            <a:ext cx="10583324" cy="1830016"/>
            <a:chOff x="964837" y="7390184"/>
            <a:chExt cx="10583324" cy="1830016"/>
          </a:xfrm>
        </p:grpSpPr>
        <p:sp>
          <p:nvSpPr>
            <p:cNvPr id="42" name="Rectangle 84"/>
            <p:cNvSpPr/>
            <p:nvPr/>
          </p:nvSpPr>
          <p:spPr>
            <a:xfrm>
              <a:off x="964837" y="7390184"/>
              <a:ext cx="2587140" cy="1830016"/>
            </a:xfrm>
            <a:prstGeom prst="flowChartProcess">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a:p>
          </p:txBody>
        </p:sp>
        <p:sp>
          <p:nvSpPr>
            <p:cNvPr id="43" name="TextBox 42"/>
            <p:cNvSpPr txBox="1"/>
            <p:nvPr/>
          </p:nvSpPr>
          <p:spPr>
            <a:xfrm>
              <a:off x="3700205" y="7546290"/>
              <a:ext cx="784795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4" name="TextBox 43"/>
            <p:cNvSpPr txBox="1"/>
            <p:nvPr/>
          </p:nvSpPr>
          <p:spPr>
            <a:xfrm>
              <a:off x="1306027" y="7841456"/>
              <a:ext cx="1983482" cy="861738"/>
            </a:xfrm>
            <a:prstGeom prst="rect">
              <a:avLst/>
            </a:prstGeom>
            <a:noFill/>
          </p:spPr>
          <p:txBody>
            <a:bodyPr wrap="none" lIns="182843" tIns="91422" rIns="182843" bIns="91422" rtlCol="0">
              <a:spAutoFit/>
            </a:bodyPr>
            <a:lstStyle/>
            <a:p>
              <a:pPr algn="ctr"/>
              <a:r>
                <a:rPr lang="en-US" sz="4400" b="1" dirty="0" smtClean="0">
                  <a:solidFill>
                    <a:schemeClr val="bg1"/>
                  </a:solidFill>
                  <a:latin typeface="Lato Black" pitchFamily="34" charset="0"/>
                  <a:ea typeface="Lato Black" pitchFamily="34" charset="0"/>
                  <a:cs typeface="Lato Black" pitchFamily="34" charset="0"/>
                </a:rPr>
                <a:t>Step 3</a:t>
              </a:r>
              <a:endParaRPr lang="id-ID" sz="4400" b="1" dirty="0">
                <a:solidFill>
                  <a:schemeClr val="bg1"/>
                </a:solidFill>
                <a:latin typeface="Lato Black" pitchFamily="34" charset="0"/>
                <a:ea typeface="Lato Black" pitchFamily="34" charset="0"/>
                <a:cs typeface="Lato Black" pitchFamily="34" charset="0"/>
              </a:endParaRPr>
            </a:p>
          </p:txBody>
        </p:sp>
      </p:grpSp>
      <p:grpSp>
        <p:nvGrpSpPr>
          <p:cNvPr id="45" name="กลุ่ม 8"/>
          <p:cNvGrpSpPr/>
          <p:nvPr/>
        </p:nvGrpSpPr>
        <p:grpSpPr>
          <a:xfrm>
            <a:off x="3481450" y="4495800"/>
            <a:ext cx="10587724" cy="1830016"/>
            <a:chOff x="964837" y="5549970"/>
            <a:chExt cx="10587724" cy="1830016"/>
          </a:xfrm>
        </p:grpSpPr>
        <p:sp>
          <p:nvSpPr>
            <p:cNvPr id="46" name="Rectangle 84"/>
            <p:cNvSpPr/>
            <p:nvPr/>
          </p:nvSpPr>
          <p:spPr>
            <a:xfrm>
              <a:off x="964837" y="5549970"/>
              <a:ext cx="2591540" cy="1830016"/>
            </a:xfrm>
            <a:prstGeom prst="flowChartProcess">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2843" tIns="91422" rIns="182843" bIns="91422" rtlCol="0" anchor="ctr"/>
            <a:lstStyle/>
            <a:p>
              <a:pPr algn="ctr"/>
              <a:endParaRPr lang="id-ID"/>
            </a:p>
          </p:txBody>
        </p:sp>
        <p:sp>
          <p:nvSpPr>
            <p:cNvPr id="47" name="TextBox 46"/>
            <p:cNvSpPr txBox="1"/>
            <p:nvPr/>
          </p:nvSpPr>
          <p:spPr>
            <a:xfrm>
              <a:off x="3704605" y="5706076"/>
              <a:ext cx="784795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8" name="TextBox 47"/>
            <p:cNvSpPr txBox="1"/>
            <p:nvPr/>
          </p:nvSpPr>
          <p:spPr>
            <a:xfrm>
              <a:off x="1255325" y="5996262"/>
              <a:ext cx="1983482" cy="861738"/>
            </a:xfrm>
            <a:prstGeom prst="rect">
              <a:avLst/>
            </a:prstGeom>
            <a:noFill/>
          </p:spPr>
          <p:txBody>
            <a:bodyPr wrap="none" lIns="182843" tIns="91422" rIns="182843" bIns="91422" rtlCol="0">
              <a:spAutoFit/>
            </a:bodyPr>
            <a:lstStyle/>
            <a:p>
              <a:pPr algn="ctr"/>
              <a:r>
                <a:rPr lang="en-US" sz="4400" b="1" dirty="0" smtClean="0">
                  <a:solidFill>
                    <a:schemeClr val="bg1"/>
                  </a:solidFill>
                  <a:latin typeface="Lato Black" pitchFamily="34" charset="0"/>
                  <a:ea typeface="Lato Black" pitchFamily="34" charset="0"/>
                  <a:cs typeface="Lato Black" pitchFamily="34" charset="0"/>
                </a:rPr>
                <a:t>Step 4</a:t>
              </a:r>
              <a:endParaRPr lang="id-ID" sz="4400" b="1" dirty="0">
                <a:solidFill>
                  <a:schemeClr val="bg1"/>
                </a:solidFill>
                <a:latin typeface="Lato Black" pitchFamily="34" charset="0"/>
                <a:ea typeface="Lato Black" pitchFamily="34" charset="0"/>
                <a:cs typeface="Lato Black" pitchFamily="34" charset="0"/>
              </a:endParaRPr>
            </a:p>
          </p:txBody>
        </p:sp>
      </p:grpSp>
      <p:sp>
        <p:nvSpPr>
          <p:cNvPr id="4" name="Picture Placeholder 3"/>
          <p:cNvSpPr>
            <a:spLocks noGrp="1"/>
          </p:cNvSpPr>
          <p:nvPr>
            <p:ph type="pic" sz="quarter" idx="31"/>
          </p:nvPr>
        </p:nvSpPr>
        <p:spPr/>
      </p:sp>
    </p:spTree>
    <p:extLst>
      <p:ext uri="{BB962C8B-B14F-4D97-AF65-F5344CB8AC3E}">
        <p14:creationId xmlns:p14="http://schemas.microsoft.com/office/powerpoint/2010/main" val="9050137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additive="base">
                                        <p:cTn id="12" dur="500" fill="hold"/>
                                        <p:tgtEl>
                                          <p:spTgt spid="37"/>
                                        </p:tgtEl>
                                        <p:attrNameLst>
                                          <p:attrName>ppt_x</p:attrName>
                                        </p:attrNameLst>
                                      </p:cBhvr>
                                      <p:tavLst>
                                        <p:tav tm="0">
                                          <p:val>
                                            <p:strVal val="#ppt_x"/>
                                          </p:val>
                                        </p:tav>
                                        <p:tav tm="100000">
                                          <p:val>
                                            <p:strVal val="#ppt_x"/>
                                          </p:val>
                                        </p:tav>
                                      </p:tavLst>
                                    </p:anim>
                                    <p:anim calcmode="lin" valueType="num">
                                      <p:cBhvr additive="base">
                                        <p:cTn id="13" dur="500" fill="hold"/>
                                        <p:tgtEl>
                                          <p:spTgt spid="37"/>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additive="base">
                                        <p:cTn id="17" dur="500" fill="hold"/>
                                        <p:tgtEl>
                                          <p:spTgt spid="41"/>
                                        </p:tgtEl>
                                        <p:attrNameLst>
                                          <p:attrName>ppt_x</p:attrName>
                                        </p:attrNameLst>
                                      </p:cBhvr>
                                      <p:tavLst>
                                        <p:tav tm="0">
                                          <p:val>
                                            <p:strVal val="#ppt_x"/>
                                          </p:val>
                                        </p:tav>
                                        <p:tav tm="100000">
                                          <p:val>
                                            <p:strVal val="#ppt_x"/>
                                          </p:val>
                                        </p:tav>
                                      </p:tavLst>
                                    </p:anim>
                                    <p:anim calcmode="lin" valueType="num">
                                      <p:cBhvr additive="base">
                                        <p:cTn id="18" dur="500" fill="hold"/>
                                        <p:tgtEl>
                                          <p:spTgt spid="4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45"/>
                                        </p:tgtEl>
                                        <p:attrNameLst>
                                          <p:attrName>style.visibility</p:attrName>
                                        </p:attrNameLst>
                                      </p:cBhvr>
                                      <p:to>
                                        <p:strVal val="visible"/>
                                      </p:to>
                                    </p:set>
                                    <p:anim calcmode="lin" valueType="num">
                                      <p:cBhvr additive="base">
                                        <p:cTn id="22" dur="500" fill="hold"/>
                                        <p:tgtEl>
                                          <p:spTgt spid="45"/>
                                        </p:tgtEl>
                                        <p:attrNameLst>
                                          <p:attrName>ppt_x</p:attrName>
                                        </p:attrNameLst>
                                      </p:cBhvr>
                                      <p:tavLst>
                                        <p:tav tm="0">
                                          <p:val>
                                            <p:strVal val="#ppt_x"/>
                                          </p:val>
                                        </p:tav>
                                        <p:tav tm="100000">
                                          <p:val>
                                            <p:strVal val="#ppt_x"/>
                                          </p:val>
                                        </p:tav>
                                      </p:tavLst>
                                    </p:anim>
                                    <p:anim calcmode="lin" valueType="num">
                                      <p:cBhvr additive="base">
                                        <p:cTn id="23"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8809" y="1674756"/>
            <a:ext cx="7348131" cy="1044104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6502" y="1904118"/>
            <a:ext cx="4832869" cy="9807881"/>
          </a:xfrm>
          <a:prstGeom prst="rect">
            <a:avLst/>
          </a:prstGeom>
        </p:spPr>
      </p:pic>
      <p:grpSp>
        <p:nvGrpSpPr>
          <p:cNvPr id="7" name="Group 66"/>
          <p:cNvGrpSpPr/>
          <p:nvPr/>
        </p:nvGrpSpPr>
        <p:grpSpPr>
          <a:xfrm>
            <a:off x="7858413" y="457200"/>
            <a:ext cx="8646824" cy="1422479"/>
            <a:chOff x="7837826" y="483017"/>
            <a:chExt cx="8646824" cy="1422479"/>
          </a:xfrm>
        </p:grpSpPr>
        <p:sp>
          <p:nvSpPr>
            <p:cNvPr id="8" name="TextBox 7"/>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9"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0" name="Group 9"/>
          <p:cNvGrpSpPr/>
          <p:nvPr/>
        </p:nvGrpSpPr>
        <p:grpSpPr>
          <a:xfrm>
            <a:off x="16810037" y="2133600"/>
            <a:ext cx="6467529" cy="4360484"/>
            <a:chOff x="2123109" y="5379043"/>
            <a:chExt cx="4175441" cy="4282866"/>
          </a:xfrm>
        </p:grpSpPr>
        <p:grpSp>
          <p:nvGrpSpPr>
            <p:cNvPr id="11" name="กลุ่ม 22"/>
            <p:cNvGrpSpPr/>
            <p:nvPr/>
          </p:nvGrpSpPr>
          <p:grpSpPr>
            <a:xfrm>
              <a:off x="2332037" y="5379043"/>
              <a:ext cx="3966513" cy="4282866"/>
              <a:chOff x="2706015" y="2819822"/>
              <a:chExt cx="5416442" cy="4282866"/>
            </a:xfrm>
          </p:grpSpPr>
          <p:sp>
            <p:nvSpPr>
              <p:cNvPr id="13" name="Title 20"/>
              <p:cNvSpPr txBox="1">
                <a:spLocks/>
              </p:cNvSpPr>
              <p:nvPr/>
            </p:nvSpPr>
            <p:spPr bwMode="auto">
              <a:xfrm>
                <a:off x="2706015" y="3559745"/>
                <a:ext cx="5416442" cy="354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4" name="TextBox 13"/>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12" name="Rectangle 11"/>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15" name="Group 14"/>
          <p:cNvGrpSpPr/>
          <p:nvPr/>
        </p:nvGrpSpPr>
        <p:grpSpPr>
          <a:xfrm>
            <a:off x="17587867" y="7306531"/>
            <a:ext cx="4953000" cy="2274332"/>
            <a:chOff x="1646237" y="10513626"/>
            <a:chExt cx="4953000" cy="2274332"/>
          </a:xfrm>
        </p:grpSpPr>
        <p:sp>
          <p:nvSpPr>
            <p:cNvPr id="16" name="TextBox 15"/>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7" name="TextBox 16"/>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8"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9" name="Group 18"/>
          <p:cNvGrpSpPr/>
          <p:nvPr/>
        </p:nvGrpSpPr>
        <p:grpSpPr>
          <a:xfrm>
            <a:off x="17587867" y="10137599"/>
            <a:ext cx="4953000" cy="2274332"/>
            <a:chOff x="1646237" y="10513626"/>
            <a:chExt cx="4953000" cy="2274332"/>
          </a:xfrm>
        </p:grpSpPr>
        <p:sp>
          <p:nvSpPr>
            <p:cNvPr id="20" name="TextBox 19"/>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21" name="TextBox 20"/>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2"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5" name="Picture Placeholder 4"/>
          <p:cNvSpPr>
            <a:spLocks noGrp="1"/>
          </p:cNvSpPr>
          <p:nvPr>
            <p:ph type="pic" sz="quarter" idx="31"/>
          </p:nvPr>
        </p:nvSpPr>
        <p:spPr/>
      </p:sp>
      <p:sp>
        <p:nvSpPr>
          <p:cNvPr id="6" name="Picture Placeholder 5"/>
          <p:cNvSpPr>
            <a:spLocks noGrp="1"/>
          </p:cNvSpPr>
          <p:nvPr>
            <p:ph type="pic" sz="quarter" idx="30"/>
          </p:nvPr>
        </p:nvSpPr>
        <p:spPr/>
      </p:sp>
    </p:spTree>
    <p:extLst>
      <p:ext uri="{BB962C8B-B14F-4D97-AF65-F5344CB8AC3E}">
        <p14:creationId xmlns:p14="http://schemas.microsoft.com/office/powerpoint/2010/main" val="86068891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5902" y="1752600"/>
            <a:ext cx="4832869" cy="980788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7837" y="1752600"/>
            <a:ext cx="4832869" cy="9807881"/>
          </a:xfrm>
          <a:prstGeom prst="rect">
            <a:avLst/>
          </a:prstGeom>
        </p:spPr>
      </p:pic>
      <p:grpSp>
        <p:nvGrpSpPr>
          <p:cNvPr id="6" name="กลุ่ม 72"/>
          <p:cNvGrpSpPr/>
          <p:nvPr/>
        </p:nvGrpSpPr>
        <p:grpSpPr>
          <a:xfrm>
            <a:off x="15590837" y="4114800"/>
            <a:ext cx="7169150" cy="1758950"/>
            <a:chOff x="8893923" y="4298066"/>
            <a:chExt cx="7169150" cy="1758950"/>
          </a:xfrm>
        </p:grpSpPr>
        <p:grpSp>
          <p:nvGrpSpPr>
            <p:cNvPr id="9" name="กลุ่ม 75"/>
            <p:cNvGrpSpPr/>
            <p:nvPr/>
          </p:nvGrpSpPr>
          <p:grpSpPr>
            <a:xfrm>
              <a:off x="8893923" y="4298066"/>
              <a:ext cx="7169150" cy="1758950"/>
              <a:chOff x="4389438" y="2971800"/>
              <a:chExt cx="7169150" cy="1758950"/>
            </a:xfrm>
          </p:grpSpPr>
          <p:sp>
            <p:nvSpPr>
              <p:cNvPr id="11" name="Rectangle 6"/>
              <p:cNvSpPr>
                <a:spLocks noChangeArrowheads="1"/>
              </p:cNvSpPr>
              <p:nvPr/>
            </p:nvSpPr>
            <p:spPr bwMode="auto">
              <a:xfrm>
                <a:off x="4389438" y="2971800"/>
                <a:ext cx="7169150" cy="1758950"/>
              </a:xfrm>
              <a:prstGeom prst="rect">
                <a:avLst/>
              </a:prstGeom>
              <a:solidFill>
                <a:schemeClr val="accent6"/>
              </a:solidFill>
              <a:ln>
                <a:noFill/>
              </a:ln>
            </p:spPr>
            <p:txBody>
              <a:bodyPr vert="horz" wrap="square" lIns="91440" tIns="45720" rIns="91440" bIns="45720" numCol="1" anchor="t" anchorCtr="0" compatLnSpc="1">
                <a:prstTxWarp prst="textNoShape">
                  <a:avLst/>
                </a:prstTxWarp>
              </a:bodyPr>
              <a:lstStyle/>
              <a:p>
                <a:endParaRPr lang="th-TH"/>
              </a:p>
            </p:txBody>
          </p:sp>
          <p:sp>
            <p:nvSpPr>
              <p:cNvPr id="12" name="TextBox 11"/>
              <p:cNvSpPr txBox="1"/>
              <p:nvPr/>
            </p:nvSpPr>
            <p:spPr>
              <a:xfrm>
                <a:off x="5992305" y="3512893"/>
                <a:ext cx="5483732" cy="584775"/>
              </a:xfrm>
              <a:prstGeom prst="rect">
                <a:avLst/>
              </a:prstGeom>
              <a:noFill/>
            </p:spPr>
            <p:txBody>
              <a:bodyPr wrap="square" rtlCol="0" anchor="ctr" anchorCtr="0">
                <a:spAutoFit/>
              </a:bodyPr>
              <a:lstStyle/>
              <a:p>
                <a:r>
                  <a:rPr lang="en-US" sz="3200" b="1" dirty="0" smtClean="0">
                    <a:solidFill>
                      <a:schemeClr val="bg1"/>
                    </a:solidFill>
                    <a:latin typeface="Lato Black" charset="0"/>
                    <a:ea typeface="Lato Black" charset="0"/>
                    <a:cs typeface="Lato Black" charset="0"/>
                  </a:rPr>
                  <a:t>IDEAS</a:t>
                </a:r>
                <a:endParaRPr lang="en-US" sz="2400" b="1" dirty="0">
                  <a:solidFill>
                    <a:schemeClr val="bg1"/>
                  </a:solidFill>
                  <a:latin typeface="Lato Black" charset="0"/>
                  <a:ea typeface="Lato Black" charset="0"/>
                  <a:cs typeface="Lato Black" charset="0"/>
                </a:endParaRPr>
              </a:p>
            </p:txBody>
          </p:sp>
        </p:grpSp>
        <p:sp>
          <p:nvSpPr>
            <p:cNvPr id="10" name="Freeform 149"/>
            <p:cNvSpPr>
              <a:spLocks noChangeArrowheads="1"/>
            </p:cNvSpPr>
            <p:nvPr/>
          </p:nvSpPr>
          <p:spPr bwMode="auto">
            <a:xfrm>
              <a:off x="9418637" y="4724400"/>
              <a:ext cx="780497" cy="1060873"/>
            </a:xfrm>
            <a:custGeom>
              <a:avLst/>
              <a:gdLst>
                <a:gd name="T0" fmla="*/ 106 w 364"/>
                <a:gd name="T1" fmla="*/ 479 h 498"/>
                <a:gd name="T2" fmla="*/ 106 w 364"/>
                <a:gd name="T3" fmla="*/ 479 h 498"/>
                <a:gd name="T4" fmla="*/ 176 w 364"/>
                <a:gd name="T5" fmla="*/ 497 h 498"/>
                <a:gd name="T6" fmla="*/ 248 w 364"/>
                <a:gd name="T7" fmla="*/ 479 h 498"/>
                <a:gd name="T8" fmla="*/ 248 w 364"/>
                <a:gd name="T9" fmla="*/ 426 h 498"/>
                <a:gd name="T10" fmla="*/ 106 w 364"/>
                <a:gd name="T11" fmla="*/ 426 h 498"/>
                <a:gd name="T12" fmla="*/ 106 w 364"/>
                <a:gd name="T13" fmla="*/ 479 h 498"/>
                <a:gd name="T14" fmla="*/ 248 w 364"/>
                <a:gd name="T15" fmla="*/ 400 h 498"/>
                <a:gd name="T16" fmla="*/ 248 w 364"/>
                <a:gd name="T17" fmla="*/ 400 h 498"/>
                <a:gd name="T18" fmla="*/ 354 w 364"/>
                <a:gd name="T19" fmla="*/ 151 h 498"/>
                <a:gd name="T20" fmla="*/ 176 w 364"/>
                <a:gd name="T21" fmla="*/ 0 h 498"/>
                <a:gd name="T22" fmla="*/ 0 w 364"/>
                <a:gd name="T23" fmla="*/ 151 h 498"/>
                <a:gd name="T24" fmla="*/ 106 w 364"/>
                <a:gd name="T25" fmla="*/ 400 h 498"/>
                <a:gd name="T26" fmla="*/ 248 w 364"/>
                <a:gd name="T27" fmla="*/ 400 h 498"/>
                <a:gd name="T28" fmla="*/ 53 w 364"/>
                <a:gd name="T29" fmla="*/ 151 h 498"/>
                <a:gd name="T30" fmla="*/ 53 w 364"/>
                <a:gd name="T31" fmla="*/ 151 h 498"/>
                <a:gd name="T32" fmla="*/ 176 w 364"/>
                <a:gd name="T33" fmla="*/ 53 h 498"/>
                <a:gd name="T34" fmla="*/ 301 w 364"/>
                <a:gd name="T35" fmla="*/ 151 h 498"/>
                <a:gd name="T36" fmla="*/ 257 w 364"/>
                <a:gd name="T37" fmla="*/ 249 h 498"/>
                <a:gd name="T38" fmla="*/ 194 w 364"/>
                <a:gd name="T39" fmla="*/ 355 h 498"/>
                <a:gd name="T40" fmla="*/ 159 w 364"/>
                <a:gd name="T41" fmla="*/ 355 h 498"/>
                <a:gd name="T42" fmla="*/ 97 w 364"/>
                <a:gd name="T43" fmla="*/ 249 h 498"/>
                <a:gd name="T44" fmla="*/ 53 w 364"/>
                <a:gd name="T45" fmla="*/ 151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4" h="498">
                  <a:moveTo>
                    <a:pt x="106" y="479"/>
                  </a:moveTo>
                  <a:lnTo>
                    <a:pt x="106" y="479"/>
                  </a:lnTo>
                  <a:cubicBezTo>
                    <a:pt x="123" y="488"/>
                    <a:pt x="150" y="497"/>
                    <a:pt x="176" y="497"/>
                  </a:cubicBezTo>
                  <a:cubicBezTo>
                    <a:pt x="203" y="497"/>
                    <a:pt x="229" y="488"/>
                    <a:pt x="248" y="479"/>
                  </a:cubicBezTo>
                  <a:cubicBezTo>
                    <a:pt x="248" y="426"/>
                    <a:pt x="248" y="426"/>
                    <a:pt x="248" y="426"/>
                  </a:cubicBezTo>
                  <a:cubicBezTo>
                    <a:pt x="106" y="426"/>
                    <a:pt x="106" y="426"/>
                    <a:pt x="106" y="426"/>
                  </a:cubicBezTo>
                  <a:lnTo>
                    <a:pt x="106" y="479"/>
                  </a:lnTo>
                  <a:close/>
                  <a:moveTo>
                    <a:pt x="248" y="400"/>
                  </a:moveTo>
                  <a:lnTo>
                    <a:pt x="248" y="400"/>
                  </a:lnTo>
                  <a:cubicBezTo>
                    <a:pt x="248" y="293"/>
                    <a:pt x="363" y="258"/>
                    <a:pt x="354" y="151"/>
                  </a:cubicBezTo>
                  <a:cubicBezTo>
                    <a:pt x="345" y="80"/>
                    <a:pt x="301" y="0"/>
                    <a:pt x="176" y="0"/>
                  </a:cubicBezTo>
                  <a:cubicBezTo>
                    <a:pt x="53" y="0"/>
                    <a:pt x="9" y="80"/>
                    <a:pt x="0" y="151"/>
                  </a:cubicBezTo>
                  <a:cubicBezTo>
                    <a:pt x="0" y="258"/>
                    <a:pt x="106" y="293"/>
                    <a:pt x="106" y="400"/>
                  </a:cubicBezTo>
                  <a:lnTo>
                    <a:pt x="248" y="400"/>
                  </a:lnTo>
                  <a:close/>
                  <a:moveTo>
                    <a:pt x="53" y="151"/>
                  </a:moveTo>
                  <a:lnTo>
                    <a:pt x="53" y="151"/>
                  </a:lnTo>
                  <a:cubicBezTo>
                    <a:pt x="62" y="89"/>
                    <a:pt x="106" y="53"/>
                    <a:pt x="176" y="53"/>
                  </a:cubicBezTo>
                  <a:cubicBezTo>
                    <a:pt x="248" y="53"/>
                    <a:pt x="292" y="89"/>
                    <a:pt x="301" y="151"/>
                  </a:cubicBezTo>
                  <a:cubicBezTo>
                    <a:pt x="301" y="187"/>
                    <a:pt x="283" y="213"/>
                    <a:pt x="257" y="249"/>
                  </a:cubicBezTo>
                  <a:cubicBezTo>
                    <a:pt x="229" y="275"/>
                    <a:pt x="213" y="311"/>
                    <a:pt x="194" y="355"/>
                  </a:cubicBezTo>
                  <a:cubicBezTo>
                    <a:pt x="159" y="355"/>
                    <a:pt x="159" y="355"/>
                    <a:pt x="159" y="355"/>
                  </a:cubicBezTo>
                  <a:cubicBezTo>
                    <a:pt x="141" y="311"/>
                    <a:pt x="123" y="275"/>
                    <a:pt x="97" y="249"/>
                  </a:cubicBezTo>
                  <a:cubicBezTo>
                    <a:pt x="70" y="213"/>
                    <a:pt x="53" y="187"/>
                    <a:pt x="53" y="151"/>
                  </a:cubicBezTo>
                  <a:close/>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nvGrpSpPr>
          <p:cNvPr id="13" name="กลุ่ม 95"/>
          <p:cNvGrpSpPr/>
          <p:nvPr/>
        </p:nvGrpSpPr>
        <p:grpSpPr>
          <a:xfrm>
            <a:off x="15541624" y="8112891"/>
            <a:ext cx="7135813" cy="1758950"/>
            <a:chOff x="4389438" y="7766050"/>
            <a:chExt cx="7135813" cy="1758950"/>
          </a:xfrm>
        </p:grpSpPr>
        <p:sp>
          <p:nvSpPr>
            <p:cNvPr id="14" name="Rectangle 8"/>
            <p:cNvSpPr>
              <a:spLocks noChangeArrowheads="1"/>
            </p:cNvSpPr>
            <p:nvPr/>
          </p:nvSpPr>
          <p:spPr bwMode="auto">
            <a:xfrm>
              <a:off x="4389438" y="7766050"/>
              <a:ext cx="7135813" cy="1758950"/>
            </a:xfrm>
            <a:prstGeom prst="rect">
              <a:avLst/>
            </a:prstGeom>
            <a:solidFill>
              <a:schemeClr val="accent5"/>
            </a:solidFill>
            <a:ln>
              <a:noFill/>
            </a:ln>
          </p:spPr>
          <p:txBody>
            <a:bodyPr vert="horz" wrap="square" lIns="91440" tIns="45720" rIns="91440" bIns="45720" numCol="1" anchor="t" anchorCtr="0" compatLnSpc="1">
              <a:prstTxWarp prst="textNoShape">
                <a:avLst/>
              </a:prstTxWarp>
            </a:bodyPr>
            <a:lstStyle/>
            <a:p>
              <a:endParaRPr lang="th-TH"/>
            </a:p>
          </p:txBody>
        </p:sp>
        <p:sp>
          <p:nvSpPr>
            <p:cNvPr id="15" name="Freeform 6"/>
            <p:cNvSpPr>
              <a:spLocks noChangeArrowheads="1"/>
            </p:cNvSpPr>
            <p:nvPr/>
          </p:nvSpPr>
          <p:spPr bwMode="auto">
            <a:xfrm>
              <a:off x="4704325" y="8126351"/>
              <a:ext cx="1046719" cy="1038348"/>
            </a:xfrm>
            <a:custGeom>
              <a:avLst/>
              <a:gdLst>
                <a:gd name="T0" fmla="*/ 425 w 444"/>
                <a:gd name="T1" fmla="*/ 17 h 435"/>
                <a:gd name="T2" fmla="*/ 425 w 444"/>
                <a:gd name="T3" fmla="*/ 17 h 435"/>
                <a:gd name="T4" fmla="*/ 345 w 444"/>
                <a:gd name="T5" fmla="*/ 35 h 435"/>
                <a:gd name="T6" fmla="*/ 0 w 444"/>
                <a:gd name="T7" fmla="*/ 222 h 435"/>
                <a:gd name="T8" fmla="*/ 195 w 444"/>
                <a:gd name="T9" fmla="*/ 248 h 435"/>
                <a:gd name="T10" fmla="*/ 221 w 444"/>
                <a:gd name="T11" fmla="*/ 434 h 435"/>
                <a:gd name="T12" fmla="*/ 399 w 444"/>
                <a:gd name="T13" fmla="*/ 89 h 435"/>
                <a:gd name="T14" fmla="*/ 425 w 444"/>
                <a:gd name="T15" fmla="*/ 17 h 435"/>
                <a:gd name="T16" fmla="*/ 381 w 444"/>
                <a:gd name="T17" fmla="*/ 62 h 435"/>
                <a:gd name="T18" fmla="*/ 381 w 444"/>
                <a:gd name="T19" fmla="*/ 62 h 435"/>
                <a:gd name="T20" fmla="*/ 239 w 444"/>
                <a:gd name="T21" fmla="*/ 319 h 435"/>
                <a:gd name="T22" fmla="*/ 230 w 444"/>
                <a:gd name="T23" fmla="*/ 204 h 435"/>
                <a:gd name="T24" fmla="*/ 381 w 444"/>
                <a:gd name="T25" fmla="*/ 6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4" h="435">
                  <a:moveTo>
                    <a:pt x="425" y="17"/>
                  </a:moveTo>
                  <a:lnTo>
                    <a:pt x="425" y="17"/>
                  </a:lnTo>
                  <a:cubicBezTo>
                    <a:pt x="408" y="0"/>
                    <a:pt x="399" y="17"/>
                    <a:pt x="345" y="35"/>
                  </a:cubicBezTo>
                  <a:cubicBezTo>
                    <a:pt x="221" y="97"/>
                    <a:pt x="0" y="222"/>
                    <a:pt x="0" y="222"/>
                  </a:cubicBezTo>
                  <a:cubicBezTo>
                    <a:pt x="195" y="248"/>
                    <a:pt x="195" y="248"/>
                    <a:pt x="195" y="248"/>
                  </a:cubicBezTo>
                  <a:cubicBezTo>
                    <a:pt x="221" y="434"/>
                    <a:pt x="221" y="434"/>
                    <a:pt x="221" y="434"/>
                  </a:cubicBezTo>
                  <a:cubicBezTo>
                    <a:pt x="221" y="434"/>
                    <a:pt x="345" y="222"/>
                    <a:pt x="399" y="89"/>
                  </a:cubicBezTo>
                  <a:cubicBezTo>
                    <a:pt x="425" y="44"/>
                    <a:pt x="443" y="26"/>
                    <a:pt x="425" y="17"/>
                  </a:cubicBezTo>
                  <a:close/>
                  <a:moveTo>
                    <a:pt x="381" y="62"/>
                  </a:moveTo>
                  <a:lnTo>
                    <a:pt x="381" y="62"/>
                  </a:lnTo>
                  <a:cubicBezTo>
                    <a:pt x="239" y="319"/>
                    <a:pt x="239" y="319"/>
                    <a:pt x="239" y="319"/>
                  </a:cubicBezTo>
                  <a:cubicBezTo>
                    <a:pt x="230" y="204"/>
                    <a:pt x="230" y="204"/>
                    <a:pt x="230" y="204"/>
                  </a:cubicBezTo>
                  <a:lnTo>
                    <a:pt x="381" y="62"/>
                  </a:lnTo>
                  <a:close/>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sp>
          <p:nvSpPr>
            <p:cNvPr id="16" name="TextBox 15"/>
            <p:cNvSpPr txBox="1"/>
            <p:nvPr/>
          </p:nvSpPr>
          <p:spPr>
            <a:xfrm>
              <a:off x="5936189" y="8274282"/>
              <a:ext cx="5483732" cy="584775"/>
            </a:xfrm>
            <a:prstGeom prst="rect">
              <a:avLst/>
            </a:prstGeom>
            <a:noFill/>
          </p:spPr>
          <p:txBody>
            <a:bodyPr wrap="square" rtlCol="0" anchor="ctr" anchorCtr="0">
              <a:spAutoFit/>
            </a:bodyPr>
            <a:lstStyle/>
            <a:p>
              <a:r>
                <a:rPr lang="en-US" sz="3200" b="1" dirty="0" smtClean="0">
                  <a:solidFill>
                    <a:schemeClr val="bg1"/>
                  </a:solidFill>
                  <a:latin typeface="Lato Black" charset="0"/>
                  <a:ea typeface="Lato Black" charset="0"/>
                  <a:cs typeface="Lato Black" charset="0"/>
                </a:rPr>
                <a:t>DIRECTION</a:t>
              </a:r>
              <a:endParaRPr lang="en-US" sz="2400" b="1" dirty="0">
                <a:solidFill>
                  <a:schemeClr val="bg1"/>
                </a:solidFill>
                <a:latin typeface="Lato Black" charset="0"/>
                <a:ea typeface="Lato Black" charset="0"/>
                <a:cs typeface="Lato Black" charset="0"/>
              </a:endParaRPr>
            </a:p>
          </p:txBody>
        </p:sp>
      </p:grpSp>
      <p:sp>
        <p:nvSpPr>
          <p:cNvPr id="17" name="TextBox 30"/>
          <p:cNvSpPr txBox="1">
            <a:spLocks noChangeArrowheads="1"/>
          </p:cNvSpPr>
          <p:nvPr/>
        </p:nvSpPr>
        <p:spPr bwMode="auto">
          <a:xfrm>
            <a:off x="15590837" y="5934873"/>
            <a:ext cx="7135813" cy="1532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lnSpc>
                <a:spcPct val="130000"/>
              </a:lnSpc>
            </a:pPr>
            <a:r>
              <a:rPr lang="pt-BR" sz="2400" dirty="0">
                <a:solidFill>
                  <a:schemeClr val="bg1">
                    <a:lumMod val="95000"/>
                  </a:schemeClr>
                </a:solidFill>
                <a:latin typeface="Lato" pitchFamily="34" charset="0"/>
                <a:ea typeface="Lato" pitchFamily="34" charset="0"/>
                <a:cs typeface="Lato" pitchFamily="34" charset="0"/>
              </a:rPr>
              <a:t>Lorem ipsum dolor sit amet, consectetur </a:t>
            </a:r>
            <a:r>
              <a:rPr lang="pt-BR" sz="2400" dirty="0" smtClean="0">
                <a:solidFill>
                  <a:schemeClr val="bg1">
                    <a:lumMod val="95000"/>
                  </a:schemeClr>
                </a:solidFill>
                <a:latin typeface="Lato" pitchFamily="34" charset="0"/>
                <a:ea typeface="Lato" pitchFamily="34" charset="0"/>
                <a:cs typeface="Lato" pitchFamily="34" charset="0"/>
              </a:rPr>
              <a:t>sem </a:t>
            </a:r>
            <a:r>
              <a:rPr lang="pt-BR" sz="2400" dirty="0">
                <a:solidFill>
                  <a:schemeClr val="bg1">
                    <a:lumMod val="95000"/>
                  </a:schemeClr>
                </a:solidFill>
                <a:latin typeface="Lato" pitchFamily="34" charset="0"/>
                <a:ea typeface="Lato" pitchFamily="34" charset="0"/>
                <a:cs typeface="Lato" pitchFamily="34" charset="0"/>
              </a:rPr>
              <a:t>congue </a:t>
            </a:r>
            <a:r>
              <a:rPr lang="pt-BR" sz="2400" dirty="0" smtClean="0">
                <a:solidFill>
                  <a:schemeClr val="bg1">
                    <a:lumMod val="95000"/>
                  </a:schemeClr>
                </a:solidFill>
                <a:latin typeface="Lato" pitchFamily="34" charset="0"/>
                <a:ea typeface="Lato" pitchFamily="34" charset="0"/>
                <a:cs typeface="Lato" pitchFamily="34" charset="0"/>
              </a:rPr>
              <a:t>conva ornare ante </a:t>
            </a:r>
            <a:r>
              <a:rPr lang="pt-BR" sz="2400" dirty="0">
                <a:solidFill>
                  <a:schemeClr val="bg1">
                    <a:lumMod val="95000"/>
                  </a:schemeClr>
                </a:solidFill>
                <a:latin typeface="Lato" pitchFamily="34" charset="0"/>
                <a:ea typeface="Lato" pitchFamily="34" charset="0"/>
                <a:cs typeface="Lato" pitchFamily="34" charset="0"/>
              </a:rPr>
              <a:t>Lorem ipsum dolor sit amet, consectetur adipiscing elit. </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8" name="TextBox 30"/>
          <p:cNvSpPr txBox="1">
            <a:spLocks noChangeArrowheads="1"/>
          </p:cNvSpPr>
          <p:nvPr/>
        </p:nvSpPr>
        <p:spPr bwMode="auto">
          <a:xfrm>
            <a:off x="15541623" y="9897273"/>
            <a:ext cx="7135813" cy="1532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lnSpc>
                <a:spcPct val="130000"/>
              </a:lnSpc>
            </a:pPr>
            <a:r>
              <a:rPr lang="pt-BR" sz="2400" dirty="0">
                <a:solidFill>
                  <a:schemeClr val="bg1">
                    <a:lumMod val="95000"/>
                  </a:schemeClr>
                </a:solidFill>
                <a:latin typeface="Lato" pitchFamily="34" charset="0"/>
                <a:ea typeface="Lato" pitchFamily="34" charset="0"/>
                <a:cs typeface="Lato" pitchFamily="34" charset="0"/>
              </a:rPr>
              <a:t>Lorem ipsum dolor sit amet, consectetur </a:t>
            </a:r>
            <a:r>
              <a:rPr lang="pt-BR" sz="2400" dirty="0" smtClean="0">
                <a:solidFill>
                  <a:schemeClr val="bg1">
                    <a:lumMod val="95000"/>
                  </a:schemeClr>
                </a:solidFill>
                <a:latin typeface="Lato" pitchFamily="34" charset="0"/>
                <a:ea typeface="Lato" pitchFamily="34" charset="0"/>
                <a:cs typeface="Lato" pitchFamily="34" charset="0"/>
              </a:rPr>
              <a:t>sem </a:t>
            </a:r>
            <a:r>
              <a:rPr lang="pt-BR" sz="2400" dirty="0">
                <a:solidFill>
                  <a:schemeClr val="bg1">
                    <a:lumMod val="95000"/>
                  </a:schemeClr>
                </a:solidFill>
                <a:latin typeface="Lato" pitchFamily="34" charset="0"/>
                <a:ea typeface="Lato" pitchFamily="34" charset="0"/>
                <a:cs typeface="Lato" pitchFamily="34" charset="0"/>
              </a:rPr>
              <a:t>congue </a:t>
            </a:r>
            <a:r>
              <a:rPr lang="pt-BR" sz="2400" dirty="0" smtClean="0">
                <a:solidFill>
                  <a:schemeClr val="bg1">
                    <a:lumMod val="95000"/>
                  </a:schemeClr>
                </a:solidFill>
                <a:latin typeface="Lato" pitchFamily="34" charset="0"/>
                <a:ea typeface="Lato" pitchFamily="34" charset="0"/>
                <a:cs typeface="Lato" pitchFamily="34" charset="0"/>
              </a:rPr>
              <a:t>conva ornare ante </a:t>
            </a:r>
            <a:r>
              <a:rPr lang="pt-BR" sz="2400" dirty="0">
                <a:solidFill>
                  <a:schemeClr val="bg1">
                    <a:lumMod val="95000"/>
                  </a:schemeClr>
                </a:solidFill>
                <a:latin typeface="Lato" pitchFamily="34" charset="0"/>
                <a:ea typeface="Lato" pitchFamily="34" charset="0"/>
                <a:cs typeface="Lato" pitchFamily="34" charset="0"/>
              </a:rPr>
              <a:t>Lorem ipsum dolor sit amet, consectetur adipiscing elit. </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9" name="Group 18"/>
          <p:cNvGrpSpPr/>
          <p:nvPr/>
        </p:nvGrpSpPr>
        <p:grpSpPr>
          <a:xfrm>
            <a:off x="15514637" y="1324960"/>
            <a:ext cx="6467529" cy="1951642"/>
            <a:chOff x="2123109" y="5379043"/>
            <a:chExt cx="4175441" cy="1916901"/>
          </a:xfrm>
        </p:grpSpPr>
        <p:grpSp>
          <p:nvGrpSpPr>
            <p:cNvPr id="20" name="กลุ่ม 22"/>
            <p:cNvGrpSpPr/>
            <p:nvPr/>
          </p:nvGrpSpPr>
          <p:grpSpPr>
            <a:xfrm>
              <a:off x="2332037" y="5379043"/>
              <a:ext cx="3966513" cy="1916901"/>
              <a:chOff x="2706015" y="2819822"/>
              <a:chExt cx="5416442" cy="1916901"/>
            </a:xfrm>
          </p:grpSpPr>
          <p:sp>
            <p:nvSpPr>
              <p:cNvPr id="22" name="Title 20"/>
              <p:cNvSpPr txBox="1">
                <a:spLocks/>
              </p:cNvSpPr>
              <p:nvPr/>
            </p:nvSpPr>
            <p:spPr bwMode="auto">
              <a:xfrm>
                <a:off x="2706015" y="3551703"/>
                <a:ext cx="5416442" cy="1185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t>
                </a:r>
                <a:r>
                  <a:rPr lang="pt-BR" sz="2400" dirty="0" err="1" smtClean="0">
                    <a:solidFill>
                      <a:schemeClr val="bg1">
                        <a:lumMod val="95000"/>
                      </a:schemeClr>
                    </a:solidFill>
                    <a:latin typeface="Lato" pitchFamily="34" charset="0"/>
                    <a:ea typeface="Lato" pitchFamily="34" charset="0"/>
                    <a:cs typeface="Lato" pitchFamily="34" charset="0"/>
                  </a:rPr>
                  <a:t>Aliquam</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3" name="TextBox 22"/>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21" name="Rectangle 20"/>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2" name="Picture Placeholder 1"/>
          <p:cNvSpPr>
            <a:spLocks noGrp="1"/>
          </p:cNvSpPr>
          <p:nvPr>
            <p:ph type="pic" sz="quarter" idx="31"/>
          </p:nvPr>
        </p:nvSpPr>
        <p:spPr/>
      </p:sp>
      <p:sp>
        <p:nvSpPr>
          <p:cNvPr id="8" name="Picture Placeholder 7"/>
          <p:cNvSpPr>
            <a:spLocks noGrp="1"/>
          </p:cNvSpPr>
          <p:nvPr>
            <p:ph type="pic" sz="quarter" idx="32"/>
          </p:nvPr>
        </p:nvSpPr>
        <p:spPr/>
      </p:sp>
    </p:spTree>
    <p:extLst>
      <p:ext uri="{BB962C8B-B14F-4D97-AF65-F5344CB8AC3E}">
        <p14:creationId xmlns:p14="http://schemas.microsoft.com/office/powerpoint/2010/main" val="12305709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down)">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5237" y="1738928"/>
            <a:ext cx="12725400" cy="10681672"/>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95446" y="4762518"/>
            <a:ext cx="3886191" cy="7886682"/>
          </a:xfrm>
          <a:prstGeom prst="rect">
            <a:avLst/>
          </a:prstGeom>
        </p:spPr>
      </p:pic>
      <p:grpSp>
        <p:nvGrpSpPr>
          <p:cNvPr id="10" name="Group 9"/>
          <p:cNvGrpSpPr/>
          <p:nvPr/>
        </p:nvGrpSpPr>
        <p:grpSpPr>
          <a:xfrm>
            <a:off x="18502003" y="5257800"/>
            <a:ext cx="4953000" cy="2274332"/>
            <a:chOff x="1646237" y="10513626"/>
            <a:chExt cx="4953000" cy="2274332"/>
          </a:xfrm>
        </p:grpSpPr>
        <p:sp>
          <p:nvSpPr>
            <p:cNvPr id="11" name="TextBox 10"/>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2" name="TextBox 11"/>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3"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4" name="Group 13"/>
          <p:cNvGrpSpPr/>
          <p:nvPr/>
        </p:nvGrpSpPr>
        <p:grpSpPr>
          <a:xfrm>
            <a:off x="18502003" y="8088868"/>
            <a:ext cx="4953000" cy="2274332"/>
            <a:chOff x="1646237" y="10513626"/>
            <a:chExt cx="4953000" cy="2274332"/>
          </a:xfrm>
        </p:grpSpPr>
        <p:sp>
          <p:nvSpPr>
            <p:cNvPr id="15" name="TextBox 14"/>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16" name="TextBox 15"/>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7"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8" name="Group 17"/>
          <p:cNvGrpSpPr/>
          <p:nvPr/>
        </p:nvGrpSpPr>
        <p:grpSpPr>
          <a:xfrm>
            <a:off x="14527402" y="1270143"/>
            <a:ext cx="9101165" cy="2844656"/>
            <a:chOff x="2123109" y="5379043"/>
            <a:chExt cx="5875718" cy="2794019"/>
          </a:xfrm>
        </p:grpSpPr>
        <p:grpSp>
          <p:nvGrpSpPr>
            <p:cNvPr id="19" name="กลุ่ม 22"/>
            <p:cNvGrpSpPr/>
            <p:nvPr/>
          </p:nvGrpSpPr>
          <p:grpSpPr>
            <a:xfrm>
              <a:off x="2332037" y="5379043"/>
              <a:ext cx="5666790" cy="2794019"/>
              <a:chOff x="2706015" y="2819822"/>
              <a:chExt cx="7738243" cy="2794019"/>
            </a:xfrm>
          </p:grpSpPr>
          <p:sp>
            <p:nvSpPr>
              <p:cNvPr id="21" name="Title 20"/>
              <p:cNvSpPr txBox="1">
                <a:spLocks/>
              </p:cNvSpPr>
              <p:nvPr/>
            </p:nvSpPr>
            <p:spPr bwMode="auto">
              <a:xfrm>
                <a:off x="2706015" y="3485651"/>
                <a:ext cx="7738243" cy="2128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2" name="TextBox 21"/>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20" name="Rectangle 19"/>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5" name="Picture Placeholder 4"/>
          <p:cNvSpPr>
            <a:spLocks noGrp="1"/>
          </p:cNvSpPr>
          <p:nvPr>
            <p:ph type="pic" sz="quarter" idx="29"/>
          </p:nvPr>
        </p:nvSpPr>
        <p:spPr/>
      </p:sp>
      <p:sp>
        <p:nvSpPr>
          <p:cNvPr id="6" name="Picture Placeholder 5"/>
          <p:cNvSpPr>
            <a:spLocks noGrp="1"/>
          </p:cNvSpPr>
          <p:nvPr>
            <p:ph type="pic" sz="quarter" idx="31"/>
          </p:nvPr>
        </p:nvSpPr>
        <p:spPr/>
      </p:sp>
    </p:spTree>
    <p:extLst>
      <p:ext uri="{BB962C8B-B14F-4D97-AF65-F5344CB8AC3E}">
        <p14:creationId xmlns:p14="http://schemas.microsoft.com/office/powerpoint/2010/main" val="162178347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6579" y="1441107"/>
            <a:ext cx="13715658" cy="11512893"/>
          </a:xfrm>
          <a:prstGeom prst="rect">
            <a:avLst/>
          </a:prstGeom>
        </p:spPr>
      </p:pic>
      <p:sp>
        <p:nvSpPr>
          <p:cNvPr id="3" name="Picture Placeholder 2"/>
          <p:cNvSpPr>
            <a:spLocks noGrp="1"/>
          </p:cNvSpPr>
          <p:nvPr>
            <p:ph type="pic" sz="quarter" idx="29"/>
          </p:nvPr>
        </p:nvSpPr>
        <p:spPr/>
      </p:sp>
    </p:spTree>
    <p:extLst>
      <p:ext uri="{BB962C8B-B14F-4D97-AF65-F5344CB8AC3E}">
        <p14:creationId xmlns:p14="http://schemas.microsoft.com/office/powerpoint/2010/main" val="8816358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1437" y="2028840"/>
            <a:ext cx="4739323" cy="673416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875" y="4876800"/>
            <a:ext cx="4739323" cy="673416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3094" y="2028840"/>
            <a:ext cx="4739323" cy="6734160"/>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364675" y="4924440"/>
            <a:ext cx="4739323" cy="6734160"/>
          </a:xfrm>
          <a:prstGeom prst="rect">
            <a:avLst/>
          </a:prstGeom>
        </p:spPr>
      </p:pic>
      <p:grpSp>
        <p:nvGrpSpPr>
          <p:cNvPr id="20" name="Group 66"/>
          <p:cNvGrpSpPr/>
          <p:nvPr/>
        </p:nvGrpSpPr>
        <p:grpSpPr>
          <a:xfrm>
            <a:off x="7858413" y="457200"/>
            <a:ext cx="8646824" cy="1422479"/>
            <a:chOff x="7837826" y="483017"/>
            <a:chExt cx="8646824" cy="1422479"/>
          </a:xfrm>
        </p:grpSpPr>
        <p:sp>
          <p:nvSpPr>
            <p:cNvPr id="21" name="TextBox 20"/>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2"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3" name="กลุ่ม 38"/>
          <p:cNvGrpSpPr/>
          <p:nvPr/>
        </p:nvGrpSpPr>
        <p:grpSpPr>
          <a:xfrm>
            <a:off x="498229" y="9601200"/>
            <a:ext cx="5796208" cy="1329558"/>
            <a:chOff x="1084743" y="-51580"/>
            <a:chExt cx="5796208" cy="1329558"/>
          </a:xfrm>
        </p:grpSpPr>
        <p:sp>
          <p:nvSpPr>
            <p:cNvPr id="14" name="TextBox 13"/>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5" name="กลุ่ม 40"/>
            <p:cNvGrpSpPr/>
            <p:nvPr/>
          </p:nvGrpSpPr>
          <p:grpSpPr>
            <a:xfrm>
              <a:off x="1084743" y="222069"/>
              <a:ext cx="927304" cy="927304"/>
              <a:chOff x="1095022" y="-1242008"/>
              <a:chExt cx="1371600" cy="1371600"/>
            </a:xfrm>
          </p:grpSpPr>
          <p:sp>
            <p:nvSpPr>
              <p:cNvPr id="23"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4"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5" name="กลุ่ม 38"/>
          <p:cNvGrpSpPr/>
          <p:nvPr/>
        </p:nvGrpSpPr>
        <p:grpSpPr>
          <a:xfrm>
            <a:off x="6482432" y="2985282"/>
            <a:ext cx="5796208" cy="1329558"/>
            <a:chOff x="1084743" y="-51580"/>
            <a:chExt cx="5796208" cy="1329558"/>
          </a:xfrm>
        </p:grpSpPr>
        <p:sp>
          <p:nvSpPr>
            <p:cNvPr id="26" name="TextBox 25"/>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7" name="กลุ่ม 40"/>
            <p:cNvGrpSpPr/>
            <p:nvPr/>
          </p:nvGrpSpPr>
          <p:grpSpPr>
            <a:xfrm>
              <a:off x="1084743" y="222069"/>
              <a:ext cx="927304" cy="927304"/>
              <a:chOff x="1095022" y="-1242008"/>
              <a:chExt cx="1371600" cy="1371600"/>
            </a:xfrm>
          </p:grpSpPr>
          <p:sp>
            <p:nvSpPr>
              <p:cNvPr id="28" name="วงรี 41"/>
              <p:cNvSpPr/>
              <p:nvPr/>
            </p:nvSpPr>
            <p:spPr>
              <a:xfrm>
                <a:off x="1095022" y="-1242008"/>
                <a:ext cx="1371600" cy="13716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9"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30" name="กลุ่ม 38"/>
          <p:cNvGrpSpPr/>
          <p:nvPr/>
        </p:nvGrpSpPr>
        <p:grpSpPr>
          <a:xfrm>
            <a:off x="12049977" y="9414642"/>
            <a:ext cx="5796208" cy="1329558"/>
            <a:chOff x="1084743" y="-51580"/>
            <a:chExt cx="5796208" cy="1329558"/>
          </a:xfrm>
        </p:grpSpPr>
        <p:sp>
          <p:nvSpPr>
            <p:cNvPr id="31" name="TextBox 30"/>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32" name="กลุ่ม 40"/>
            <p:cNvGrpSpPr/>
            <p:nvPr/>
          </p:nvGrpSpPr>
          <p:grpSpPr>
            <a:xfrm>
              <a:off x="1084743" y="222069"/>
              <a:ext cx="927304" cy="927304"/>
              <a:chOff x="1095022" y="-1242008"/>
              <a:chExt cx="1371600" cy="1371600"/>
            </a:xfrm>
          </p:grpSpPr>
          <p:sp>
            <p:nvSpPr>
              <p:cNvPr id="33" name="วงรี 41"/>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4"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35" name="กลุ่ม 38"/>
          <p:cNvGrpSpPr/>
          <p:nvPr/>
        </p:nvGrpSpPr>
        <p:grpSpPr>
          <a:xfrm>
            <a:off x="18034180" y="2798724"/>
            <a:ext cx="5796208" cy="1329558"/>
            <a:chOff x="1084743" y="-51580"/>
            <a:chExt cx="5796208" cy="1329558"/>
          </a:xfrm>
        </p:grpSpPr>
        <p:sp>
          <p:nvSpPr>
            <p:cNvPr id="36" name="TextBox 35"/>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37" name="กลุ่ม 40"/>
            <p:cNvGrpSpPr/>
            <p:nvPr/>
          </p:nvGrpSpPr>
          <p:grpSpPr>
            <a:xfrm>
              <a:off x="1084743" y="222069"/>
              <a:ext cx="927304" cy="927304"/>
              <a:chOff x="1095022" y="-1242008"/>
              <a:chExt cx="1371600" cy="1371600"/>
            </a:xfrm>
          </p:grpSpPr>
          <p:sp>
            <p:nvSpPr>
              <p:cNvPr id="38" name="วงรี 41"/>
              <p:cNvSpPr/>
              <p:nvPr/>
            </p:nvSpPr>
            <p:spPr>
              <a:xfrm>
                <a:off x="1095022" y="-1242008"/>
                <a:ext cx="1371600" cy="1371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9"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6" name="Picture Placeholder 5"/>
          <p:cNvSpPr>
            <a:spLocks noGrp="1"/>
          </p:cNvSpPr>
          <p:nvPr>
            <p:ph type="pic" sz="quarter" idx="30"/>
          </p:nvPr>
        </p:nvSpPr>
        <p:spPr/>
      </p:sp>
      <p:sp>
        <p:nvSpPr>
          <p:cNvPr id="7" name="Picture Placeholder 6"/>
          <p:cNvSpPr>
            <a:spLocks noGrp="1"/>
          </p:cNvSpPr>
          <p:nvPr>
            <p:ph type="pic" sz="quarter" idx="31"/>
          </p:nvPr>
        </p:nvSpPr>
        <p:spPr/>
      </p:sp>
      <p:sp>
        <p:nvSpPr>
          <p:cNvPr id="12" name="Picture Placeholder 11"/>
          <p:cNvSpPr>
            <a:spLocks noGrp="1"/>
          </p:cNvSpPr>
          <p:nvPr>
            <p:ph type="pic" sz="quarter" idx="32"/>
          </p:nvPr>
        </p:nvSpPr>
        <p:spPr/>
      </p:sp>
      <p:sp>
        <p:nvSpPr>
          <p:cNvPr id="16" name="Picture Placeholder 15"/>
          <p:cNvSpPr>
            <a:spLocks noGrp="1"/>
          </p:cNvSpPr>
          <p:nvPr>
            <p:ph type="pic" sz="quarter" idx="33"/>
          </p:nvPr>
        </p:nvSpPr>
        <p:spPr/>
      </p:sp>
    </p:spTree>
    <p:extLst>
      <p:ext uri="{BB962C8B-B14F-4D97-AF65-F5344CB8AC3E}">
        <p14:creationId xmlns:p14="http://schemas.microsoft.com/office/powerpoint/2010/main" val="158195806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875" y="1652214"/>
            <a:ext cx="4739323" cy="6734160"/>
          </a:xfrm>
          <a:prstGeom prst="rect">
            <a:avLst/>
          </a:prstGeom>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01475" y="1640022"/>
            <a:ext cx="4739323" cy="6734160"/>
          </a:xfrm>
          <a:prstGeom prst="rect">
            <a:avLst/>
          </a:prstGeom>
        </p:spPr>
      </p:pic>
      <p:grpSp>
        <p:nvGrpSpPr>
          <p:cNvPr id="6" name="Group 5"/>
          <p:cNvGrpSpPr/>
          <p:nvPr/>
        </p:nvGrpSpPr>
        <p:grpSpPr>
          <a:xfrm>
            <a:off x="15362237" y="2057400"/>
            <a:ext cx="6467529" cy="4360484"/>
            <a:chOff x="2123109" y="5379043"/>
            <a:chExt cx="4175441" cy="4282866"/>
          </a:xfrm>
        </p:grpSpPr>
        <p:grpSp>
          <p:nvGrpSpPr>
            <p:cNvPr id="7" name="กลุ่ม 22"/>
            <p:cNvGrpSpPr/>
            <p:nvPr/>
          </p:nvGrpSpPr>
          <p:grpSpPr>
            <a:xfrm>
              <a:off x="2332037" y="5379043"/>
              <a:ext cx="3966513" cy="4282866"/>
              <a:chOff x="2706015" y="2819822"/>
              <a:chExt cx="5416442" cy="4282866"/>
            </a:xfrm>
          </p:grpSpPr>
          <p:sp>
            <p:nvSpPr>
              <p:cNvPr id="9" name="Title 20"/>
              <p:cNvSpPr txBox="1">
                <a:spLocks/>
              </p:cNvSpPr>
              <p:nvPr/>
            </p:nvSpPr>
            <p:spPr bwMode="auto">
              <a:xfrm>
                <a:off x="2706015" y="3559745"/>
                <a:ext cx="5416442" cy="354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0" name="TextBox 9"/>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8" name="Rectangle 7"/>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11" name="Group 10"/>
          <p:cNvGrpSpPr/>
          <p:nvPr/>
        </p:nvGrpSpPr>
        <p:grpSpPr>
          <a:xfrm>
            <a:off x="16140067" y="7230331"/>
            <a:ext cx="4953000" cy="2274332"/>
            <a:chOff x="1646237" y="10513626"/>
            <a:chExt cx="4953000" cy="2274332"/>
          </a:xfrm>
        </p:grpSpPr>
        <p:sp>
          <p:nvSpPr>
            <p:cNvPr id="12" name="TextBox 11"/>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3" name="TextBox 12"/>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6"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7" name="Group 16"/>
          <p:cNvGrpSpPr/>
          <p:nvPr/>
        </p:nvGrpSpPr>
        <p:grpSpPr>
          <a:xfrm>
            <a:off x="16140067" y="10061399"/>
            <a:ext cx="4953000" cy="2274332"/>
            <a:chOff x="1646237" y="10513626"/>
            <a:chExt cx="4953000" cy="2274332"/>
          </a:xfrm>
        </p:grpSpPr>
        <p:sp>
          <p:nvSpPr>
            <p:cNvPr id="18" name="TextBox 17"/>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19" name="TextBox 18"/>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0"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21" name="กลุ่ม 38"/>
          <p:cNvGrpSpPr/>
          <p:nvPr/>
        </p:nvGrpSpPr>
        <p:grpSpPr>
          <a:xfrm>
            <a:off x="1098230" y="9643242"/>
            <a:ext cx="5796208" cy="1329558"/>
            <a:chOff x="1084743" y="-51580"/>
            <a:chExt cx="5796208" cy="1329558"/>
          </a:xfrm>
        </p:grpSpPr>
        <p:sp>
          <p:nvSpPr>
            <p:cNvPr id="22" name="TextBox 21"/>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3" name="กลุ่ม 40"/>
            <p:cNvGrpSpPr/>
            <p:nvPr/>
          </p:nvGrpSpPr>
          <p:grpSpPr>
            <a:xfrm>
              <a:off x="1084743" y="222069"/>
              <a:ext cx="927304" cy="927304"/>
              <a:chOff x="1095022" y="-1242008"/>
              <a:chExt cx="1371600" cy="1371600"/>
            </a:xfrm>
          </p:grpSpPr>
          <p:sp>
            <p:nvSpPr>
              <p:cNvPr id="24"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5"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6" name="กลุ่ม 38"/>
          <p:cNvGrpSpPr/>
          <p:nvPr/>
        </p:nvGrpSpPr>
        <p:grpSpPr>
          <a:xfrm>
            <a:off x="8232305" y="9575711"/>
            <a:ext cx="5796208" cy="1329558"/>
            <a:chOff x="1084743" y="-51580"/>
            <a:chExt cx="5796208" cy="1329558"/>
          </a:xfrm>
        </p:grpSpPr>
        <p:sp>
          <p:nvSpPr>
            <p:cNvPr id="27" name="TextBox 26"/>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8" name="กลุ่ม 40"/>
            <p:cNvGrpSpPr/>
            <p:nvPr/>
          </p:nvGrpSpPr>
          <p:grpSpPr>
            <a:xfrm>
              <a:off x="1084743" y="222069"/>
              <a:ext cx="927304" cy="927304"/>
              <a:chOff x="1095022" y="-1242008"/>
              <a:chExt cx="1371600" cy="1371600"/>
            </a:xfrm>
          </p:grpSpPr>
          <p:sp>
            <p:nvSpPr>
              <p:cNvPr id="29" name="วงรี 41"/>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0" name="Freeform 29"/>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4" name="Picture Placeholder 3"/>
          <p:cNvSpPr>
            <a:spLocks noGrp="1"/>
          </p:cNvSpPr>
          <p:nvPr>
            <p:ph type="pic" sz="quarter" idx="30"/>
          </p:nvPr>
        </p:nvSpPr>
        <p:spPr/>
      </p:sp>
      <p:sp>
        <p:nvSpPr>
          <p:cNvPr id="5" name="Picture Placeholder 4"/>
          <p:cNvSpPr>
            <a:spLocks noGrp="1"/>
          </p:cNvSpPr>
          <p:nvPr>
            <p:ph type="pic" sz="quarter" idx="31"/>
          </p:nvPr>
        </p:nvSpPr>
        <p:spPr/>
      </p:sp>
    </p:spTree>
    <p:extLst>
      <p:ext uri="{BB962C8B-B14F-4D97-AF65-F5344CB8AC3E}">
        <p14:creationId xmlns:p14="http://schemas.microsoft.com/office/powerpoint/2010/main" val="17359182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47437" y="5153040"/>
            <a:ext cx="4739323" cy="6734160"/>
          </a:xfrm>
          <a:prstGeom prst="rect">
            <a:avLst/>
          </a:prstGeom>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10237" y="5140848"/>
            <a:ext cx="4739323" cy="6734160"/>
          </a:xfrm>
          <a:prstGeom prst="rect">
            <a:avLst/>
          </a:prstGeom>
        </p:spPr>
      </p:pic>
      <p:grpSp>
        <p:nvGrpSpPr>
          <p:cNvPr id="8" name="Group 66"/>
          <p:cNvGrpSpPr/>
          <p:nvPr/>
        </p:nvGrpSpPr>
        <p:grpSpPr>
          <a:xfrm>
            <a:off x="7858413" y="457200"/>
            <a:ext cx="8646824" cy="1422479"/>
            <a:chOff x="7837826" y="483017"/>
            <a:chExt cx="8646824" cy="1422479"/>
          </a:xfrm>
        </p:grpSpPr>
        <p:sp>
          <p:nvSpPr>
            <p:cNvPr id="9" name="TextBox 8"/>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0"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1" name="Group 10"/>
          <p:cNvGrpSpPr/>
          <p:nvPr/>
        </p:nvGrpSpPr>
        <p:grpSpPr>
          <a:xfrm>
            <a:off x="2356431" y="1905008"/>
            <a:ext cx="17044406" cy="2601020"/>
            <a:chOff x="2123109" y="5379043"/>
            <a:chExt cx="11003880" cy="2554718"/>
          </a:xfrm>
        </p:grpSpPr>
        <p:grpSp>
          <p:nvGrpSpPr>
            <p:cNvPr id="12" name="กลุ่ม 22"/>
            <p:cNvGrpSpPr/>
            <p:nvPr/>
          </p:nvGrpSpPr>
          <p:grpSpPr>
            <a:xfrm>
              <a:off x="2332037" y="5379043"/>
              <a:ext cx="10794952" cy="2554718"/>
              <a:chOff x="2706015" y="2819822"/>
              <a:chExt cx="14740965" cy="2554718"/>
            </a:xfrm>
          </p:grpSpPr>
          <p:sp>
            <p:nvSpPr>
              <p:cNvPr id="16" name="Title 20"/>
              <p:cNvSpPr txBox="1">
                <a:spLocks/>
              </p:cNvSpPr>
              <p:nvPr/>
            </p:nvSpPr>
            <p:spPr bwMode="auto">
              <a:xfrm>
                <a:off x="2706015" y="3717935"/>
                <a:ext cx="14740965" cy="165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7" name="TextBox 16"/>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13" name="Rectangle 12"/>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18" name="Group 17"/>
          <p:cNvGrpSpPr/>
          <p:nvPr/>
        </p:nvGrpSpPr>
        <p:grpSpPr>
          <a:xfrm>
            <a:off x="2941637" y="5791200"/>
            <a:ext cx="4953000" cy="2274332"/>
            <a:chOff x="1646237" y="10513626"/>
            <a:chExt cx="4953000" cy="2274332"/>
          </a:xfrm>
        </p:grpSpPr>
        <p:sp>
          <p:nvSpPr>
            <p:cNvPr id="19" name="TextBox 18"/>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20" name="TextBox 19"/>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1"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22" name="Group 21"/>
          <p:cNvGrpSpPr/>
          <p:nvPr/>
        </p:nvGrpSpPr>
        <p:grpSpPr>
          <a:xfrm>
            <a:off x="2941637" y="9299399"/>
            <a:ext cx="4953000" cy="2274332"/>
            <a:chOff x="1646237" y="10513626"/>
            <a:chExt cx="4953000" cy="2274332"/>
          </a:xfrm>
        </p:grpSpPr>
        <p:sp>
          <p:nvSpPr>
            <p:cNvPr id="23" name="TextBox 22"/>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24" name="TextBox 23"/>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5"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2" name="Picture Placeholder 1"/>
          <p:cNvSpPr>
            <a:spLocks noGrp="1"/>
          </p:cNvSpPr>
          <p:nvPr>
            <p:ph type="pic" sz="quarter" idx="30"/>
          </p:nvPr>
        </p:nvSpPr>
        <p:spPr/>
      </p:sp>
      <p:sp>
        <p:nvSpPr>
          <p:cNvPr id="3" name="Picture Placeholder 2"/>
          <p:cNvSpPr>
            <a:spLocks noGrp="1"/>
          </p:cNvSpPr>
          <p:nvPr>
            <p:ph type="pic" sz="quarter" idx="31"/>
          </p:nvPr>
        </p:nvSpPr>
        <p:spPr/>
      </p:sp>
    </p:spTree>
    <p:extLst>
      <p:ext uri="{BB962C8B-B14F-4D97-AF65-F5344CB8AC3E}">
        <p14:creationId xmlns:p14="http://schemas.microsoft.com/office/powerpoint/2010/main" val="12546765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19791" y="2971800"/>
            <a:ext cx="11381446" cy="9553560"/>
          </a:xfrm>
          <a:prstGeom prst="rect">
            <a:avLst/>
          </a:prstGeom>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0237" y="3352800"/>
            <a:ext cx="4671203" cy="6637367"/>
          </a:xfrm>
          <a:prstGeom prst="rect">
            <a:avLst/>
          </a:prstGeom>
        </p:spPr>
      </p:pic>
      <p:grpSp>
        <p:nvGrpSpPr>
          <p:cNvPr id="19" name="Group 66"/>
          <p:cNvGrpSpPr/>
          <p:nvPr/>
        </p:nvGrpSpPr>
        <p:grpSpPr>
          <a:xfrm>
            <a:off x="7858413" y="457200"/>
            <a:ext cx="8646824" cy="1422479"/>
            <a:chOff x="7837826" y="483017"/>
            <a:chExt cx="8646824" cy="1422479"/>
          </a:xfrm>
        </p:grpSpPr>
        <p:sp>
          <p:nvSpPr>
            <p:cNvPr id="20" name="TextBox 19"/>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1"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9" name="Group 8"/>
          <p:cNvGrpSpPr/>
          <p:nvPr/>
        </p:nvGrpSpPr>
        <p:grpSpPr>
          <a:xfrm>
            <a:off x="2888439" y="10449416"/>
            <a:ext cx="9197197" cy="2274332"/>
            <a:chOff x="1646237" y="10513626"/>
            <a:chExt cx="4953000" cy="2274332"/>
          </a:xfrm>
        </p:grpSpPr>
        <p:sp>
          <p:nvSpPr>
            <p:cNvPr id="10" name="TextBox 9"/>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1" name="TextBox 10"/>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2"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2" name="Picture Placeholder 1"/>
          <p:cNvSpPr>
            <a:spLocks noGrp="1"/>
          </p:cNvSpPr>
          <p:nvPr>
            <p:ph type="pic" sz="quarter" idx="30"/>
          </p:nvPr>
        </p:nvSpPr>
        <p:spPr/>
      </p:sp>
      <p:sp>
        <p:nvSpPr>
          <p:cNvPr id="3" name="Picture Placeholder 2"/>
          <p:cNvSpPr>
            <a:spLocks noGrp="1"/>
          </p:cNvSpPr>
          <p:nvPr>
            <p:ph type="pic" sz="quarter" idx="29"/>
          </p:nvPr>
        </p:nvSpPr>
        <p:spPr/>
      </p:sp>
    </p:spTree>
    <p:extLst>
      <p:ext uri="{BB962C8B-B14F-4D97-AF65-F5344CB8AC3E}">
        <p14:creationId xmlns:p14="http://schemas.microsoft.com/office/powerpoint/2010/main" val="9108099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04637" y="2438400"/>
            <a:ext cx="9531834" cy="8001000"/>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68632" y="3343165"/>
            <a:ext cx="4726005" cy="6715236"/>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09037" y="7472623"/>
            <a:ext cx="2137751" cy="4338377"/>
          </a:xfrm>
          <a:prstGeom prst="rect">
            <a:avLst/>
          </a:prstGeom>
        </p:spPr>
      </p:pic>
      <p:grpSp>
        <p:nvGrpSpPr>
          <p:cNvPr id="19" name="Group 66"/>
          <p:cNvGrpSpPr/>
          <p:nvPr/>
        </p:nvGrpSpPr>
        <p:grpSpPr>
          <a:xfrm>
            <a:off x="7858413" y="457200"/>
            <a:ext cx="8646824" cy="1422479"/>
            <a:chOff x="7837826" y="483017"/>
            <a:chExt cx="8646824" cy="1422479"/>
          </a:xfrm>
        </p:grpSpPr>
        <p:sp>
          <p:nvSpPr>
            <p:cNvPr id="20" name="TextBox 19"/>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1"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3" name="กลุ่ม 38"/>
          <p:cNvGrpSpPr/>
          <p:nvPr/>
        </p:nvGrpSpPr>
        <p:grpSpPr>
          <a:xfrm>
            <a:off x="1112837" y="10655776"/>
            <a:ext cx="5796208" cy="1329558"/>
            <a:chOff x="1084743" y="-51580"/>
            <a:chExt cx="5796208" cy="1329558"/>
          </a:xfrm>
        </p:grpSpPr>
        <p:sp>
          <p:nvSpPr>
            <p:cNvPr id="15" name="TextBox 14"/>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6" name="กลุ่ม 40"/>
            <p:cNvGrpSpPr/>
            <p:nvPr/>
          </p:nvGrpSpPr>
          <p:grpSpPr>
            <a:xfrm>
              <a:off x="1084743" y="222069"/>
              <a:ext cx="927304" cy="927304"/>
              <a:chOff x="1095022" y="-1242008"/>
              <a:chExt cx="1371600" cy="1371600"/>
            </a:xfrm>
          </p:grpSpPr>
          <p:sp>
            <p:nvSpPr>
              <p:cNvPr id="17"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8"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2" name="กลุ่ม 38"/>
          <p:cNvGrpSpPr/>
          <p:nvPr/>
        </p:nvGrpSpPr>
        <p:grpSpPr>
          <a:xfrm>
            <a:off x="14295437" y="10938642"/>
            <a:ext cx="5796208" cy="1329558"/>
            <a:chOff x="1084743" y="-51580"/>
            <a:chExt cx="5796208" cy="1329558"/>
          </a:xfrm>
        </p:grpSpPr>
        <p:sp>
          <p:nvSpPr>
            <p:cNvPr id="23" name="TextBox 22"/>
            <p:cNvSpPr txBox="1"/>
            <p:nvPr/>
          </p:nvSpPr>
          <p:spPr>
            <a:xfrm>
              <a:off x="2096105" y="-51580"/>
              <a:ext cx="478484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4" name="กลุ่ม 40"/>
            <p:cNvGrpSpPr/>
            <p:nvPr/>
          </p:nvGrpSpPr>
          <p:grpSpPr>
            <a:xfrm>
              <a:off x="1084743" y="222069"/>
              <a:ext cx="927304" cy="927304"/>
              <a:chOff x="1095022" y="-1242008"/>
              <a:chExt cx="1371600" cy="1371600"/>
            </a:xfrm>
          </p:grpSpPr>
          <p:sp>
            <p:nvSpPr>
              <p:cNvPr id="25" name="วงรี 41"/>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6" name="Freeform 25"/>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7" name="กลุ่ม 38"/>
          <p:cNvGrpSpPr/>
          <p:nvPr/>
        </p:nvGrpSpPr>
        <p:grpSpPr>
          <a:xfrm>
            <a:off x="8347686" y="3352800"/>
            <a:ext cx="2798638" cy="3398142"/>
            <a:chOff x="1008543" y="222069"/>
            <a:chExt cx="2798638" cy="3398142"/>
          </a:xfrm>
        </p:grpSpPr>
        <p:sp>
          <p:nvSpPr>
            <p:cNvPr id="28" name="TextBox 27"/>
            <p:cNvSpPr txBox="1"/>
            <p:nvPr/>
          </p:nvSpPr>
          <p:spPr>
            <a:xfrm>
              <a:off x="1008543" y="1182657"/>
              <a:ext cx="2798638" cy="2437554"/>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a:t>
              </a:r>
              <a:r>
                <a:rPr lang="en-US"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9" name="กลุ่ม 40"/>
            <p:cNvGrpSpPr/>
            <p:nvPr/>
          </p:nvGrpSpPr>
          <p:grpSpPr>
            <a:xfrm>
              <a:off x="1084743" y="222069"/>
              <a:ext cx="927304" cy="927304"/>
              <a:chOff x="1095022" y="-1242008"/>
              <a:chExt cx="1371600" cy="1371600"/>
            </a:xfrm>
          </p:grpSpPr>
          <p:sp>
            <p:nvSpPr>
              <p:cNvPr id="30" name="วงรี 41"/>
              <p:cNvSpPr/>
              <p:nvPr/>
            </p:nvSpPr>
            <p:spPr>
              <a:xfrm>
                <a:off x="1095022" y="-1242008"/>
                <a:ext cx="1371600" cy="1371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1" name="Freeform 30"/>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5" name="Picture Placeholder 4"/>
          <p:cNvSpPr>
            <a:spLocks noGrp="1"/>
          </p:cNvSpPr>
          <p:nvPr>
            <p:ph type="pic" sz="quarter" idx="30"/>
          </p:nvPr>
        </p:nvSpPr>
        <p:spPr/>
      </p:sp>
      <p:sp>
        <p:nvSpPr>
          <p:cNvPr id="6" name="Picture Placeholder 5"/>
          <p:cNvSpPr>
            <a:spLocks noGrp="1"/>
          </p:cNvSpPr>
          <p:nvPr>
            <p:ph type="pic" sz="quarter" idx="31"/>
          </p:nvPr>
        </p:nvSpPr>
        <p:spPr/>
      </p:sp>
      <p:sp>
        <p:nvSpPr>
          <p:cNvPr id="7" name="Picture Placeholder 6"/>
          <p:cNvSpPr>
            <a:spLocks noGrp="1"/>
          </p:cNvSpPr>
          <p:nvPr>
            <p:ph type="pic" sz="quarter" idx="29"/>
          </p:nvPr>
        </p:nvSpPr>
        <p:spPr/>
      </p:sp>
    </p:spTree>
    <p:extLst>
      <p:ext uri="{BB962C8B-B14F-4D97-AF65-F5344CB8AC3E}">
        <p14:creationId xmlns:p14="http://schemas.microsoft.com/office/powerpoint/2010/main" val="146715720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กลุ่ม 5"/>
          <p:cNvGrpSpPr/>
          <p:nvPr/>
        </p:nvGrpSpPr>
        <p:grpSpPr>
          <a:xfrm>
            <a:off x="12206286" y="1985918"/>
            <a:ext cx="11422121" cy="9291682"/>
            <a:chOff x="20837526" y="8896350"/>
            <a:chExt cx="4144963" cy="3371850"/>
          </a:xfrm>
        </p:grpSpPr>
        <p:sp>
          <p:nvSpPr>
            <p:cNvPr id="3"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8" name="กลุ่ม 11"/>
          <p:cNvGrpSpPr/>
          <p:nvPr/>
        </p:nvGrpSpPr>
        <p:grpSpPr>
          <a:xfrm>
            <a:off x="1131093" y="4343400"/>
            <a:ext cx="4764088" cy="6974288"/>
            <a:chOff x="23056851" y="3886200"/>
            <a:chExt cx="2706688" cy="3962400"/>
          </a:xfrm>
        </p:grpSpPr>
        <p:sp>
          <p:nvSpPr>
            <p:cNvPr id="9" name="Freeform 8"/>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Oval 9"/>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1" name="Freeform 10"/>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2" name="กลุ่ม 16"/>
          <p:cNvGrpSpPr/>
          <p:nvPr/>
        </p:nvGrpSpPr>
        <p:grpSpPr>
          <a:xfrm>
            <a:off x="8077970" y="8001000"/>
            <a:ext cx="2398712" cy="4236068"/>
            <a:chOff x="15347951" y="9182100"/>
            <a:chExt cx="1763713" cy="3114675"/>
          </a:xfrm>
        </p:grpSpPr>
        <p:sp>
          <p:nvSpPr>
            <p:cNvPr id="13"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4"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5"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6"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7"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1" name="Group 66"/>
          <p:cNvGrpSpPr/>
          <p:nvPr/>
        </p:nvGrpSpPr>
        <p:grpSpPr>
          <a:xfrm>
            <a:off x="7858413" y="457200"/>
            <a:ext cx="8646824" cy="1422479"/>
            <a:chOff x="7837826" y="483017"/>
            <a:chExt cx="8646824" cy="1422479"/>
          </a:xfrm>
        </p:grpSpPr>
        <p:sp>
          <p:nvSpPr>
            <p:cNvPr id="22" name="TextBox 21"/>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3"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24" name="กลุ่ม 3"/>
          <p:cNvGrpSpPr/>
          <p:nvPr/>
        </p:nvGrpSpPr>
        <p:grpSpPr>
          <a:xfrm>
            <a:off x="1046331" y="1826125"/>
            <a:ext cx="9515306" cy="1818771"/>
            <a:chOff x="11990789" y="4355840"/>
            <a:chExt cx="9515306" cy="1818771"/>
          </a:xfrm>
        </p:grpSpPr>
        <p:sp>
          <p:nvSpPr>
            <p:cNvPr id="25" name="Title 20"/>
            <p:cNvSpPr txBox="1">
              <a:spLocks/>
            </p:cNvSpPr>
            <p:nvPr/>
          </p:nvSpPr>
          <p:spPr bwMode="auto">
            <a:xfrm>
              <a:off x="12310858" y="4968115"/>
              <a:ext cx="9195237"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a:t>
              </a:r>
              <a:r>
                <a:rPr lang="pt-BR" sz="2400" dirty="0" err="1">
                  <a:solidFill>
                    <a:schemeClr val="bg1">
                      <a:lumMod val="95000"/>
                    </a:schemeClr>
                  </a:solidFill>
                  <a:latin typeface="Lato" pitchFamily="34" charset="0"/>
                  <a:ea typeface="Lato" pitchFamily="34" charset="0"/>
                  <a:cs typeface="Lato" pitchFamily="34" charset="0"/>
                </a:rPr>
                <a:t>Pellentesque</a:t>
              </a:r>
              <a:r>
                <a:rPr lang="pt-BR" sz="2400" dirty="0">
                  <a:solidFill>
                    <a:schemeClr val="bg1">
                      <a:lumMod val="95000"/>
                    </a:schemeClr>
                  </a:solidFill>
                  <a:latin typeface="Lato" pitchFamily="34" charset="0"/>
                  <a:ea typeface="Lato" pitchFamily="34" charset="0"/>
                  <a:cs typeface="Lato" pitchFamily="34" charset="0"/>
                </a:rPr>
                <a:t> </a:t>
              </a:r>
              <a:r>
                <a:rPr lang="pt-BR" sz="2400" dirty="0" smtClean="0">
                  <a:solidFill>
                    <a:schemeClr val="bg1">
                      <a:lumMod val="95000"/>
                    </a:schemeClr>
                  </a:solidFill>
                  <a:latin typeface="Lato" pitchFamily="34" charset="0"/>
                  <a:ea typeface="Lato" pitchFamily="34" charset="0"/>
                  <a:cs typeface="Lato" pitchFamily="34" charset="0"/>
                </a:rPr>
                <a:t>vel.</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6" name="TextBox 25"/>
            <p:cNvSpPr txBox="1"/>
            <p:nvPr/>
          </p:nvSpPr>
          <p:spPr>
            <a:xfrm>
              <a:off x="12370386" y="4355840"/>
              <a:ext cx="5022025" cy="646331"/>
            </a:xfrm>
            <a:prstGeom prst="rect">
              <a:avLst/>
            </a:prstGeom>
            <a:noFill/>
          </p:spPr>
          <p:txBody>
            <a:bodyPr wrap="square" rtlCol="0">
              <a:spAutoFit/>
            </a:bodyPr>
            <a:lstStyle/>
            <a:p>
              <a:r>
                <a:rPr lang="en-US" sz="3600" b="1" dirty="0" smtClean="0">
                  <a:solidFill>
                    <a:schemeClr val="accent6"/>
                  </a:solidFill>
                  <a:latin typeface="Lato Black" charset="0"/>
                  <a:ea typeface="Lato Black" charset="0"/>
                  <a:cs typeface="Lato Black" charset="0"/>
                </a:rPr>
                <a:t>Description here</a:t>
              </a:r>
            </a:p>
          </p:txBody>
        </p:sp>
        <p:sp>
          <p:nvSpPr>
            <p:cNvPr id="27" name="Rectangle 35"/>
            <p:cNvSpPr/>
            <p:nvPr/>
          </p:nvSpPr>
          <p:spPr>
            <a:xfrm rot="16200000">
              <a:off x="11230294" y="5271410"/>
              <a:ext cx="1663696" cy="14270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32" name="Picture Placeholder 31"/>
          <p:cNvSpPr>
            <a:spLocks noGrp="1"/>
          </p:cNvSpPr>
          <p:nvPr>
            <p:ph type="pic" sz="quarter" idx="30"/>
          </p:nvPr>
        </p:nvSpPr>
        <p:spPr/>
      </p:sp>
      <p:sp>
        <p:nvSpPr>
          <p:cNvPr id="33" name="Picture Placeholder 32"/>
          <p:cNvSpPr>
            <a:spLocks noGrp="1"/>
          </p:cNvSpPr>
          <p:nvPr>
            <p:ph type="pic" sz="quarter" idx="31"/>
          </p:nvPr>
        </p:nvSpPr>
        <p:spPr/>
      </p:sp>
      <p:sp>
        <p:nvSpPr>
          <p:cNvPr id="34" name="Picture Placeholder 33"/>
          <p:cNvSpPr>
            <a:spLocks noGrp="1"/>
          </p:cNvSpPr>
          <p:nvPr>
            <p:ph type="pic" sz="quarter" idx="29"/>
          </p:nvPr>
        </p:nvSpPr>
        <p:spPr/>
      </p:sp>
    </p:spTree>
    <p:extLst>
      <p:ext uri="{BB962C8B-B14F-4D97-AF65-F5344CB8AC3E}">
        <p14:creationId xmlns:p14="http://schemas.microsoft.com/office/powerpoint/2010/main" val="13576267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6885" y="2819400"/>
            <a:ext cx="9531834" cy="8001000"/>
          </a:xfrm>
          <a:prstGeom prst="rect">
            <a:avLst/>
          </a:prstGeom>
        </p:spPr>
      </p:pic>
      <p:grpSp>
        <p:nvGrpSpPr>
          <p:cNvPr id="22" name="Group 21"/>
          <p:cNvGrpSpPr/>
          <p:nvPr/>
        </p:nvGrpSpPr>
        <p:grpSpPr>
          <a:xfrm>
            <a:off x="1046885" y="10744200"/>
            <a:ext cx="14010552" cy="2318293"/>
            <a:chOff x="2123109" y="5379043"/>
            <a:chExt cx="9045222" cy="2277024"/>
          </a:xfrm>
        </p:grpSpPr>
        <p:grpSp>
          <p:nvGrpSpPr>
            <p:cNvPr id="23" name="กลุ่ม 22"/>
            <p:cNvGrpSpPr/>
            <p:nvPr/>
          </p:nvGrpSpPr>
          <p:grpSpPr>
            <a:xfrm>
              <a:off x="2332037" y="5379043"/>
              <a:ext cx="8836294" cy="2277024"/>
              <a:chOff x="2706015" y="2819822"/>
              <a:chExt cx="12066334" cy="2277024"/>
            </a:xfrm>
          </p:grpSpPr>
          <p:sp>
            <p:nvSpPr>
              <p:cNvPr id="25" name="Title 20"/>
              <p:cNvSpPr txBox="1">
                <a:spLocks/>
              </p:cNvSpPr>
              <p:nvPr/>
            </p:nvSpPr>
            <p:spPr bwMode="auto">
              <a:xfrm>
                <a:off x="2706015" y="3440241"/>
                <a:ext cx="12066334" cy="165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6" name="TextBox 25"/>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24" name="Rectangle 23"/>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2" name="Picture Placeholder 1"/>
          <p:cNvSpPr>
            <a:spLocks noGrp="1"/>
          </p:cNvSpPr>
          <p:nvPr>
            <p:ph type="pic" sz="quarter" idx="29"/>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0"/>
          </p:nvPr>
        </p:nvSpPr>
        <p:spPr/>
      </p:sp>
      <p:sp>
        <p:nvSpPr>
          <p:cNvPr id="5" name="Picture Placeholder 4"/>
          <p:cNvSpPr>
            <a:spLocks noGrp="1"/>
          </p:cNvSpPr>
          <p:nvPr>
            <p:ph type="pic" sz="quarter" idx="13"/>
          </p:nvPr>
        </p:nvSpPr>
        <p:spPr/>
      </p:sp>
      <p:sp>
        <p:nvSpPr>
          <p:cNvPr id="6" name="Picture Placeholder 5"/>
          <p:cNvSpPr>
            <a:spLocks noGrp="1"/>
          </p:cNvSpPr>
          <p:nvPr>
            <p:ph type="pic" sz="quarter" idx="12"/>
          </p:nvPr>
        </p:nvSpPr>
        <p:spPr/>
      </p:sp>
    </p:spTree>
    <p:extLst>
      <p:ext uri="{BB962C8B-B14F-4D97-AF65-F5344CB8AC3E}">
        <p14:creationId xmlns:p14="http://schemas.microsoft.com/office/powerpoint/2010/main" val="9916821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38502" y="5486400"/>
            <a:ext cx="9531834" cy="8001000"/>
          </a:xfrm>
          <a:prstGeom prst="rect">
            <a:avLst/>
          </a:prstGeom>
        </p:spPr>
      </p:pic>
      <p:grpSp>
        <p:nvGrpSpPr>
          <p:cNvPr id="15" name="Group 14"/>
          <p:cNvGrpSpPr/>
          <p:nvPr/>
        </p:nvGrpSpPr>
        <p:grpSpPr>
          <a:xfrm>
            <a:off x="705934" y="10134600"/>
            <a:ext cx="10846304" cy="2819400"/>
            <a:chOff x="2123109" y="5379043"/>
            <a:chExt cx="7002381" cy="2769210"/>
          </a:xfrm>
        </p:grpSpPr>
        <p:grpSp>
          <p:nvGrpSpPr>
            <p:cNvPr id="16" name="กลุ่ม 22"/>
            <p:cNvGrpSpPr/>
            <p:nvPr/>
          </p:nvGrpSpPr>
          <p:grpSpPr>
            <a:xfrm>
              <a:off x="2332037" y="5379043"/>
              <a:ext cx="6793453" cy="2769210"/>
              <a:chOff x="2706015" y="2819822"/>
              <a:chExt cx="9276748" cy="2769210"/>
            </a:xfrm>
          </p:grpSpPr>
          <p:sp>
            <p:nvSpPr>
              <p:cNvPr id="18" name="Title 20"/>
              <p:cNvSpPr txBox="1">
                <a:spLocks/>
              </p:cNvSpPr>
              <p:nvPr/>
            </p:nvSpPr>
            <p:spPr bwMode="auto">
              <a:xfrm>
                <a:off x="2706015" y="3460845"/>
                <a:ext cx="9276748" cy="212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9" name="TextBox 18"/>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17" name="Rectangle 16"/>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23" name="Group 22"/>
          <p:cNvGrpSpPr/>
          <p:nvPr/>
        </p:nvGrpSpPr>
        <p:grpSpPr>
          <a:xfrm>
            <a:off x="14955936" y="599372"/>
            <a:ext cx="6883301" cy="4201228"/>
            <a:chOff x="15387835" y="657445"/>
            <a:chExt cx="6883301" cy="4201228"/>
          </a:xfrm>
        </p:grpSpPr>
        <p:sp>
          <p:nvSpPr>
            <p:cNvPr id="20" name="TextBox 19"/>
            <p:cNvSpPr txBox="1"/>
            <p:nvPr/>
          </p:nvSpPr>
          <p:spPr>
            <a:xfrm>
              <a:off x="15971837" y="2438128"/>
              <a:ext cx="5994499" cy="769441"/>
            </a:xfrm>
            <a:prstGeom prst="rect">
              <a:avLst/>
            </a:prstGeom>
            <a:noFill/>
          </p:spPr>
          <p:txBody>
            <a:bodyPr wrap="square" rtlCol="0">
              <a:spAutoFit/>
            </a:bodyPr>
            <a:lstStyle/>
            <a:p>
              <a:pPr algn="ctr"/>
              <a:r>
                <a:rPr lang="en-US" sz="4400" b="1" dirty="0" smtClean="0">
                  <a:solidFill>
                    <a:schemeClr val="accent6"/>
                  </a:solidFill>
                  <a:latin typeface="Lato Black" charset="0"/>
                  <a:ea typeface="Lato Black" charset="0"/>
                  <a:cs typeface="Lato Black" charset="0"/>
                </a:rPr>
                <a:t>INFORMATION</a:t>
              </a:r>
            </a:p>
          </p:txBody>
        </p:sp>
        <p:sp>
          <p:nvSpPr>
            <p:cNvPr id="21" name="TextBox 20"/>
            <p:cNvSpPr txBox="1"/>
            <p:nvPr/>
          </p:nvSpPr>
          <p:spPr>
            <a:xfrm>
              <a:off x="16048037" y="657445"/>
              <a:ext cx="5994499" cy="1938992"/>
            </a:xfrm>
            <a:prstGeom prst="rect">
              <a:avLst/>
            </a:prstGeom>
            <a:noFill/>
          </p:spPr>
          <p:txBody>
            <a:bodyPr wrap="square" rtlCol="0">
              <a:spAutoFit/>
            </a:bodyPr>
            <a:lstStyle/>
            <a:p>
              <a:pPr algn="ctr"/>
              <a:r>
                <a:rPr lang="en-US" sz="12000" b="1" dirty="0" smtClean="0">
                  <a:solidFill>
                    <a:schemeClr val="accent1"/>
                  </a:solidFill>
                  <a:latin typeface="Lato Black" charset="0"/>
                  <a:ea typeface="Lato Black" charset="0"/>
                  <a:cs typeface="Lato Black" charset="0"/>
                </a:rPr>
                <a:t>98%</a:t>
              </a:r>
            </a:p>
          </p:txBody>
        </p:sp>
        <p:sp>
          <p:nvSpPr>
            <p:cNvPr id="22" name="Title 20"/>
            <p:cNvSpPr txBox="1">
              <a:spLocks/>
            </p:cNvSpPr>
            <p:nvPr/>
          </p:nvSpPr>
          <p:spPr bwMode="auto">
            <a:xfrm>
              <a:off x="15387835" y="3172045"/>
              <a:ext cx="6883301" cy="1686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ct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a:t>
              </a:r>
              <a:r>
                <a:rPr lang="pt-BR" sz="2400" dirty="0" err="1"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grpSp>
      <p:sp>
        <p:nvSpPr>
          <p:cNvPr id="3" name="Picture Placeholder 2"/>
          <p:cNvSpPr>
            <a:spLocks noGrp="1"/>
          </p:cNvSpPr>
          <p:nvPr>
            <p:ph type="pic" sz="quarter" idx="13"/>
          </p:nvPr>
        </p:nvSpPr>
        <p:spPr/>
      </p:sp>
      <p:sp>
        <p:nvSpPr>
          <p:cNvPr id="5" name="Picture Placeholder 4"/>
          <p:cNvSpPr>
            <a:spLocks noGrp="1"/>
          </p:cNvSpPr>
          <p:nvPr>
            <p:ph type="pic" sz="quarter" idx="11"/>
          </p:nvPr>
        </p:nvSpPr>
        <p:spPr/>
      </p:sp>
      <p:sp>
        <p:nvSpPr>
          <p:cNvPr id="7" name="Picture Placeholder 6"/>
          <p:cNvSpPr>
            <a:spLocks noGrp="1"/>
          </p:cNvSpPr>
          <p:nvPr>
            <p:ph type="pic" sz="quarter" idx="29"/>
          </p:nvPr>
        </p:nvSpPr>
        <p:spPr/>
      </p:sp>
    </p:spTree>
    <p:extLst>
      <p:ext uri="{BB962C8B-B14F-4D97-AF65-F5344CB8AC3E}">
        <p14:creationId xmlns:p14="http://schemas.microsoft.com/office/powerpoint/2010/main" val="18607431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5209" y="3429000"/>
            <a:ext cx="10439628" cy="8763000"/>
          </a:xfrm>
          <a:prstGeom prst="rect">
            <a:avLst/>
          </a:prstGeom>
        </p:spPr>
      </p:pic>
      <p:grpSp>
        <p:nvGrpSpPr>
          <p:cNvPr id="11" name="Group 66"/>
          <p:cNvGrpSpPr/>
          <p:nvPr/>
        </p:nvGrpSpPr>
        <p:grpSpPr>
          <a:xfrm>
            <a:off x="7858413" y="457200"/>
            <a:ext cx="8646824" cy="1422479"/>
            <a:chOff x="7837826" y="483017"/>
            <a:chExt cx="8646824" cy="1422479"/>
          </a:xfrm>
        </p:grpSpPr>
        <p:sp>
          <p:nvSpPr>
            <p:cNvPr id="12" name="TextBox 11"/>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3"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4" name="Group 13"/>
          <p:cNvGrpSpPr/>
          <p:nvPr/>
        </p:nvGrpSpPr>
        <p:grpSpPr>
          <a:xfrm>
            <a:off x="13668824" y="5867400"/>
            <a:ext cx="4868376" cy="1905000"/>
            <a:chOff x="1646237" y="10513626"/>
            <a:chExt cx="4868376" cy="1905000"/>
          </a:xfrm>
        </p:grpSpPr>
        <p:sp>
          <p:nvSpPr>
            <p:cNvPr id="15" name="TextBox 14"/>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16" name="TextBox 15"/>
            <p:cNvSpPr txBox="1"/>
            <p:nvPr/>
          </p:nvSpPr>
          <p:spPr>
            <a:xfrm>
              <a:off x="1820442" y="11089068"/>
              <a:ext cx="4694171"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7"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8" name="Group 17"/>
          <p:cNvGrpSpPr/>
          <p:nvPr/>
        </p:nvGrpSpPr>
        <p:grpSpPr>
          <a:xfrm>
            <a:off x="10565849" y="10896600"/>
            <a:ext cx="4868376" cy="1905000"/>
            <a:chOff x="1646237" y="10513626"/>
            <a:chExt cx="4868376" cy="1905000"/>
          </a:xfrm>
        </p:grpSpPr>
        <p:sp>
          <p:nvSpPr>
            <p:cNvPr id="19" name="TextBox 18"/>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20" name="TextBox 19"/>
            <p:cNvSpPr txBox="1"/>
            <p:nvPr/>
          </p:nvSpPr>
          <p:spPr>
            <a:xfrm>
              <a:off x="1820442" y="11089068"/>
              <a:ext cx="4694171"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1"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2" name="Picture Placeholder 1"/>
          <p:cNvSpPr>
            <a:spLocks noGrp="1"/>
          </p:cNvSpPr>
          <p:nvPr>
            <p:ph type="pic" sz="quarter" idx="29"/>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30"/>
          </p:nvPr>
        </p:nvSpPr>
        <p:spPr/>
      </p:sp>
    </p:spTree>
    <p:extLst>
      <p:ext uri="{BB962C8B-B14F-4D97-AF65-F5344CB8AC3E}">
        <p14:creationId xmlns:p14="http://schemas.microsoft.com/office/powerpoint/2010/main" val="151582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6237" y="1447800"/>
            <a:ext cx="5715000" cy="11598088"/>
          </a:xfrm>
          <a:prstGeom prst="rect">
            <a:avLst/>
          </a:prstGeom>
        </p:spPr>
      </p:pic>
      <p:grpSp>
        <p:nvGrpSpPr>
          <p:cNvPr id="6" name="Group 5"/>
          <p:cNvGrpSpPr/>
          <p:nvPr/>
        </p:nvGrpSpPr>
        <p:grpSpPr>
          <a:xfrm>
            <a:off x="15905108" y="1676400"/>
            <a:ext cx="6467529" cy="4360484"/>
            <a:chOff x="2123109" y="5379043"/>
            <a:chExt cx="4175441" cy="4282866"/>
          </a:xfrm>
        </p:grpSpPr>
        <p:grpSp>
          <p:nvGrpSpPr>
            <p:cNvPr id="7" name="กลุ่ม 22"/>
            <p:cNvGrpSpPr/>
            <p:nvPr/>
          </p:nvGrpSpPr>
          <p:grpSpPr>
            <a:xfrm>
              <a:off x="2332037" y="5379043"/>
              <a:ext cx="3966513" cy="4282866"/>
              <a:chOff x="2706015" y="2819822"/>
              <a:chExt cx="5416442" cy="4282866"/>
            </a:xfrm>
          </p:grpSpPr>
          <p:sp>
            <p:nvSpPr>
              <p:cNvPr id="9" name="Title 20"/>
              <p:cNvSpPr txBox="1">
                <a:spLocks/>
              </p:cNvSpPr>
              <p:nvPr/>
            </p:nvSpPr>
            <p:spPr bwMode="auto">
              <a:xfrm>
                <a:off x="2706015" y="3559745"/>
                <a:ext cx="5416442" cy="3542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0" name="TextBox 9"/>
              <p:cNvSpPr txBox="1"/>
              <p:nvPr/>
            </p:nvSpPr>
            <p:spPr>
              <a:xfrm>
                <a:off x="2837736" y="2819822"/>
                <a:ext cx="5284721" cy="755744"/>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8" name="Rectangle 7"/>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12" name="Group 11"/>
          <p:cNvGrpSpPr/>
          <p:nvPr/>
        </p:nvGrpSpPr>
        <p:grpSpPr>
          <a:xfrm>
            <a:off x="16682938" y="6849331"/>
            <a:ext cx="4953000" cy="2274332"/>
            <a:chOff x="1646237" y="10513626"/>
            <a:chExt cx="4953000" cy="2274332"/>
          </a:xfrm>
        </p:grpSpPr>
        <p:sp>
          <p:nvSpPr>
            <p:cNvPr id="13" name="TextBox 12"/>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4" name="TextBox 13"/>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5"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6" name="Group 15"/>
          <p:cNvGrpSpPr/>
          <p:nvPr/>
        </p:nvGrpSpPr>
        <p:grpSpPr>
          <a:xfrm>
            <a:off x="16682938" y="9680399"/>
            <a:ext cx="4953000" cy="2274332"/>
            <a:chOff x="1646237" y="10513626"/>
            <a:chExt cx="4953000" cy="2274332"/>
          </a:xfrm>
        </p:grpSpPr>
        <p:sp>
          <p:nvSpPr>
            <p:cNvPr id="17" name="TextBox 16"/>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18" name="TextBox 17"/>
            <p:cNvSpPr txBox="1"/>
            <p:nvPr/>
          </p:nvSpPr>
          <p:spPr>
            <a:xfrm>
              <a:off x="1820442" y="11089068"/>
              <a:ext cx="4778795" cy="1698890"/>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9"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2" name="Picture Placeholder 1"/>
          <p:cNvSpPr>
            <a:spLocks noGrp="1"/>
          </p:cNvSpPr>
          <p:nvPr>
            <p:ph type="pic" sz="quarter" idx="11"/>
          </p:nvPr>
        </p:nvSpPr>
        <p:spPr/>
      </p:sp>
      <p:sp>
        <p:nvSpPr>
          <p:cNvPr id="3" name="Picture Placeholder 2"/>
          <p:cNvSpPr>
            <a:spLocks noGrp="1"/>
          </p:cNvSpPr>
          <p:nvPr>
            <p:ph type="pic" sz="quarter" idx="30"/>
          </p:nvPr>
        </p:nvSpPr>
        <p:spPr/>
      </p:sp>
      <p:sp>
        <p:nvSpPr>
          <p:cNvPr id="4" name="Picture Placeholder 3"/>
          <p:cNvSpPr>
            <a:spLocks noGrp="1"/>
          </p:cNvSpPr>
          <p:nvPr>
            <p:ph type="pic" sz="quarter" idx="31"/>
          </p:nvPr>
        </p:nvSpPr>
        <p:spPr/>
      </p:sp>
    </p:spTree>
    <p:extLst>
      <p:ext uri="{BB962C8B-B14F-4D97-AF65-F5344CB8AC3E}">
        <p14:creationId xmlns:p14="http://schemas.microsoft.com/office/powerpoint/2010/main" val="5858777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19041" y="1355912"/>
            <a:ext cx="5715000" cy="11598088"/>
          </a:xfrm>
          <a:prstGeom prst="rect">
            <a:avLst/>
          </a:prstGeom>
        </p:spPr>
      </p:pic>
      <p:sp>
        <p:nvSpPr>
          <p:cNvPr id="5" name="Picture Placeholder 4"/>
          <p:cNvSpPr>
            <a:spLocks noGrp="1"/>
          </p:cNvSpPr>
          <p:nvPr>
            <p:ph type="pic" sz="quarter" idx="11"/>
          </p:nvPr>
        </p:nvSpPr>
        <p:spPr/>
      </p:sp>
      <p:sp>
        <p:nvSpPr>
          <p:cNvPr id="6" name="Picture Placeholder 5"/>
          <p:cNvSpPr>
            <a:spLocks noGrp="1"/>
          </p:cNvSpPr>
          <p:nvPr>
            <p:ph type="pic" sz="quarter" idx="30"/>
          </p:nvPr>
        </p:nvSpPr>
        <p:spPr/>
      </p:sp>
      <p:sp>
        <p:nvSpPr>
          <p:cNvPr id="7" name="Picture Placeholder 6"/>
          <p:cNvSpPr>
            <a:spLocks noGrp="1"/>
          </p:cNvSpPr>
          <p:nvPr>
            <p:ph type="pic" sz="quarter" idx="31"/>
          </p:nvPr>
        </p:nvSpPr>
        <p:spPr/>
      </p:sp>
      <p:sp>
        <p:nvSpPr>
          <p:cNvPr id="8" name="Picture Placeholder 7"/>
          <p:cNvSpPr>
            <a:spLocks noGrp="1"/>
          </p:cNvSpPr>
          <p:nvPr>
            <p:ph type="pic" sz="quarter" idx="32"/>
          </p:nvPr>
        </p:nvSpPr>
        <p:spPr/>
      </p:sp>
      <p:sp>
        <p:nvSpPr>
          <p:cNvPr id="9" name="Picture Placeholder 8"/>
          <p:cNvSpPr>
            <a:spLocks noGrp="1"/>
          </p:cNvSpPr>
          <p:nvPr>
            <p:ph type="pic" sz="quarter" idx="33"/>
          </p:nvPr>
        </p:nvSpPr>
        <p:spPr/>
      </p:sp>
    </p:spTree>
    <p:extLst>
      <p:ext uri="{BB962C8B-B14F-4D97-AF65-F5344CB8AC3E}">
        <p14:creationId xmlns:p14="http://schemas.microsoft.com/office/powerpoint/2010/main" val="758042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30891" y="1981200"/>
            <a:ext cx="7293346" cy="10363200"/>
          </a:xfrm>
          <a:prstGeom prst="rect">
            <a:avLst/>
          </a:prstGeom>
        </p:spPr>
      </p:pic>
      <p:grpSp>
        <p:nvGrpSpPr>
          <p:cNvPr id="29" name="Group 66"/>
          <p:cNvGrpSpPr/>
          <p:nvPr/>
        </p:nvGrpSpPr>
        <p:grpSpPr>
          <a:xfrm>
            <a:off x="7858413" y="457200"/>
            <a:ext cx="8646824" cy="1422479"/>
            <a:chOff x="7837826" y="483017"/>
            <a:chExt cx="8646824" cy="1422479"/>
          </a:xfrm>
        </p:grpSpPr>
        <p:sp>
          <p:nvSpPr>
            <p:cNvPr id="30" name="TextBox 29"/>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31"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7" name="Picture Placeholder 6"/>
          <p:cNvSpPr>
            <a:spLocks noGrp="1"/>
          </p:cNvSpPr>
          <p:nvPr>
            <p:ph type="pic" sz="quarter" idx="11"/>
          </p:nvPr>
        </p:nvSpPr>
        <p:spPr/>
      </p:sp>
      <p:sp>
        <p:nvSpPr>
          <p:cNvPr id="8" name="Picture Placeholder 7"/>
          <p:cNvSpPr>
            <a:spLocks noGrp="1"/>
          </p:cNvSpPr>
          <p:nvPr>
            <p:ph type="pic" sz="quarter" idx="30"/>
          </p:nvPr>
        </p:nvSpPr>
        <p:spPr/>
      </p:sp>
      <p:sp>
        <p:nvSpPr>
          <p:cNvPr id="9" name="Picture Placeholder 8"/>
          <p:cNvSpPr>
            <a:spLocks noGrp="1"/>
          </p:cNvSpPr>
          <p:nvPr>
            <p:ph type="pic" sz="quarter" idx="34"/>
          </p:nvPr>
        </p:nvSpPr>
        <p:spPr/>
      </p:sp>
      <p:sp>
        <p:nvSpPr>
          <p:cNvPr id="10" name="Picture Placeholder 9"/>
          <p:cNvSpPr>
            <a:spLocks noGrp="1"/>
          </p:cNvSpPr>
          <p:nvPr>
            <p:ph type="pic" sz="quarter" idx="32"/>
          </p:nvPr>
        </p:nvSpPr>
        <p:spPr/>
      </p:sp>
      <p:sp>
        <p:nvSpPr>
          <p:cNvPr id="11" name="Picture Placeholder 10"/>
          <p:cNvSpPr>
            <a:spLocks noGrp="1"/>
          </p:cNvSpPr>
          <p:nvPr>
            <p:ph type="pic" sz="quarter" idx="33"/>
          </p:nvPr>
        </p:nvSpPr>
        <p:spPr/>
      </p:sp>
    </p:spTree>
    <p:extLst>
      <p:ext uri="{BB962C8B-B14F-4D97-AF65-F5344CB8AC3E}">
        <p14:creationId xmlns:p14="http://schemas.microsoft.com/office/powerpoint/2010/main" val="11472228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03437" y="914400"/>
            <a:ext cx="5754757" cy="11678771"/>
          </a:xfrm>
          <a:prstGeom prst="rect">
            <a:avLst/>
          </a:prstGeom>
        </p:spPr>
      </p:pic>
      <p:grpSp>
        <p:nvGrpSpPr>
          <p:cNvPr id="18" name="Group 66"/>
          <p:cNvGrpSpPr/>
          <p:nvPr/>
        </p:nvGrpSpPr>
        <p:grpSpPr>
          <a:xfrm>
            <a:off x="7858413" y="457200"/>
            <a:ext cx="8646824" cy="1422479"/>
            <a:chOff x="7837826" y="483017"/>
            <a:chExt cx="8646824" cy="1422479"/>
          </a:xfrm>
        </p:grpSpPr>
        <p:sp>
          <p:nvSpPr>
            <p:cNvPr id="19" name="TextBox 18"/>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0"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6" name="Group 15"/>
          <p:cNvGrpSpPr/>
          <p:nvPr/>
        </p:nvGrpSpPr>
        <p:grpSpPr>
          <a:xfrm>
            <a:off x="10036661" y="10737580"/>
            <a:ext cx="4868376" cy="1905000"/>
            <a:chOff x="1646237" y="10513626"/>
            <a:chExt cx="4868376" cy="1905000"/>
          </a:xfrm>
        </p:grpSpPr>
        <p:sp>
          <p:nvSpPr>
            <p:cNvPr id="17" name="TextBox 16"/>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6"/>
                  </a:solidFill>
                  <a:latin typeface="Lato" pitchFamily="34" charset="0"/>
                  <a:ea typeface="Lato" pitchFamily="34" charset="0"/>
                  <a:cs typeface="Lato" pitchFamily="34" charset="0"/>
                </a:rPr>
                <a:t>Description here</a:t>
              </a:r>
              <a:endParaRPr lang="id-ID" sz="3200" b="1" dirty="0">
                <a:solidFill>
                  <a:schemeClr val="accent6"/>
                </a:solidFill>
                <a:latin typeface="Lato" pitchFamily="34" charset="0"/>
                <a:ea typeface="Lato" pitchFamily="34" charset="0"/>
                <a:cs typeface="Lato" pitchFamily="34" charset="0"/>
              </a:endParaRPr>
            </a:p>
          </p:txBody>
        </p:sp>
        <p:sp>
          <p:nvSpPr>
            <p:cNvPr id="21" name="TextBox 20"/>
            <p:cNvSpPr txBox="1"/>
            <p:nvPr/>
          </p:nvSpPr>
          <p:spPr>
            <a:xfrm>
              <a:off x="1820442" y="11089068"/>
              <a:ext cx="4694171"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2" name="Round Same Side Corner Rectangle 58"/>
            <p:cNvSpPr/>
            <p:nvPr/>
          </p:nvSpPr>
          <p:spPr>
            <a:xfrm>
              <a:off x="1646237" y="10666026"/>
              <a:ext cx="155779" cy="1297374"/>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23" name="Group 22"/>
          <p:cNvGrpSpPr/>
          <p:nvPr/>
        </p:nvGrpSpPr>
        <p:grpSpPr>
          <a:xfrm>
            <a:off x="16103012" y="10737580"/>
            <a:ext cx="4868376" cy="1905000"/>
            <a:chOff x="1646237" y="10513626"/>
            <a:chExt cx="4868376" cy="1905000"/>
          </a:xfrm>
        </p:grpSpPr>
        <p:sp>
          <p:nvSpPr>
            <p:cNvPr id="24" name="TextBox 23"/>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25" name="TextBox 24"/>
            <p:cNvSpPr txBox="1"/>
            <p:nvPr/>
          </p:nvSpPr>
          <p:spPr>
            <a:xfrm>
              <a:off x="1820442" y="11089068"/>
              <a:ext cx="4694171"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6"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5" name="Picture Placeholder 4"/>
          <p:cNvSpPr>
            <a:spLocks noGrp="1"/>
          </p:cNvSpPr>
          <p:nvPr>
            <p:ph type="pic" sz="quarter" idx="31"/>
          </p:nvPr>
        </p:nvSpPr>
        <p:spPr/>
      </p:sp>
      <p:sp>
        <p:nvSpPr>
          <p:cNvPr id="6" name="Picture Placeholder 5"/>
          <p:cNvSpPr>
            <a:spLocks noGrp="1"/>
          </p:cNvSpPr>
          <p:nvPr>
            <p:ph type="pic" sz="quarter" idx="22"/>
          </p:nvPr>
        </p:nvSpPr>
        <p:spPr/>
      </p:sp>
      <p:sp>
        <p:nvSpPr>
          <p:cNvPr id="7" name="Picture Placeholder 6"/>
          <p:cNvSpPr>
            <a:spLocks noGrp="1"/>
          </p:cNvSpPr>
          <p:nvPr>
            <p:ph type="pic" sz="quarter" idx="23"/>
          </p:nvPr>
        </p:nvSpPr>
        <p:spPr/>
      </p:sp>
    </p:spTree>
    <p:extLst>
      <p:ext uri="{BB962C8B-B14F-4D97-AF65-F5344CB8AC3E}">
        <p14:creationId xmlns:p14="http://schemas.microsoft.com/office/powerpoint/2010/main" val="21422572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33837" y="947058"/>
            <a:ext cx="5754757" cy="11678771"/>
          </a:xfrm>
          <a:prstGeom prst="rect">
            <a:avLst/>
          </a:prstGeom>
        </p:spPr>
      </p:pic>
      <p:grpSp>
        <p:nvGrpSpPr>
          <p:cNvPr id="12" name="Group 66"/>
          <p:cNvGrpSpPr/>
          <p:nvPr/>
        </p:nvGrpSpPr>
        <p:grpSpPr>
          <a:xfrm>
            <a:off x="7858413" y="457200"/>
            <a:ext cx="8646824" cy="1422479"/>
            <a:chOff x="7837826" y="483017"/>
            <a:chExt cx="8646824" cy="1422479"/>
          </a:xfrm>
        </p:grpSpPr>
        <p:sp>
          <p:nvSpPr>
            <p:cNvPr id="13" name="TextBox 12"/>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4"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2" name="Picture Placeholder 1"/>
          <p:cNvSpPr>
            <a:spLocks noGrp="1"/>
          </p:cNvSpPr>
          <p:nvPr>
            <p:ph type="pic" sz="quarter" idx="22"/>
          </p:nvPr>
        </p:nvSpPr>
        <p:spPr/>
      </p:sp>
      <p:sp>
        <p:nvSpPr>
          <p:cNvPr id="3" name="Picture Placeholder 2"/>
          <p:cNvSpPr>
            <a:spLocks noGrp="1"/>
          </p:cNvSpPr>
          <p:nvPr>
            <p:ph type="pic" sz="quarter" idx="23"/>
          </p:nvPr>
        </p:nvSpPr>
        <p:spPr/>
      </p:sp>
      <p:sp>
        <p:nvSpPr>
          <p:cNvPr id="4" name="Picture Placeholder 3"/>
          <p:cNvSpPr>
            <a:spLocks noGrp="1"/>
          </p:cNvSpPr>
          <p:nvPr>
            <p:ph type="pic" sz="quarter" idx="24"/>
          </p:nvPr>
        </p:nvSpPr>
        <p:spPr/>
      </p:sp>
      <p:sp>
        <p:nvSpPr>
          <p:cNvPr id="5" name="Picture Placeholder 4"/>
          <p:cNvSpPr>
            <a:spLocks noGrp="1"/>
          </p:cNvSpPr>
          <p:nvPr>
            <p:ph type="pic" sz="quarter" idx="31"/>
          </p:nvPr>
        </p:nvSpPr>
        <p:spPr/>
      </p:sp>
    </p:spTree>
    <p:extLst>
      <p:ext uri="{BB962C8B-B14F-4D97-AF65-F5344CB8AC3E}">
        <p14:creationId xmlns:p14="http://schemas.microsoft.com/office/powerpoint/2010/main" val="952250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27237" y="1600200"/>
            <a:ext cx="7393005" cy="10504808"/>
          </a:xfrm>
          <a:prstGeom prst="rect">
            <a:avLst/>
          </a:prstGeom>
        </p:spPr>
      </p:pic>
      <p:grpSp>
        <p:nvGrpSpPr>
          <p:cNvPr id="14" name="Group 66"/>
          <p:cNvGrpSpPr/>
          <p:nvPr/>
        </p:nvGrpSpPr>
        <p:grpSpPr>
          <a:xfrm>
            <a:off x="7858413" y="457200"/>
            <a:ext cx="8646824" cy="1422479"/>
            <a:chOff x="7837826" y="483017"/>
            <a:chExt cx="8646824" cy="1422479"/>
          </a:xfrm>
        </p:grpSpPr>
        <p:sp>
          <p:nvSpPr>
            <p:cNvPr id="15" name="TextBox 14"/>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6"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8" name="Group 7"/>
          <p:cNvGrpSpPr/>
          <p:nvPr/>
        </p:nvGrpSpPr>
        <p:grpSpPr>
          <a:xfrm>
            <a:off x="10334959" y="9067800"/>
            <a:ext cx="10437478" cy="1466271"/>
            <a:chOff x="1646237" y="10513626"/>
            <a:chExt cx="10437478" cy="1466271"/>
          </a:xfrm>
        </p:grpSpPr>
        <p:sp>
          <p:nvSpPr>
            <p:cNvPr id="10" name="TextBox 9"/>
            <p:cNvSpPr txBox="1"/>
            <p:nvPr/>
          </p:nvSpPr>
          <p:spPr>
            <a:xfrm>
              <a:off x="1846759" y="10513626"/>
              <a:ext cx="3490937" cy="677072"/>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1" name="TextBox 10"/>
            <p:cNvSpPr txBox="1"/>
            <p:nvPr/>
          </p:nvSpPr>
          <p:spPr>
            <a:xfrm>
              <a:off x="1820442" y="11019670"/>
              <a:ext cx="10263273"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7"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grpSp>
        <p:nvGrpSpPr>
          <p:cNvPr id="18" name="Group 17"/>
          <p:cNvGrpSpPr/>
          <p:nvPr/>
        </p:nvGrpSpPr>
        <p:grpSpPr>
          <a:xfrm>
            <a:off x="10258145" y="2146304"/>
            <a:ext cx="10704262" cy="2120896"/>
            <a:chOff x="16684543" y="588466"/>
            <a:chExt cx="10704262" cy="2120896"/>
          </a:xfrm>
        </p:grpSpPr>
        <p:sp>
          <p:nvSpPr>
            <p:cNvPr id="19" name="TextBox 18"/>
            <p:cNvSpPr txBox="1"/>
            <p:nvPr/>
          </p:nvSpPr>
          <p:spPr>
            <a:xfrm>
              <a:off x="19246683" y="885825"/>
              <a:ext cx="5994499" cy="769441"/>
            </a:xfrm>
            <a:prstGeom prst="rect">
              <a:avLst/>
            </a:prstGeom>
            <a:noFill/>
          </p:spPr>
          <p:txBody>
            <a:bodyPr wrap="square" rtlCol="0">
              <a:spAutoFit/>
            </a:bodyPr>
            <a:lstStyle/>
            <a:p>
              <a:pPr algn="ctr"/>
              <a:r>
                <a:rPr lang="en-US" sz="4400" b="1" dirty="0" smtClean="0">
                  <a:solidFill>
                    <a:schemeClr val="accent6"/>
                  </a:solidFill>
                  <a:latin typeface="Lato Black" charset="0"/>
                  <a:ea typeface="Lato Black" charset="0"/>
                  <a:cs typeface="Lato Black" charset="0"/>
                </a:rPr>
                <a:t>INFORMATION</a:t>
              </a:r>
            </a:p>
          </p:txBody>
        </p:sp>
        <p:sp>
          <p:nvSpPr>
            <p:cNvPr id="20" name="TextBox 19"/>
            <p:cNvSpPr txBox="1"/>
            <p:nvPr/>
          </p:nvSpPr>
          <p:spPr>
            <a:xfrm>
              <a:off x="16684543" y="588466"/>
              <a:ext cx="3503892" cy="1938992"/>
            </a:xfrm>
            <a:prstGeom prst="rect">
              <a:avLst/>
            </a:prstGeom>
            <a:noFill/>
          </p:spPr>
          <p:txBody>
            <a:bodyPr wrap="square" rtlCol="0">
              <a:spAutoFit/>
            </a:bodyPr>
            <a:lstStyle/>
            <a:p>
              <a:r>
                <a:rPr lang="en-US" sz="12000" b="1" dirty="0" smtClean="0">
                  <a:solidFill>
                    <a:schemeClr val="accent5"/>
                  </a:solidFill>
                  <a:latin typeface="Lato Black" charset="0"/>
                  <a:ea typeface="Lato Black" charset="0"/>
                  <a:cs typeface="Lato Black" charset="0"/>
                </a:rPr>
                <a:t>59%</a:t>
              </a:r>
            </a:p>
          </p:txBody>
        </p:sp>
        <p:sp>
          <p:nvSpPr>
            <p:cNvPr id="21" name="Title 20"/>
            <p:cNvSpPr txBox="1">
              <a:spLocks/>
            </p:cNvSpPr>
            <p:nvPr/>
          </p:nvSpPr>
          <p:spPr bwMode="auto">
            <a:xfrm>
              <a:off x="20010735" y="1502866"/>
              <a:ext cx="737807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a:t>
              </a:r>
              <a:r>
                <a:rPr lang="pt-BR" sz="2400" dirty="0" err="1">
                  <a:solidFill>
                    <a:schemeClr val="bg1">
                      <a:lumMod val="95000"/>
                    </a:schemeClr>
                  </a:solidFill>
                  <a:latin typeface="Lato" pitchFamily="34" charset="0"/>
                  <a:ea typeface="Lato" pitchFamily="34" charset="0"/>
                  <a:cs typeface="Lato" pitchFamily="34" charset="0"/>
                </a:rPr>
                <a:t>congue</a:t>
              </a:r>
              <a:r>
                <a:rPr lang="pt-BR" sz="2400" dirty="0">
                  <a:solidFill>
                    <a:schemeClr val="bg1">
                      <a:lumMod val="95000"/>
                    </a:schemeClr>
                  </a:solidFill>
                  <a:latin typeface="Lato" pitchFamily="34" charset="0"/>
                  <a:ea typeface="Lato" pitchFamily="34" charset="0"/>
                  <a:cs typeface="Lato" pitchFamily="34" charset="0"/>
                </a:rPr>
                <a:t> </a:t>
              </a:r>
              <a:r>
                <a:rPr lang="pt-BR" sz="2400" dirty="0" smtClean="0">
                  <a:solidFill>
                    <a:schemeClr val="bg1">
                      <a:lumMod val="95000"/>
                    </a:schemeClr>
                  </a:solidFill>
                  <a:latin typeface="Lato" pitchFamily="34" charset="0"/>
                  <a:ea typeface="Lato" pitchFamily="34" charset="0"/>
                  <a:cs typeface="Lato" pitchFamily="34" charset="0"/>
                </a:rPr>
                <a:t>.</a:t>
              </a:r>
              <a:endParaRPr lang="en-US" sz="2400" dirty="0">
                <a:solidFill>
                  <a:schemeClr val="bg1">
                    <a:lumMod val="95000"/>
                  </a:schemeClr>
                </a:solidFill>
                <a:latin typeface="Lato" pitchFamily="34" charset="0"/>
                <a:ea typeface="Lato" pitchFamily="34" charset="0"/>
                <a:cs typeface="Lato" pitchFamily="34" charset="0"/>
              </a:endParaRPr>
            </a:p>
          </p:txBody>
        </p:sp>
      </p:grpSp>
      <p:sp>
        <p:nvSpPr>
          <p:cNvPr id="4" name="Picture Placeholder 3"/>
          <p:cNvSpPr>
            <a:spLocks noGrp="1"/>
          </p:cNvSpPr>
          <p:nvPr>
            <p:ph type="pic" sz="quarter" idx="34"/>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228711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7856" y="1905000"/>
            <a:ext cx="7393005" cy="10504808"/>
          </a:xfrm>
          <a:prstGeom prst="rect">
            <a:avLst/>
          </a:prstGeom>
        </p:spPr>
      </p:pic>
      <p:grpSp>
        <p:nvGrpSpPr>
          <p:cNvPr id="8" name="Group 66"/>
          <p:cNvGrpSpPr/>
          <p:nvPr/>
        </p:nvGrpSpPr>
        <p:grpSpPr>
          <a:xfrm>
            <a:off x="7858413" y="457200"/>
            <a:ext cx="8646824" cy="1422479"/>
            <a:chOff x="7837826" y="483017"/>
            <a:chExt cx="8646824" cy="1422479"/>
          </a:xfrm>
        </p:grpSpPr>
        <p:sp>
          <p:nvSpPr>
            <p:cNvPr id="10" name="TextBox 9"/>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1"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2" name="Group 11"/>
          <p:cNvGrpSpPr/>
          <p:nvPr/>
        </p:nvGrpSpPr>
        <p:grpSpPr>
          <a:xfrm>
            <a:off x="11503323" y="10134600"/>
            <a:ext cx="7897514" cy="1872896"/>
            <a:chOff x="1646237" y="10513626"/>
            <a:chExt cx="10437478" cy="1449774"/>
          </a:xfrm>
        </p:grpSpPr>
        <p:sp>
          <p:nvSpPr>
            <p:cNvPr id="13" name="TextBox 12"/>
            <p:cNvSpPr txBox="1"/>
            <p:nvPr/>
          </p:nvSpPr>
          <p:spPr>
            <a:xfrm>
              <a:off x="1846758" y="10513626"/>
              <a:ext cx="7517864" cy="524109"/>
            </a:xfrm>
            <a:prstGeom prst="rect">
              <a:avLst/>
            </a:prstGeom>
            <a:noFill/>
          </p:spPr>
          <p:txBody>
            <a:bodyPr wrap="square" lIns="182843" tIns="91422" rIns="182843" bIns="91422" rtlCol="0">
              <a:spAutoFit/>
            </a:bodyPr>
            <a:lstStyle/>
            <a:p>
              <a:r>
                <a:rPr lang="en-US" sz="3200" b="1" dirty="0" smtClean="0">
                  <a:solidFill>
                    <a:schemeClr val="accent1"/>
                  </a:solidFill>
                  <a:latin typeface="Lato" pitchFamily="34" charset="0"/>
                  <a:ea typeface="Lato" pitchFamily="34" charset="0"/>
                  <a:cs typeface="Lato" pitchFamily="34" charset="0"/>
                </a:rPr>
                <a:t>Description here</a:t>
              </a:r>
              <a:endParaRPr lang="id-ID" sz="3200" b="1" dirty="0">
                <a:solidFill>
                  <a:schemeClr val="accent1"/>
                </a:solidFill>
                <a:latin typeface="Lato" pitchFamily="34" charset="0"/>
                <a:ea typeface="Lato" pitchFamily="34" charset="0"/>
                <a:cs typeface="Lato" pitchFamily="34" charset="0"/>
              </a:endParaRPr>
            </a:p>
          </p:txBody>
        </p:sp>
        <p:sp>
          <p:nvSpPr>
            <p:cNvPr id="14" name="TextBox 13"/>
            <p:cNvSpPr txBox="1"/>
            <p:nvPr/>
          </p:nvSpPr>
          <p:spPr>
            <a:xfrm>
              <a:off x="1820442" y="10985509"/>
              <a:ext cx="10263273"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5" name="Round Same Side Corner Rectangle 58"/>
            <p:cNvSpPr/>
            <p:nvPr/>
          </p:nvSpPr>
          <p:spPr>
            <a:xfrm>
              <a:off x="1646237" y="10666026"/>
              <a:ext cx="155779" cy="1297374"/>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ctr"/>
              <a:endParaRPr lang="bg-BG" dirty="0">
                <a:latin typeface="Lato Light"/>
              </a:endParaRPr>
            </a:p>
          </p:txBody>
        </p:sp>
      </p:grpSp>
      <p:sp>
        <p:nvSpPr>
          <p:cNvPr id="2" name="Picture Placeholder 1"/>
          <p:cNvSpPr>
            <a:spLocks noGrp="1"/>
          </p:cNvSpPr>
          <p:nvPr>
            <p:ph type="pic" sz="quarter" idx="34"/>
          </p:nvPr>
        </p:nvSpPr>
        <p:spPr/>
      </p:sp>
      <p:sp>
        <p:nvSpPr>
          <p:cNvPr id="3" name="Picture Placeholder 2"/>
          <p:cNvSpPr>
            <a:spLocks noGrp="1"/>
          </p:cNvSpPr>
          <p:nvPr>
            <p:ph type="pic" sz="quarter" idx="10"/>
          </p:nvPr>
        </p:nvSpPr>
        <p:spPr/>
      </p:sp>
      <p:sp>
        <p:nvSpPr>
          <p:cNvPr id="4" name="Picture Placeholder 3"/>
          <p:cNvSpPr>
            <a:spLocks noGrp="1"/>
          </p:cNvSpPr>
          <p:nvPr>
            <p:ph type="pic" sz="quarter" idx="35"/>
          </p:nvPr>
        </p:nvSpPr>
        <p:spPr/>
      </p:sp>
    </p:spTree>
    <p:extLst>
      <p:ext uri="{BB962C8B-B14F-4D97-AF65-F5344CB8AC3E}">
        <p14:creationId xmlns:p14="http://schemas.microsoft.com/office/powerpoint/2010/main" val="1506153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กลุ่ม 5"/>
          <p:cNvGrpSpPr/>
          <p:nvPr/>
        </p:nvGrpSpPr>
        <p:grpSpPr>
          <a:xfrm>
            <a:off x="13719918" y="3352800"/>
            <a:ext cx="8805119" cy="7162800"/>
            <a:chOff x="20837526" y="8896350"/>
            <a:chExt cx="4144963" cy="3371850"/>
          </a:xfrm>
        </p:grpSpPr>
        <p:sp>
          <p:nvSpPr>
            <p:cNvPr id="3"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5"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0" name="กลุ่ม 5"/>
          <p:cNvGrpSpPr/>
          <p:nvPr/>
        </p:nvGrpSpPr>
        <p:grpSpPr>
          <a:xfrm>
            <a:off x="2442318" y="3352800"/>
            <a:ext cx="8805119" cy="7162800"/>
            <a:chOff x="20837526" y="8896350"/>
            <a:chExt cx="4144963" cy="3371850"/>
          </a:xfrm>
        </p:grpSpPr>
        <p:sp>
          <p:nvSpPr>
            <p:cNvPr id="21"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2"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3"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4"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5"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6" name="Group 66"/>
          <p:cNvGrpSpPr/>
          <p:nvPr/>
        </p:nvGrpSpPr>
        <p:grpSpPr>
          <a:xfrm>
            <a:off x="7858413" y="457200"/>
            <a:ext cx="8646824" cy="1422479"/>
            <a:chOff x="7837826" y="483017"/>
            <a:chExt cx="8646824" cy="1422479"/>
          </a:xfrm>
        </p:grpSpPr>
        <p:sp>
          <p:nvSpPr>
            <p:cNvPr id="17" name="TextBox 16"/>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19" name="กลุ่ม 33"/>
          <p:cNvGrpSpPr/>
          <p:nvPr/>
        </p:nvGrpSpPr>
        <p:grpSpPr>
          <a:xfrm>
            <a:off x="13639069" y="11201400"/>
            <a:ext cx="7696200" cy="1329558"/>
            <a:chOff x="1084743" y="20942"/>
            <a:chExt cx="7696200" cy="1329558"/>
          </a:xfrm>
        </p:grpSpPr>
        <p:sp>
          <p:nvSpPr>
            <p:cNvPr id="26" name="TextBox 25"/>
            <p:cNvSpPr txBox="1"/>
            <p:nvPr/>
          </p:nvSpPr>
          <p:spPr>
            <a:xfrm>
              <a:off x="2012047" y="20942"/>
              <a:ext cx="676889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7" name="กลุ่ม 35"/>
            <p:cNvGrpSpPr/>
            <p:nvPr/>
          </p:nvGrpSpPr>
          <p:grpSpPr>
            <a:xfrm>
              <a:off x="1084743" y="222069"/>
              <a:ext cx="927304" cy="927304"/>
              <a:chOff x="1095022" y="-1242008"/>
              <a:chExt cx="1371600" cy="1371600"/>
            </a:xfrm>
          </p:grpSpPr>
          <p:sp>
            <p:nvSpPr>
              <p:cNvPr id="28"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1"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32" name="กลุ่ม 38"/>
          <p:cNvGrpSpPr/>
          <p:nvPr/>
        </p:nvGrpSpPr>
        <p:grpSpPr>
          <a:xfrm>
            <a:off x="3017837" y="11201400"/>
            <a:ext cx="7704671" cy="1329558"/>
            <a:chOff x="1084743" y="20942"/>
            <a:chExt cx="7704671" cy="1329558"/>
          </a:xfrm>
        </p:grpSpPr>
        <p:sp>
          <p:nvSpPr>
            <p:cNvPr id="33" name="TextBox 32"/>
            <p:cNvSpPr txBox="1"/>
            <p:nvPr/>
          </p:nvSpPr>
          <p:spPr>
            <a:xfrm>
              <a:off x="2012047" y="20942"/>
              <a:ext cx="6777367"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34" name="กลุ่ม 40"/>
            <p:cNvGrpSpPr/>
            <p:nvPr/>
          </p:nvGrpSpPr>
          <p:grpSpPr>
            <a:xfrm>
              <a:off x="1084743" y="222069"/>
              <a:ext cx="927304" cy="927304"/>
              <a:chOff x="1095022" y="-1242008"/>
              <a:chExt cx="1371600" cy="1371600"/>
            </a:xfrm>
          </p:grpSpPr>
          <p:sp>
            <p:nvSpPr>
              <p:cNvPr id="35"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6"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8" name="Picture Placeholder 7"/>
          <p:cNvSpPr>
            <a:spLocks noGrp="1"/>
          </p:cNvSpPr>
          <p:nvPr>
            <p:ph type="pic" sz="quarter" idx="30"/>
          </p:nvPr>
        </p:nvSpPr>
        <p:spPr/>
      </p:sp>
      <p:sp>
        <p:nvSpPr>
          <p:cNvPr id="9" name="Picture Placeholder 8"/>
          <p:cNvSpPr>
            <a:spLocks noGrp="1"/>
          </p:cNvSpPr>
          <p:nvPr>
            <p:ph type="pic" sz="quarter" idx="29"/>
          </p:nvPr>
        </p:nvSpPr>
        <p:spPr/>
      </p:sp>
    </p:spTree>
    <p:extLst>
      <p:ext uri="{BB962C8B-B14F-4D97-AF65-F5344CB8AC3E}">
        <p14:creationId xmlns:p14="http://schemas.microsoft.com/office/powerpoint/2010/main" val="134039912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2"/>
          <p:cNvSpPr txBox="1">
            <a:spLocks/>
          </p:cNvSpPr>
          <p:nvPr/>
        </p:nvSpPr>
        <p:spPr>
          <a:xfrm>
            <a:off x="1417637" y="3469194"/>
            <a:ext cx="8991600" cy="7003023"/>
          </a:xfrm>
          <a:prstGeom prst="rect">
            <a:avLst/>
          </a:prstGeom>
        </p:spPr>
        <p:txBody>
          <a:bodyPr vert="horz" lIns="243785" tIns="121892" rIns="243785" bIns="121892" numCol="1"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10000" b="1" dirty="0" smtClean="0">
                <a:solidFill>
                  <a:schemeClr val="bg1">
                    <a:lumMod val="95000"/>
                  </a:schemeClr>
                </a:solidFill>
                <a:latin typeface="Lato" pitchFamily="34" charset="0"/>
                <a:ea typeface="Lato" pitchFamily="34" charset="0"/>
                <a:cs typeface="Lato" pitchFamily="34" charset="0"/>
              </a:rPr>
              <a:t>“</a:t>
            </a:r>
            <a:r>
              <a:rPr lang="en-US" sz="2600" dirty="0" err="1" smtClean="0">
                <a:solidFill>
                  <a:schemeClr val="bg1">
                    <a:lumMod val="95000"/>
                  </a:schemeClr>
                </a:solidFill>
                <a:latin typeface="Lato" pitchFamily="34" charset="0"/>
                <a:ea typeface="Lato" pitchFamily="34" charset="0"/>
                <a:cs typeface="Lato" pitchFamily="34" charset="0"/>
              </a:rPr>
              <a:t>Lorem</a:t>
            </a:r>
            <a:r>
              <a:rPr lang="en-US" sz="2600" dirty="0" smtClean="0">
                <a:solidFill>
                  <a:schemeClr val="bg1">
                    <a:lumMod val="95000"/>
                  </a:schemeClr>
                </a:solidFill>
                <a:latin typeface="Lato" pitchFamily="34" charset="0"/>
                <a:ea typeface="Lato" pitchFamily="34" charset="0"/>
                <a:cs typeface="Lato" pitchFamily="34" charset="0"/>
              </a:rPr>
              <a:t> </a:t>
            </a:r>
            <a:r>
              <a:rPr lang="en-US" sz="2600" dirty="0">
                <a:solidFill>
                  <a:schemeClr val="bg1">
                    <a:lumMod val="95000"/>
                  </a:schemeClr>
                </a:solidFill>
                <a:latin typeface="Lato" pitchFamily="34" charset="0"/>
                <a:ea typeface="Lato" pitchFamily="34" charset="0"/>
                <a:cs typeface="Lato" pitchFamily="34" charset="0"/>
              </a:rPr>
              <a:t>ipsum dolor sit amet, consectetur adipiscing elit. Ut efficitur ipsum vitae tortor accumsan, a pulvinar lorem lacinia. Donec eu arcu justo. Fusce eget consequat risus Proin est lacus, interdum vitae feugiat quis, faucibus vel mi. </a:t>
            </a:r>
            <a:r>
              <a:rPr lang="en-US" sz="2600" dirty="0" smtClean="0">
                <a:solidFill>
                  <a:schemeClr val="bg1">
                    <a:lumMod val="95000"/>
                  </a:schemeClr>
                </a:solidFill>
                <a:latin typeface="Lato" pitchFamily="34" charset="0"/>
                <a:ea typeface="Lato" pitchFamily="34" charset="0"/>
                <a:cs typeface="Lato" pitchFamily="34" charset="0"/>
              </a:rPr>
              <a:t> Vivamus </a:t>
            </a:r>
            <a:r>
              <a:rPr lang="en-US" sz="2600" dirty="0">
                <a:solidFill>
                  <a:schemeClr val="bg1">
                    <a:lumMod val="95000"/>
                  </a:schemeClr>
                </a:solidFill>
                <a:latin typeface="Lato" pitchFamily="34" charset="0"/>
                <a:ea typeface="Lato" pitchFamily="34" charset="0"/>
                <a:cs typeface="Lato" pitchFamily="34" charset="0"/>
              </a:rPr>
              <a:t>accumsan nisi vel nulla viverra semper. </a:t>
            </a:r>
            <a:endParaRPr lang="en-US" sz="2600" dirty="0" smtClean="0">
              <a:solidFill>
                <a:schemeClr val="bg1">
                  <a:lumMod val="95000"/>
                </a:schemeClr>
              </a:solidFill>
              <a:latin typeface="Lato" pitchFamily="34" charset="0"/>
              <a:ea typeface="Lato" pitchFamily="34" charset="0"/>
              <a:cs typeface="Lato" pitchFamily="34" charset="0"/>
            </a:endParaRPr>
          </a:p>
          <a:p>
            <a:pPr marL="0" indent="0" algn="ctr">
              <a:buNone/>
            </a:pPr>
            <a:r>
              <a:rPr lang="en-US" sz="2600" dirty="0" err="1" smtClean="0">
                <a:solidFill>
                  <a:schemeClr val="bg1">
                    <a:lumMod val="95000"/>
                  </a:schemeClr>
                </a:solidFill>
                <a:latin typeface="Lato" pitchFamily="34" charset="0"/>
                <a:ea typeface="Lato" pitchFamily="34" charset="0"/>
                <a:cs typeface="Lato" pitchFamily="34" charset="0"/>
              </a:rPr>
              <a:t>Lorem</a:t>
            </a:r>
            <a:r>
              <a:rPr lang="en-US" sz="2600" dirty="0" smtClean="0">
                <a:solidFill>
                  <a:schemeClr val="bg1">
                    <a:lumMod val="95000"/>
                  </a:schemeClr>
                </a:solidFill>
                <a:latin typeface="Lato" pitchFamily="34" charset="0"/>
                <a:ea typeface="Lato" pitchFamily="34" charset="0"/>
                <a:cs typeface="Lato" pitchFamily="34" charset="0"/>
              </a:rPr>
              <a:t> </a:t>
            </a:r>
            <a:r>
              <a:rPr lang="en-US" sz="2600" dirty="0">
                <a:solidFill>
                  <a:schemeClr val="bg1">
                    <a:lumMod val="95000"/>
                  </a:schemeClr>
                </a:solidFill>
                <a:latin typeface="Lato" pitchFamily="34" charset="0"/>
                <a:ea typeface="Lato" pitchFamily="34" charset="0"/>
                <a:cs typeface="Lato" pitchFamily="34" charset="0"/>
              </a:rPr>
              <a:t>ipsum dolor sit amet, consectetur adipiscing elit. Ut efficitur ipsum vitae tortor accumsan, a pulvinar lorem lacinia. Donec eu arcu justo. </a:t>
            </a:r>
            <a:r>
              <a:rPr lang="en-US" sz="2600" dirty="0" err="1" smtClean="0">
                <a:solidFill>
                  <a:schemeClr val="bg1">
                    <a:lumMod val="95000"/>
                  </a:schemeClr>
                </a:solidFill>
                <a:latin typeface="Lato" pitchFamily="34" charset="0"/>
                <a:ea typeface="Lato" pitchFamily="34" charset="0"/>
                <a:cs typeface="Lato" pitchFamily="34" charset="0"/>
              </a:rPr>
              <a:t>pulninar</a:t>
            </a:r>
            <a:r>
              <a:rPr lang="en-US" sz="2600" dirty="0" smtClean="0">
                <a:solidFill>
                  <a:schemeClr val="bg1">
                    <a:lumMod val="95000"/>
                  </a:schemeClr>
                </a:solidFill>
                <a:latin typeface="Lato" pitchFamily="34" charset="0"/>
                <a:ea typeface="Lato" pitchFamily="34" charset="0"/>
                <a:cs typeface="Lato" pitchFamily="34" charset="0"/>
              </a:rPr>
              <a:t> </a:t>
            </a:r>
            <a:r>
              <a:rPr lang="en-US" sz="2600" dirty="0">
                <a:solidFill>
                  <a:schemeClr val="bg1">
                    <a:lumMod val="95000"/>
                  </a:schemeClr>
                </a:solidFill>
                <a:latin typeface="Lato" pitchFamily="34" charset="0"/>
                <a:ea typeface="Lato" pitchFamily="34" charset="0"/>
                <a:cs typeface="Lato" pitchFamily="34" charset="0"/>
              </a:rPr>
              <a:t>lorem lacinia. Donec eu arcu justo. Fusce eget consequat risus. Lorem ipsum dolor sit amet, </a:t>
            </a:r>
            <a:r>
              <a:rPr lang="en-US" sz="2600" dirty="0" err="1">
                <a:solidFill>
                  <a:schemeClr val="bg1">
                    <a:lumMod val="95000"/>
                  </a:schemeClr>
                </a:solidFill>
                <a:latin typeface="Lato" pitchFamily="34" charset="0"/>
                <a:ea typeface="Lato" pitchFamily="34" charset="0"/>
                <a:cs typeface="Lato" pitchFamily="34" charset="0"/>
              </a:rPr>
              <a:t>consectetur</a:t>
            </a:r>
            <a:r>
              <a:rPr lang="en-US" sz="2600" dirty="0">
                <a:solidFill>
                  <a:schemeClr val="bg1">
                    <a:lumMod val="95000"/>
                  </a:schemeClr>
                </a:solidFill>
                <a:latin typeface="Lato" pitchFamily="34" charset="0"/>
                <a:ea typeface="Lato" pitchFamily="34" charset="0"/>
                <a:cs typeface="Lato" pitchFamily="34" charset="0"/>
              </a:rPr>
              <a:t> </a:t>
            </a:r>
            <a:r>
              <a:rPr lang="en-US" sz="2600" dirty="0" err="1" smtClean="0">
                <a:solidFill>
                  <a:schemeClr val="bg1">
                    <a:lumMod val="95000"/>
                  </a:schemeClr>
                </a:solidFill>
                <a:latin typeface="Lato" pitchFamily="34" charset="0"/>
                <a:ea typeface="Lato" pitchFamily="34" charset="0"/>
                <a:cs typeface="Lato" pitchFamily="34" charset="0"/>
              </a:rPr>
              <a:t>adipiscing</a:t>
            </a:r>
            <a:r>
              <a:rPr lang="en-US" sz="2600" dirty="0" smtClean="0">
                <a:solidFill>
                  <a:schemeClr val="bg1">
                    <a:lumMod val="95000"/>
                  </a:schemeClr>
                </a:solidFill>
                <a:latin typeface="Lato" pitchFamily="34" charset="0"/>
                <a:ea typeface="Lato" pitchFamily="34" charset="0"/>
                <a:cs typeface="Lato" pitchFamily="34" charset="0"/>
              </a:rPr>
              <a:t>.</a:t>
            </a:r>
          </a:p>
          <a:p>
            <a:pPr marL="0" indent="0" algn="ctr">
              <a:buNone/>
            </a:pPr>
            <a:r>
              <a:rPr lang="en-US" sz="10000" b="1" dirty="0" smtClean="0">
                <a:solidFill>
                  <a:schemeClr val="bg1">
                    <a:lumMod val="95000"/>
                  </a:schemeClr>
                </a:solidFill>
                <a:latin typeface="Lato" pitchFamily="34" charset="0"/>
                <a:ea typeface="Lato" pitchFamily="34" charset="0"/>
                <a:cs typeface="Lato" pitchFamily="34" charset="0"/>
              </a:rPr>
              <a:t>”</a:t>
            </a:r>
            <a:endParaRPr lang="en-US" sz="10000" b="1" dirty="0">
              <a:solidFill>
                <a:schemeClr val="bg1">
                  <a:lumMod val="95000"/>
                </a:schemeClr>
              </a:solidFill>
              <a:latin typeface="Lato" pitchFamily="34" charset="0"/>
              <a:ea typeface="Lato" pitchFamily="34" charset="0"/>
              <a:cs typeface="Lato" pitchFamily="34" charset="0"/>
            </a:endParaRPr>
          </a:p>
        </p:txBody>
      </p:sp>
      <p:sp>
        <p:nvSpPr>
          <p:cNvPr id="21" name="TextBox 20"/>
          <p:cNvSpPr txBox="1"/>
          <p:nvPr/>
        </p:nvSpPr>
        <p:spPr>
          <a:xfrm>
            <a:off x="2139526" y="2667000"/>
            <a:ext cx="7344295" cy="769441"/>
          </a:xfrm>
          <a:prstGeom prst="rect">
            <a:avLst/>
          </a:prstGeom>
          <a:noFill/>
        </p:spPr>
        <p:txBody>
          <a:bodyPr wrap="square" rtlCol="0">
            <a:spAutoFit/>
          </a:bodyPr>
          <a:lstStyle/>
          <a:p>
            <a:r>
              <a:rPr lang="en-US" sz="4400" b="1" dirty="0" smtClean="0">
                <a:solidFill>
                  <a:schemeClr val="accent1"/>
                </a:solidFill>
                <a:latin typeface="Lato Black" charset="0"/>
                <a:ea typeface="Lato Black" charset="0"/>
                <a:cs typeface="Lato Black" charset="0"/>
              </a:rPr>
              <a:t>FEATURE CONTENT</a:t>
            </a:r>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20497362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กลุ่ม 22"/>
          <p:cNvGrpSpPr/>
          <p:nvPr/>
        </p:nvGrpSpPr>
        <p:grpSpPr>
          <a:xfrm>
            <a:off x="2451970" y="8077200"/>
            <a:ext cx="20016312" cy="3303852"/>
            <a:chOff x="1353313" y="3622259"/>
            <a:chExt cx="20016312" cy="3303852"/>
          </a:xfrm>
        </p:grpSpPr>
        <p:sp>
          <p:nvSpPr>
            <p:cNvPr id="4" name="Title 20"/>
            <p:cNvSpPr txBox="1">
              <a:spLocks/>
            </p:cNvSpPr>
            <p:nvPr/>
          </p:nvSpPr>
          <p:spPr bwMode="auto">
            <a:xfrm>
              <a:off x="1353313" y="4279220"/>
              <a:ext cx="20016312" cy="26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2400" dirty="0">
                  <a:solidFill>
                    <a:schemeClr val="bg1">
                      <a:lumMod val="95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a:t>
              </a:r>
              <a:r>
                <a:rPr lang="pt-BR" sz="2400" dirty="0" smtClean="0">
                  <a:solidFill>
                    <a:schemeClr val="bg1">
                      <a:lumMod val="95000"/>
                    </a:schemeClr>
                  </a:solidFill>
                  <a:latin typeface="Lato" pitchFamily="34" charset="0"/>
                  <a:ea typeface="Lato" pitchFamily="34" charset="0"/>
                  <a:cs typeface="Lato" pitchFamily="34" charset="0"/>
                </a:rPr>
                <a:t>. </a:t>
              </a:r>
              <a:r>
                <a:rPr lang="pt-BR" sz="2400" dirty="0">
                  <a:solidFill>
                    <a:schemeClr val="bg1">
                      <a:lumMod val="95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a:t>
              </a:r>
              <a:endParaRPr lang="en-US" sz="2400" dirty="0">
                <a:solidFill>
                  <a:schemeClr val="bg1">
                    <a:lumMod val="95000"/>
                  </a:schemeClr>
                </a:solidFill>
                <a:latin typeface="Lato" pitchFamily="34" charset="0"/>
                <a:ea typeface="Lato" pitchFamily="34" charset="0"/>
                <a:cs typeface="Lato" pitchFamily="34" charset="0"/>
              </a:endParaRPr>
            </a:p>
            <a:p>
              <a:pPr algn="thaiDist">
                <a:lnSpc>
                  <a:spcPct val="130000"/>
                </a:lnSpc>
              </a:pPr>
              <a:endParaRPr lang="en-US" sz="2400" dirty="0">
                <a:solidFill>
                  <a:schemeClr val="bg1">
                    <a:lumMod val="95000"/>
                  </a:schemeClr>
                </a:solidFill>
                <a:latin typeface="Lato" pitchFamily="34" charset="0"/>
                <a:ea typeface="Lato" pitchFamily="34" charset="0"/>
                <a:cs typeface="Lato" pitchFamily="34" charset="0"/>
              </a:endParaRPr>
            </a:p>
          </p:txBody>
        </p:sp>
        <p:sp>
          <p:nvSpPr>
            <p:cNvPr id="5" name="TextBox 4"/>
            <p:cNvSpPr txBox="1"/>
            <p:nvPr/>
          </p:nvSpPr>
          <p:spPr>
            <a:xfrm>
              <a:off x="1468850" y="3622259"/>
              <a:ext cx="5022025" cy="646331"/>
            </a:xfrm>
            <a:prstGeom prst="rect">
              <a:avLst/>
            </a:prstGeom>
            <a:noFill/>
          </p:spPr>
          <p:txBody>
            <a:bodyPr wrap="square" rtlCol="0">
              <a:spAutoFit/>
            </a:bodyPr>
            <a:lstStyle/>
            <a:p>
              <a:r>
                <a:rPr lang="en-US" sz="3600" b="1" dirty="0" smtClean="0">
                  <a:solidFill>
                    <a:schemeClr val="accent1"/>
                  </a:solidFill>
                  <a:latin typeface="Lato Black" charset="0"/>
                  <a:ea typeface="Lato Black" charset="0"/>
                  <a:cs typeface="Lato Black" charset="0"/>
                </a:rPr>
                <a:t>Information</a:t>
              </a:r>
            </a:p>
          </p:txBody>
        </p:sp>
      </p:grpSp>
      <p:sp>
        <p:nvSpPr>
          <p:cNvPr id="2" name="Picture Placeholder 1"/>
          <p:cNvSpPr>
            <a:spLocks noGrp="1"/>
          </p:cNvSpPr>
          <p:nvPr>
            <p:ph type="pic" sz="quarter" idx="11"/>
          </p:nvPr>
        </p:nvSpPr>
        <p:spPr/>
      </p:sp>
    </p:spTree>
    <p:extLst>
      <p:ext uri="{BB962C8B-B14F-4D97-AF65-F5344CB8AC3E}">
        <p14:creationId xmlns:p14="http://schemas.microsoft.com/office/powerpoint/2010/main" val="1336463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Welcome Message!</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85000"/>
                    </a:schemeClr>
                  </a:solidFill>
                  <a:latin typeface="Lato Light"/>
                  <a:cs typeface="Lato Light"/>
                </a:rPr>
                <a:t>Your </a:t>
              </a:r>
              <a:r>
                <a:rPr lang="en-US" sz="2800" dirty="0" smtClean="0">
                  <a:solidFill>
                    <a:schemeClr val="bg1">
                      <a:lumMod val="85000"/>
                    </a:schemeClr>
                  </a:solidFill>
                  <a:latin typeface="Lato Light"/>
                  <a:cs typeface="Lato Light"/>
                </a:rPr>
                <a:t>great subtitle in this line</a:t>
              </a:r>
              <a:endParaRPr lang="en-US" sz="2800" dirty="0">
                <a:solidFill>
                  <a:schemeClr val="bg1">
                    <a:lumMod val="85000"/>
                  </a:schemeClr>
                </a:solidFill>
                <a:latin typeface="Lato Light"/>
                <a:cs typeface="Lato Light"/>
              </a:endParaRPr>
            </a:p>
          </p:txBody>
        </p:sp>
      </p:grpSp>
      <p:grpSp>
        <p:nvGrpSpPr>
          <p:cNvPr id="7" name="กลุ่ม 22"/>
          <p:cNvGrpSpPr/>
          <p:nvPr/>
        </p:nvGrpSpPr>
        <p:grpSpPr>
          <a:xfrm>
            <a:off x="2203144" y="2402681"/>
            <a:ext cx="20016312" cy="3303852"/>
            <a:chOff x="1353313" y="3622259"/>
            <a:chExt cx="20016312" cy="3303852"/>
          </a:xfrm>
        </p:grpSpPr>
        <p:sp>
          <p:nvSpPr>
            <p:cNvPr id="8" name="Title 20"/>
            <p:cNvSpPr txBox="1">
              <a:spLocks/>
            </p:cNvSpPr>
            <p:nvPr/>
          </p:nvSpPr>
          <p:spPr bwMode="auto">
            <a:xfrm>
              <a:off x="1353313" y="4279220"/>
              <a:ext cx="20016312" cy="2646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2400" dirty="0">
                  <a:solidFill>
                    <a:schemeClr val="bg1">
                      <a:lumMod val="95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a:t>
              </a:r>
              <a:r>
                <a:rPr lang="pt-BR" sz="2400" dirty="0" smtClean="0">
                  <a:solidFill>
                    <a:schemeClr val="bg1">
                      <a:lumMod val="95000"/>
                    </a:schemeClr>
                  </a:solidFill>
                  <a:latin typeface="Lato" pitchFamily="34" charset="0"/>
                  <a:ea typeface="Lato" pitchFamily="34" charset="0"/>
                  <a:cs typeface="Lato" pitchFamily="34" charset="0"/>
                </a:rPr>
                <a:t>. </a:t>
              </a:r>
              <a:r>
                <a:rPr lang="pt-BR" sz="2400" dirty="0">
                  <a:solidFill>
                    <a:schemeClr val="bg1">
                      <a:lumMod val="95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a:t>
              </a:r>
              <a:endParaRPr lang="en-US" sz="2400" dirty="0">
                <a:solidFill>
                  <a:schemeClr val="bg1">
                    <a:lumMod val="95000"/>
                  </a:schemeClr>
                </a:solidFill>
                <a:latin typeface="Lato" pitchFamily="34" charset="0"/>
                <a:ea typeface="Lato" pitchFamily="34" charset="0"/>
                <a:cs typeface="Lato" pitchFamily="34" charset="0"/>
              </a:endParaRPr>
            </a:p>
            <a:p>
              <a:pPr algn="thaiDist">
                <a:lnSpc>
                  <a:spcPct val="130000"/>
                </a:lnSpc>
              </a:pPr>
              <a:endParaRPr lang="en-US" sz="2400" dirty="0">
                <a:solidFill>
                  <a:schemeClr val="bg1">
                    <a:lumMod val="95000"/>
                  </a:schemeClr>
                </a:solidFill>
                <a:latin typeface="Lato" pitchFamily="34" charset="0"/>
                <a:ea typeface="Lato" pitchFamily="34" charset="0"/>
                <a:cs typeface="Lato" pitchFamily="34" charset="0"/>
              </a:endParaRPr>
            </a:p>
          </p:txBody>
        </p:sp>
        <p:sp>
          <p:nvSpPr>
            <p:cNvPr id="9" name="TextBox 8"/>
            <p:cNvSpPr txBox="1"/>
            <p:nvPr/>
          </p:nvSpPr>
          <p:spPr>
            <a:xfrm>
              <a:off x="1468850" y="3622259"/>
              <a:ext cx="5022025" cy="646331"/>
            </a:xfrm>
            <a:prstGeom prst="rect">
              <a:avLst/>
            </a:prstGeom>
            <a:noFill/>
          </p:spPr>
          <p:txBody>
            <a:bodyPr wrap="square" rtlCol="0">
              <a:spAutoFit/>
            </a:bodyPr>
            <a:lstStyle/>
            <a:p>
              <a:r>
                <a:rPr lang="en-US" sz="3600" b="1" dirty="0" smtClean="0">
                  <a:solidFill>
                    <a:schemeClr val="accent2"/>
                  </a:solidFill>
                  <a:latin typeface="Lato Black" charset="0"/>
                  <a:ea typeface="Lato Black" charset="0"/>
                  <a:cs typeface="Lato Black" charset="0"/>
                </a:rPr>
                <a:t>Information</a:t>
              </a: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20049111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About Us!</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85000"/>
                    </a:schemeClr>
                  </a:solidFill>
                  <a:latin typeface="Lato Light"/>
                  <a:cs typeface="Lato Light"/>
                </a:rPr>
                <a:t>Your </a:t>
              </a:r>
              <a:r>
                <a:rPr lang="en-US" sz="2800" dirty="0" smtClean="0">
                  <a:solidFill>
                    <a:schemeClr val="bg1">
                      <a:lumMod val="85000"/>
                    </a:schemeClr>
                  </a:solidFill>
                  <a:latin typeface="Lato Light"/>
                  <a:cs typeface="Lato Light"/>
                </a:rPr>
                <a:t>great subtitle in this line</a:t>
              </a:r>
              <a:endParaRPr lang="en-US" sz="2800" dirty="0">
                <a:solidFill>
                  <a:schemeClr val="bg1">
                    <a:lumMod val="85000"/>
                  </a:schemeClr>
                </a:solidFill>
                <a:latin typeface="Lato Light"/>
                <a:cs typeface="Lato Light"/>
              </a:endParaRPr>
            </a:p>
          </p:txBody>
        </p:sp>
      </p:grpSp>
      <p:sp>
        <p:nvSpPr>
          <p:cNvPr id="19" name="TextBox 18"/>
          <p:cNvSpPr txBox="1"/>
          <p:nvPr/>
        </p:nvSpPr>
        <p:spPr>
          <a:xfrm>
            <a:off x="1702333" y="8610600"/>
            <a:ext cx="20476590" cy="3535330"/>
          </a:xfrm>
          <a:prstGeom prst="rect">
            <a:avLst/>
          </a:prstGeom>
          <a:noFill/>
        </p:spPr>
        <p:txBody>
          <a:bodyPr wrap="square" lIns="0" tIns="0" rIns="243731" bIns="0" numCol="2" spcCol="731190" rtlCol="0">
            <a:noAutofit/>
          </a:bodyPr>
          <a:lstStyle/>
          <a:p>
            <a:pPr algn="ctr"/>
            <a:r>
              <a:rPr lang="en-US" sz="2600" b="1" dirty="0">
                <a:solidFill>
                  <a:schemeClr val="bg1">
                    <a:lumMod val="85000"/>
                  </a:schemeClr>
                </a:solidFill>
                <a:latin typeface="Lato Black" pitchFamily="34" charset="0"/>
                <a:ea typeface="Lato Black" pitchFamily="34" charset="0"/>
                <a:cs typeface="Lato Black" pitchFamily="34" charset="0"/>
              </a:rPr>
              <a:t>Lorem ipsum dolor sit amet</a:t>
            </a:r>
            <a:r>
              <a:rPr lang="en-US" sz="2600" dirty="0">
                <a:solidFill>
                  <a:schemeClr val="bg1">
                    <a:lumMod val="85000"/>
                  </a:schemeClr>
                </a:solidFill>
                <a:latin typeface="Lato" pitchFamily="34" charset="0"/>
                <a:ea typeface="Lato" pitchFamily="34" charset="0"/>
                <a:cs typeface="Lato" pitchFamily="34" charset="0"/>
              </a:rPr>
              <a:t>, consectetur adipiscing elit. Ut efficitur ipsum vitae tortor accumsan, a pulvinar lorem lacinia. Donec eu arcu justo. Fusce eget consequat </a:t>
            </a:r>
            <a:r>
              <a:rPr lang="en-US" sz="2600" dirty="0" smtClean="0">
                <a:solidFill>
                  <a:schemeClr val="bg1">
                    <a:lumMod val="85000"/>
                  </a:schemeClr>
                </a:solidFill>
                <a:latin typeface="Lato" pitchFamily="34" charset="0"/>
                <a:ea typeface="Lato" pitchFamily="34" charset="0"/>
                <a:cs typeface="Lato" pitchFamily="34" charset="0"/>
              </a:rPr>
              <a:t>risus</a:t>
            </a:r>
            <a:r>
              <a:rPr lang="en-US" sz="2600" dirty="0">
                <a:solidFill>
                  <a:schemeClr val="bg1">
                    <a:lumMod val="85000"/>
                  </a:schemeClr>
                </a:solidFill>
                <a:latin typeface="Lato" pitchFamily="34" charset="0"/>
                <a:ea typeface="Lato" pitchFamily="34" charset="0"/>
                <a:cs typeface="Lato" pitchFamily="34" charset="0"/>
              </a:rPr>
              <a:t> Proin est lacus, interdum vitae feugiat quis, faucibus vel mi. </a:t>
            </a:r>
            <a:endParaRPr lang="en-US" sz="2600" dirty="0" smtClean="0">
              <a:solidFill>
                <a:schemeClr val="bg1">
                  <a:lumMod val="85000"/>
                </a:schemeClr>
              </a:solidFill>
              <a:latin typeface="Lato" pitchFamily="34" charset="0"/>
              <a:ea typeface="Lato" pitchFamily="34" charset="0"/>
              <a:cs typeface="Lato" pitchFamily="34" charset="0"/>
            </a:endParaRPr>
          </a:p>
          <a:p>
            <a:pPr algn="ctr"/>
            <a:endParaRPr lang="en-US" sz="2600" dirty="0">
              <a:solidFill>
                <a:schemeClr val="bg1">
                  <a:lumMod val="85000"/>
                </a:schemeClr>
              </a:solidFill>
              <a:latin typeface="Lato" pitchFamily="34" charset="0"/>
              <a:ea typeface="Lato" pitchFamily="34" charset="0"/>
              <a:cs typeface="Lato" pitchFamily="34" charset="0"/>
            </a:endParaRPr>
          </a:p>
          <a:p>
            <a:pPr algn="ctr"/>
            <a:r>
              <a:rPr lang="en-US" sz="2600" dirty="0" err="1">
                <a:solidFill>
                  <a:schemeClr val="bg1">
                    <a:lumMod val="85000"/>
                  </a:schemeClr>
                </a:solidFill>
                <a:latin typeface="Lato" pitchFamily="34" charset="0"/>
                <a:ea typeface="Lato" pitchFamily="34" charset="0"/>
                <a:cs typeface="Lato" pitchFamily="34" charset="0"/>
              </a:rPr>
              <a:t>Vivamus</a:t>
            </a:r>
            <a:r>
              <a:rPr lang="en-US" sz="2600" dirty="0">
                <a:solidFill>
                  <a:schemeClr val="bg1">
                    <a:lumMod val="85000"/>
                  </a:schemeClr>
                </a:solidFill>
                <a:latin typeface="Lato" pitchFamily="34" charset="0"/>
                <a:ea typeface="Lato" pitchFamily="34" charset="0"/>
                <a:cs typeface="Lato" pitchFamily="34" charset="0"/>
              </a:rPr>
              <a:t> </a:t>
            </a:r>
            <a:r>
              <a:rPr lang="en-US" sz="2600" dirty="0" err="1" smtClean="0">
                <a:solidFill>
                  <a:schemeClr val="bg1">
                    <a:lumMod val="85000"/>
                  </a:schemeClr>
                </a:solidFill>
                <a:latin typeface="Lato" pitchFamily="34" charset="0"/>
                <a:ea typeface="Lato" pitchFamily="34" charset="0"/>
                <a:cs typeface="Lato" pitchFamily="34" charset="0"/>
              </a:rPr>
              <a:t>accumsan</a:t>
            </a:r>
            <a:r>
              <a:rPr lang="en-US" sz="2600" dirty="0" smtClean="0">
                <a:solidFill>
                  <a:schemeClr val="bg1">
                    <a:lumMod val="85000"/>
                  </a:schemeClr>
                </a:solidFill>
                <a:latin typeface="Lato" pitchFamily="34" charset="0"/>
                <a:ea typeface="Lato" pitchFamily="34" charset="0"/>
                <a:cs typeface="Lato" pitchFamily="34" charset="0"/>
              </a:rPr>
              <a:t> nisi </a:t>
            </a:r>
            <a:r>
              <a:rPr lang="en-US" sz="2600" dirty="0">
                <a:solidFill>
                  <a:schemeClr val="bg1">
                    <a:lumMod val="85000"/>
                  </a:schemeClr>
                </a:solidFill>
                <a:latin typeface="Lato" pitchFamily="34" charset="0"/>
                <a:ea typeface="Lato" pitchFamily="34" charset="0"/>
                <a:cs typeface="Lato" pitchFamily="34" charset="0"/>
              </a:rPr>
              <a:t>vel nulla viverra semper. Donec purus enim, sollicitudin vitae porta a, commodo sodales justo. Sed iaculis rutrum molestie. </a:t>
            </a:r>
            <a:endParaRPr lang="en-US" sz="2600" dirty="0" smtClean="0">
              <a:solidFill>
                <a:schemeClr val="bg1">
                  <a:lumMod val="85000"/>
                </a:schemeClr>
              </a:solidFill>
              <a:latin typeface="Lato" pitchFamily="34" charset="0"/>
              <a:ea typeface="Lato" pitchFamily="34" charset="0"/>
              <a:cs typeface="Lato" pitchFamily="34" charset="0"/>
            </a:endParaRPr>
          </a:p>
          <a:p>
            <a:pPr algn="ctr"/>
            <a:endParaRPr lang="en-US" sz="2600" dirty="0">
              <a:solidFill>
                <a:schemeClr val="bg1">
                  <a:lumMod val="85000"/>
                </a:schemeClr>
              </a:solidFill>
              <a:latin typeface="Lato" pitchFamily="34" charset="0"/>
              <a:ea typeface="Lato" pitchFamily="34" charset="0"/>
              <a:cs typeface="Lato" pitchFamily="34" charset="0"/>
            </a:endParaRPr>
          </a:p>
          <a:p>
            <a:pPr algn="ctr"/>
            <a:r>
              <a:rPr lang="en-US" sz="2600" dirty="0" smtClean="0">
                <a:solidFill>
                  <a:schemeClr val="bg1">
                    <a:lumMod val="85000"/>
                  </a:schemeClr>
                </a:solidFill>
                <a:latin typeface="Lato" pitchFamily="34" charset="0"/>
                <a:ea typeface="Lato" pitchFamily="34" charset="0"/>
                <a:cs typeface="Lato" pitchFamily="34" charset="0"/>
              </a:rPr>
              <a:t>Lorem </a:t>
            </a:r>
            <a:r>
              <a:rPr lang="en-US" sz="2600" dirty="0">
                <a:solidFill>
                  <a:schemeClr val="bg1">
                    <a:lumMod val="85000"/>
                  </a:schemeClr>
                </a:solidFill>
                <a:latin typeface="Lato" pitchFamily="34" charset="0"/>
                <a:ea typeface="Lato" pitchFamily="34" charset="0"/>
                <a:cs typeface="Lato" pitchFamily="34" charset="0"/>
              </a:rPr>
              <a:t>ipsum dolor sit amet, consectetur adipiscing elit. Ut efficitur ipsum vitae tortor accumsan, a pulvinar lorem lacinia. Donec eu arcu justo. Fusce eget consequat risus. </a:t>
            </a:r>
            <a:endParaRPr lang="en-US" sz="2600" dirty="0" smtClean="0">
              <a:solidFill>
                <a:schemeClr val="bg1">
                  <a:lumMod val="85000"/>
                </a:schemeClr>
              </a:solidFill>
              <a:latin typeface="Lato" pitchFamily="34" charset="0"/>
              <a:ea typeface="Lato" pitchFamily="34" charset="0"/>
              <a:cs typeface="Lato" pitchFamily="34" charset="0"/>
            </a:endParaRPr>
          </a:p>
          <a:p>
            <a:pPr algn="ctr"/>
            <a:endParaRPr lang="en-US" sz="2600" dirty="0">
              <a:solidFill>
                <a:schemeClr val="bg1">
                  <a:lumMod val="85000"/>
                </a:schemeClr>
              </a:solidFill>
              <a:latin typeface="Lato" pitchFamily="34" charset="0"/>
              <a:ea typeface="Lato" pitchFamily="34" charset="0"/>
              <a:cs typeface="Lato" pitchFamily="34" charset="0"/>
            </a:endParaRPr>
          </a:p>
          <a:p>
            <a:pPr algn="ctr"/>
            <a:r>
              <a:rPr lang="en-US" sz="2600" dirty="0" smtClean="0">
                <a:solidFill>
                  <a:schemeClr val="bg1">
                    <a:lumMod val="85000"/>
                  </a:schemeClr>
                </a:solidFill>
                <a:latin typeface="Lato" pitchFamily="34" charset="0"/>
                <a:ea typeface="Lato" pitchFamily="34" charset="0"/>
                <a:cs typeface="Lato" pitchFamily="34" charset="0"/>
              </a:rPr>
              <a:t>Curabitur Lorem </a:t>
            </a:r>
            <a:r>
              <a:rPr lang="en-US" sz="2600" dirty="0">
                <a:solidFill>
                  <a:schemeClr val="bg1">
                    <a:lumMod val="85000"/>
                  </a:schemeClr>
                </a:solidFill>
                <a:latin typeface="Lato" pitchFamily="34" charset="0"/>
                <a:ea typeface="Lato" pitchFamily="34" charset="0"/>
                <a:cs typeface="Lato" pitchFamily="34" charset="0"/>
              </a:rPr>
              <a:t>ipsum dolor sit amet, consectetur adipiscing elit. Ut efficitur ipsum vitae tortor accumsan, a pulvinar lorem lacinia. Donec eu arcu justo. Fusce eget consequat risus. Lorem ipsum dolor sit amet, consectetur adipiscing </a:t>
            </a:r>
            <a:r>
              <a:rPr lang="en-US" sz="2600" dirty="0" smtClean="0">
                <a:solidFill>
                  <a:schemeClr val="bg1">
                    <a:lumMod val="85000"/>
                  </a:schemeClr>
                </a:solidFill>
                <a:latin typeface="Lato" pitchFamily="34" charset="0"/>
                <a:ea typeface="Lato" pitchFamily="34" charset="0"/>
                <a:cs typeface="Lato" pitchFamily="34" charset="0"/>
              </a:rPr>
              <a:t>e</a:t>
            </a:r>
            <a:endParaRPr lang="en-US" sz="2600" dirty="0">
              <a:solidFill>
                <a:schemeClr val="bg1">
                  <a:lumMod val="85000"/>
                </a:schemeClr>
              </a:solidFill>
              <a:latin typeface="Lato" pitchFamily="34" charset="0"/>
              <a:ea typeface="Lato" pitchFamily="34" charset="0"/>
              <a:cs typeface="Lato" pitchFamily="34" charset="0"/>
            </a:endParaRPr>
          </a:p>
        </p:txBody>
      </p:sp>
      <p:grpSp>
        <p:nvGrpSpPr>
          <p:cNvPr id="20" name="กลุ่ม 14"/>
          <p:cNvGrpSpPr/>
          <p:nvPr/>
        </p:nvGrpSpPr>
        <p:grpSpPr>
          <a:xfrm>
            <a:off x="20544714" y="12678783"/>
            <a:ext cx="3263265" cy="744398"/>
            <a:chOff x="10896647" y="11062866"/>
            <a:chExt cx="11630719" cy="2653134"/>
          </a:xfrm>
        </p:grpSpPr>
        <p:grpSp>
          <p:nvGrpSpPr>
            <p:cNvPr id="21" name="กลุ่ม 15"/>
            <p:cNvGrpSpPr/>
            <p:nvPr/>
          </p:nvGrpSpPr>
          <p:grpSpPr>
            <a:xfrm>
              <a:off x="16925068" y="11062866"/>
              <a:ext cx="2653134" cy="2653134"/>
              <a:chOff x="16925068" y="11062866"/>
              <a:chExt cx="2653134" cy="2653134"/>
            </a:xfrm>
          </p:grpSpPr>
          <p:sp>
            <p:nvSpPr>
              <p:cNvPr id="39" name="วงรี 32"/>
              <p:cNvSpPr/>
              <p:nvPr/>
            </p:nvSpPr>
            <p:spPr>
              <a:xfrm>
                <a:off x="16925068" y="11062866"/>
                <a:ext cx="2653134" cy="265313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grpSp>
            <p:nvGrpSpPr>
              <p:cNvPr id="40" name="กลุ่ม 33"/>
              <p:cNvGrpSpPr/>
              <p:nvPr/>
            </p:nvGrpSpPr>
            <p:grpSpPr>
              <a:xfrm>
                <a:off x="17578542" y="11582400"/>
                <a:ext cx="1420280" cy="1487012"/>
                <a:chOff x="-2168632" y="8621241"/>
                <a:chExt cx="1833669" cy="1919824"/>
              </a:xfrm>
            </p:grpSpPr>
            <p:sp>
              <p:nvSpPr>
                <p:cNvPr id="41" name="Freeform 47"/>
                <p:cNvSpPr>
                  <a:spLocks noChangeArrowheads="1"/>
                </p:cNvSpPr>
                <p:nvPr/>
              </p:nvSpPr>
              <p:spPr bwMode="auto">
                <a:xfrm>
                  <a:off x="-2168632" y="8621241"/>
                  <a:ext cx="419928" cy="1896016"/>
                </a:xfrm>
                <a:custGeom>
                  <a:avLst/>
                  <a:gdLst>
                    <a:gd name="T0" fmla="*/ 98 w 99"/>
                    <a:gd name="T1" fmla="*/ 44 h 435"/>
                    <a:gd name="T2" fmla="*/ 98 w 99"/>
                    <a:gd name="T3" fmla="*/ 44 h 435"/>
                    <a:gd name="T4" fmla="*/ 45 w 99"/>
                    <a:gd name="T5" fmla="*/ 88 h 435"/>
                    <a:gd name="T6" fmla="*/ 0 w 99"/>
                    <a:gd name="T7" fmla="*/ 44 h 435"/>
                    <a:gd name="T8" fmla="*/ 45 w 99"/>
                    <a:gd name="T9" fmla="*/ 0 h 435"/>
                    <a:gd name="T10" fmla="*/ 98 w 99"/>
                    <a:gd name="T11" fmla="*/ 44 h 435"/>
                    <a:gd name="T12" fmla="*/ 0 w 99"/>
                    <a:gd name="T13" fmla="*/ 434 h 435"/>
                    <a:gd name="T14" fmla="*/ 0 w 99"/>
                    <a:gd name="T15" fmla="*/ 434 h 435"/>
                    <a:gd name="T16" fmla="*/ 0 w 99"/>
                    <a:gd name="T17" fmla="*/ 132 h 435"/>
                    <a:gd name="T18" fmla="*/ 98 w 99"/>
                    <a:gd name="T19" fmla="*/ 132 h 435"/>
                    <a:gd name="T20" fmla="*/ 98 w 99"/>
                    <a:gd name="T21" fmla="*/ 434 h 435"/>
                    <a:gd name="T22" fmla="*/ 0 w 99"/>
                    <a:gd name="T23" fmla="*/ 434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435">
                      <a:moveTo>
                        <a:pt x="98" y="44"/>
                      </a:moveTo>
                      <a:lnTo>
                        <a:pt x="98" y="44"/>
                      </a:lnTo>
                      <a:cubicBezTo>
                        <a:pt x="98" y="71"/>
                        <a:pt x="80" y="88"/>
                        <a:pt x="45" y="88"/>
                      </a:cubicBezTo>
                      <a:cubicBezTo>
                        <a:pt x="17" y="88"/>
                        <a:pt x="0" y="71"/>
                        <a:pt x="0" y="44"/>
                      </a:cubicBezTo>
                      <a:cubicBezTo>
                        <a:pt x="0" y="18"/>
                        <a:pt x="17" y="0"/>
                        <a:pt x="45" y="0"/>
                      </a:cubicBezTo>
                      <a:cubicBezTo>
                        <a:pt x="80" y="0"/>
                        <a:pt x="98" y="18"/>
                        <a:pt x="98" y="44"/>
                      </a:cubicBezTo>
                      <a:close/>
                      <a:moveTo>
                        <a:pt x="0" y="434"/>
                      </a:moveTo>
                      <a:lnTo>
                        <a:pt x="0" y="434"/>
                      </a:lnTo>
                      <a:cubicBezTo>
                        <a:pt x="0" y="132"/>
                        <a:pt x="0" y="132"/>
                        <a:pt x="0" y="132"/>
                      </a:cubicBezTo>
                      <a:cubicBezTo>
                        <a:pt x="98" y="132"/>
                        <a:pt x="98" y="132"/>
                        <a:pt x="98" y="132"/>
                      </a:cubicBezTo>
                      <a:cubicBezTo>
                        <a:pt x="98" y="434"/>
                        <a:pt x="98" y="434"/>
                        <a:pt x="98" y="434"/>
                      </a:cubicBezTo>
                      <a:lnTo>
                        <a:pt x="0" y="434"/>
                      </a:lnTo>
                      <a:close/>
                    </a:path>
                  </a:pathLst>
                </a:custGeom>
                <a:solidFill>
                  <a:schemeClr val="bg1"/>
                </a:solidFill>
                <a:ln>
                  <a:noFill/>
                </a:ln>
                <a:effectLst/>
                <a:extLst/>
              </p:spPr>
              <p:txBody>
                <a:bodyPr wrap="none" lIns="34284" tIns="17142" rIns="34284" bIns="17142" anchor="ctr"/>
                <a:lstStyle/>
                <a:p>
                  <a:pPr defTabSz="457120" eaLnBrk="1" fontAlgn="auto" hangingPunct="1">
                    <a:spcBef>
                      <a:spcPts val="0"/>
                    </a:spcBef>
                    <a:spcAft>
                      <a:spcPts val="0"/>
                    </a:spcAft>
                    <a:defRPr/>
                  </a:pPr>
                  <a:endParaRPr lang="en-US" dirty="0">
                    <a:latin typeface="Poppins Light" charset="0"/>
                    <a:ea typeface="+mn-ea"/>
                  </a:endParaRPr>
                </a:p>
              </p:txBody>
            </p:sp>
            <p:sp>
              <p:nvSpPr>
                <p:cNvPr id="42" name="Freeform 48"/>
                <p:cNvSpPr>
                  <a:spLocks noChangeArrowheads="1"/>
                </p:cNvSpPr>
                <p:nvPr/>
              </p:nvSpPr>
              <p:spPr bwMode="auto">
                <a:xfrm>
                  <a:off x="-1594731" y="9179497"/>
                  <a:ext cx="1259768" cy="1361568"/>
                </a:xfrm>
                <a:custGeom>
                  <a:avLst/>
                  <a:gdLst>
                    <a:gd name="T0" fmla="*/ 0 w 293"/>
                    <a:gd name="T1" fmla="*/ 106 h 311"/>
                    <a:gd name="T2" fmla="*/ 0 w 293"/>
                    <a:gd name="T3" fmla="*/ 106 h 311"/>
                    <a:gd name="T4" fmla="*/ 0 w 293"/>
                    <a:gd name="T5" fmla="*/ 8 h 311"/>
                    <a:gd name="T6" fmla="*/ 79 w 293"/>
                    <a:gd name="T7" fmla="*/ 8 h 311"/>
                    <a:gd name="T8" fmla="*/ 88 w 293"/>
                    <a:gd name="T9" fmla="*/ 44 h 311"/>
                    <a:gd name="T10" fmla="*/ 88 w 293"/>
                    <a:gd name="T11" fmla="*/ 44 h 311"/>
                    <a:gd name="T12" fmla="*/ 186 w 293"/>
                    <a:gd name="T13" fmla="*/ 0 h 311"/>
                    <a:gd name="T14" fmla="*/ 292 w 293"/>
                    <a:gd name="T15" fmla="*/ 132 h 311"/>
                    <a:gd name="T16" fmla="*/ 292 w 293"/>
                    <a:gd name="T17" fmla="*/ 310 h 311"/>
                    <a:gd name="T18" fmla="*/ 194 w 293"/>
                    <a:gd name="T19" fmla="*/ 310 h 311"/>
                    <a:gd name="T20" fmla="*/ 194 w 293"/>
                    <a:gd name="T21" fmla="*/ 141 h 311"/>
                    <a:gd name="T22" fmla="*/ 150 w 293"/>
                    <a:gd name="T23" fmla="*/ 79 h 311"/>
                    <a:gd name="T24" fmla="*/ 97 w 293"/>
                    <a:gd name="T25" fmla="*/ 115 h 311"/>
                    <a:gd name="T26" fmla="*/ 97 w 293"/>
                    <a:gd name="T27" fmla="*/ 132 h 311"/>
                    <a:gd name="T28" fmla="*/ 97 w 293"/>
                    <a:gd name="T29" fmla="*/ 310 h 311"/>
                    <a:gd name="T30" fmla="*/ 0 w 293"/>
                    <a:gd name="T31" fmla="*/ 310 h 311"/>
                    <a:gd name="T32" fmla="*/ 0 w 293"/>
                    <a:gd name="T33" fmla="*/ 106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3" h="311">
                      <a:moveTo>
                        <a:pt x="0" y="106"/>
                      </a:moveTo>
                      <a:lnTo>
                        <a:pt x="0" y="106"/>
                      </a:lnTo>
                      <a:cubicBezTo>
                        <a:pt x="0" y="62"/>
                        <a:pt x="0" y="35"/>
                        <a:pt x="0" y="8"/>
                      </a:cubicBezTo>
                      <a:cubicBezTo>
                        <a:pt x="79" y="8"/>
                        <a:pt x="79" y="8"/>
                        <a:pt x="79" y="8"/>
                      </a:cubicBezTo>
                      <a:cubicBezTo>
                        <a:pt x="88" y="44"/>
                        <a:pt x="88" y="44"/>
                        <a:pt x="88" y="44"/>
                      </a:cubicBezTo>
                      <a:lnTo>
                        <a:pt x="88" y="44"/>
                      </a:lnTo>
                      <a:cubicBezTo>
                        <a:pt x="97" y="26"/>
                        <a:pt x="132" y="0"/>
                        <a:pt x="186" y="0"/>
                      </a:cubicBezTo>
                      <a:cubicBezTo>
                        <a:pt x="248" y="0"/>
                        <a:pt x="292" y="44"/>
                        <a:pt x="292" y="132"/>
                      </a:cubicBezTo>
                      <a:cubicBezTo>
                        <a:pt x="292" y="310"/>
                        <a:pt x="292" y="310"/>
                        <a:pt x="292" y="310"/>
                      </a:cubicBezTo>
                      <a:cubicBezTo>
                        <a:pt x="194" y="310"/>
                        <a:pt x="194" y="310"/>
                        <a:pt x="194" y="310"/>
                      </a:cubicBezTo>
                      <a:cubicBezTo>
                        <a:pt x="194" y="141"/>
                        <a:pt x="194" y="141"/>
                        <a:pt x="194" y="141"/>
                      </a:cubicBezTo>
                      <a:cubicBezTo>
                        <a:pt x="194" y="106"/>
                        <a:pt x="186" y="79"/>
                        <a:pt x="150" y="79"/>
                      </a:cubicBezTo>
                      <a:cubicBezTo>
                        <a:pt x="123" y="79"/>
                        <a:pt x="106" y="97"/>
                        <a:pt x="97" y="115"/>
                      </a:cubicBezTo>
                      <a:cubicBezTo>
                        <a:pt x="97" y="115"/>
                        <a:pt x="97" y="124"/>
                        <a:pt x="97" y="132"/>
                      </a:cubicBezTo>
                      <a:cubicBezTo>
                        <a:pt x="97" y="310"/>
                        <a:pt x="97" y="310"/>
                        <a:pt x="97" y="310"/>
                      </a:cubicBezTo>
                      <a:cubicBezTo>
                        <a:pt x="0" y="310"/>
                        <a:pt x="0" y="310"/>
                        <a:pt x="0" y="310"/>
                      </a:cubicBezTo>
                      <a:lnTo>
                        <a:pt x="0" y="106"/>
                      </a:lnTo>
                    </a:path>
                  </a:pathLst>
                </a:custGeom>
                <a:solidFill>
                  <a:schemeClr val="bg1"/>
                </a:solidFill>
                <a:ln>
                  <a:noFill/>
                </a:ln>
                <a:effectLst/>
                <a:extLst/>
              </p:spPr>
              <p:txBody>
                <a:bodyPr wrap="none" lIns="34284" tIns="17142" rIns="34284" bIns="17142" anchor="ctr"/>
                <a:lstStyle/>
                <a:p>
                  <a:pPr defTabSz="457120" eaLnBrk="1" fontAlgn="auto" hangingPunct="1">
                    <a:spcBef>
                      <a:spcPts val="0"/>
                    </a:spcBef>
                    <a:spcAft>
                      <a:spcPts val="0"/>
                    </a:spcAft>
                    <a:defRPr/>
                  </a:pPr>
                  <a:endParaRPr lang="en-US" dirty="0">
                    <a:latin typeface="Poppins Light" charset="0"/>
                    <a:ea typeface="+mn-ea"/>
                  </a:endParaRPr>
                </a:p>
              </p:txBody>
            </p:sp>
          </p:grpSp>
        </p:grpSp>
        <p:grpSp>
          <p:nvGrpSpPr>
            <p:cNvPr id="22" name="กลุ่ม 16"/>
            <p:cNvGrpSpPr/>
            <p:nvPr/>
          </p:nvGrpSpPr>
          <p:grpSpPr>
            <a:xfrm>
              <a:off x="19874232" y="11062866"/>
              <a:ext cx="2653134" cy="2653134"/>
              <a:chOff x="19874232" y="11062866"/>
              <a:chExt cx="2653134" cy="2653134"/>
            </a:xfrm>
          </p:grpSpPr>
          <p:sp>
            <p:nvSpPr>
              <p:cNvPr id="37" name="วงรี 30"/>
              <p:cNvSpPr/>
              <p:nvPr/>
            </p:nvSpPr>
            <p:spPr>
              <a:xfrm>
                <a:off x="19874232" y="11062866"/>
                <a:ext cx="2653134" cy="265313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38" name="Freeform 63"/>
              <p:cNvSpPr>
                <a:spLocks noChangeArrowheads="1"/>
              </p:cNvSpPr>
              <p:nvPr/>
            </p:nvSpPr>
            <p:spPr bwMode="auto">
              <a:xfrm>
                <a:off x="20391437" y="11582400"/>
                <a:ext cx="1557281" cy="1586853"/>
              </a:xfrm>
              <a:custGeom>
                <a:avLst/>
                <a:gdLst>
                  <a:gd name="T0" fmla="*/ 443 w 461"/>
                  <a:gd name="T1" fmla="*/ 284 h 471"/>
                  <a:gd name="T2" fmla="*/ 443 w 461"/>
                  <a:gd name="T3" fmla="*/ 284 h 471"/>
                  <a:gd name="T4" fmla="*/ 452 w 461"/>
                  <a:gd name="T5" fmla="*/ 240 h 471"/>
                  <a:gd name="T6" fmla="*/ 231 w 461"/>
                  <a:gd name="T7" fmla="*/ 9 h 471"/>
                  <a:gd name="T8" fmla="*/ 194 w 461"/>
                  <a:gd name="T9" fmla="*/ 18 h 471"/>
                  <a:gd name="T10" fmla="*/ 124 w 461"/>
                  <a:gd name="T11" fmla="*/ 0 h 471"/>
                  <a:gd name="T12" fmla="*/ 0 w 461"/>
                  <a:gd name="T13" fmla="*/ 124 h 471"/>
                  <a:gd name="T14" fmla="*/ 18 w 461"/>
                  <a:gd name="T15" fmla="*/ 196 h 471"/>
                  <a:gd name="T16" fmla="*/ 18 w 461"/>
                  <a:gd name="T17" fmla="*/ 240 h 471"/>
                  <a:gd name="T18" fmla="*/ 231 w 461"/>
                  <a:gd name="T19" fmla="*/ 461 h 471"/>
                  <a:gd name="T20" fmla="*/ 275 w 461"/>
                  <a:gd name="T21" fmla="*/ 461 h 471"/>
                  <a:gd name="T22" fmla="*/ 328 w 461"/>
                  <a:gd name="T23" fmla="*/ 470 h 471"/>
                  <a:gd name="T24" fmla="*/ 460 w 461"/>
                  <a:gd name="T25" fmla="*/ 346 h 471"/>
                  <a:gd name="T26" fmla="*/ 443 w 461"/>
                  <a:gd name="T27" fmla="*/ 284 h 471"/>
                  <a:gd name="T28" fmla="*/ 346 w 461"/>
                  <a:gd name="T29" fmla="*/ 346 h 471"/>
                  <a:gd name="T30" fmla="*/ 346 w 461"/>
                  <a:gd name="T31" fmla="*/ 346 h 471"/>
                  <a:gd name="T32" fmla="*/ 301 w 461"/>
                  <a:gd name="T33" fmla="*/ 381 h 471"/>
                  <a:gd name="T34" fmla="*/ 231 w 461"/>
                  <a:gd name="T35" fmla="*/ 390 h 471"/>
                  <a:gd name="T36" fmla="*/ 150 w 461"/>
                  <a:gd name="T37" fmla="*/ 372 h 471"/>
                  <a:gd name="T38" fmla="*/ 115 w 461"/>
                  <a:gd name="T39" fmla="*/ 337 h 471"/>
                  <a:gd name="T40" fmla="*/ 106 w 461"/>
                  <a:gd name="T41" fmla="*/ 302 h 471"/>
                  <a:gd name="T42" fmla="*/ 115 w 461"/>
                  <a:gd name="T43" fmla="*/ 284 h 471"/>
                  <a:gd name="T44" fmla="*/ 133 w 461"/>
                  <a:gd name="T45" fmla="*/ 275 h 471"/>
                  <a:gd name="T46" fmla="*/ 150 w 461"/>
                  <a:gd name="T47" fmla="*/ 275 h 471"/>
                  <a:gd name="T48" fmla="*/ 168 w 461"/>
                  <a:gd name="T49" fmla="*/ 293 h 471"/>
                  <a:gd name="T50" fmla="*/ 177 w 461"/>
                  <a:gd name="T51" fmla="*/ 319 h 471"/>
                  <a:gd name="T52" fmla="*/ 194 w 461"/>
                  <a:gd name="T53" fmla="*/ 337 h 471"/>
                  <a:gd name="T54" fmla="*/ 231 w 461"/>
                  <a:gd name="T55" fmla="*/ 337 h 471"/>
                  <a:gd name="T56" fmla="*/ 275 w 461"/>
                  <a:gd name="T57" fmla="*/ 328 h 471"/>
                  <a:gd name="T58" fmla="*/ 292 w 461"/>
                  <a:gd name="T59" fmla="*/ 302 h 471"/>
                  <a:gd name="T60" fmla="*/ 284 w 461"/>
                  <a:gd name="T61" fmla="*/ 275 h 471"/>
                  <a:gd name="T62" fmla="*/ 256 w 461"/>
                  <a:gd name="T63" fmla="*/ 266 h 471"/>
                  <a:gd name="T64" fmla="*/ 221 w 461"/>
                  <a:gd name="T65" fmla="*/ 257 h 471"/>
                  <a:gd name="T66" fmla="*/ 159 w 461"/>
                  <a:gd name="T67" fmla="*/ 240 h 471"/>
                  <a:gd name="T68" fmla="*/ 124 w 461"/>
                  <a:gd name="T69" fmla="*/ 213 h 471"/>
                  <a:gd name="T70" fmla="*/ 106 w 461"/>
                  <a:gd name="T71" fmla="*/ 168 h 471"/>
                  <a:gd name="T72" fmla="*/ 124 w 461"/>
                  <a:gd name="T73" fmla="*/ 115 h 471"/>
                  <a:gd name="T74" fmla="*/ 168 w 461"/>
                  <a:gd name="T75" fmla="*/ 89 h 471"/>
                  <a:gd name="T76" fmla="*/ 231 w 461"/>
                  <a:gd name="T77" fmla="*/ 80 h 471"/>
                  <a:gd name="T78" fmla="*/ 284 w 461"/>
                  <a:gd name="T79" fmla="*/ 89 h 471"/>
                  <a:gd name="T80" fmla="*/ 319 w 461"/>
                  <a:gd name="T81" fmla="*/ 107 h 471"/>
                  <a:gd name="T82" fmla="*/ 337 w 461"/>
                  <a:gd name="T83" fmla="*/ 133 h 471"/>
                  <a:gd name="T84" fmla="*/ 346 w 461"/>
                  <a:gd name="T85" fmla="*/ 151 h 471"/>
                  <a:gd name="T86" fmla="*/ 337 w 461"/>
                  <a:gd name="T87" fmla="*/ 177 h 471"/>
                  <a:gd name="T88" fmla="*/ 310 w 461"/>
                  <a:gd name="T89" fmla="*/ 186 h 471"/>
                  <a:gd name="T90" fmla="*/ 292 w 461"/>
                  <a:gd name="T91" fmla="*/ 177 h 471"/>
                  <a:gd name="T92" fmla="*/ 284 w 461"/>
                  <a:gd name="T93" fmla="*/ 160 h 471"/>
                  <a:gd name="T94" fmla="*/ 265 w 461"/>
                  <a:gd name="T95" fmla="*/ 133 h 471"/>
                  <a:gd name="T96" fmla="*/ 231 w 461"/>
                  <a:gd name="T97" fmla="*/ 124 h 471"/>
                  <a:gd name="T98" fmla="*/ 186 w 461"/>
                  <a:gd name="T99" fmla="*/ 142 h 471"/>
                  <a:gd name="T100" fmla="*/ 177 w 461"/>
                  <a:gd name="T101" fmla="*/ 160 h 471"/>
                  <a:gd name="T102" fmla="*/ 177 w 461"/>
                  <a:gd name="T103" fmla="*/ 168 h 471"/>
                  <a:gd name="T104" fmla="*/ 194 w 461"/>
                  <a:gd name="T105" fmla="*/ 186 h 471"/>
                  <a:gd name="T106" fmla="*/ 212 w 461"/>
                  <a:gd name="T107" fmla="*/ 186 h 471"/>
                  <a:gd name="T108" fmla="*/ 239 w 461"/>
                  <a:gd name="T109" fmla="*/ 196 h 471"/>
                  <a:gd name="T110" fmla="*/ 292 w 461"/>
                  <a:gd name="T111" fmla="*/ 213 h 471"/>
                  <a:gd name="T112" fmla="*/ 328 w 461"/>
                  <a:gd name="T113" fmla="*/ 231 h 471"/>
                  <a:gd name="T114" fmla="*/ 354 w 461"/>
                  <a:gd name="T115" fmla="*/ 257 h 471"/>
                  <a:gd name="T116" fmla="*/ 363 w 461"/>
                  <a:gd name="T117" fmla="*/ 293 h 471"/>
                  <a:gd name="T118" fmla="*/ 346 w 461"/>
                  <a:gd name="T119" fmla="*/ 346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61" h="471">
                    <a:moveTo>
                      <a:pt x="443" y="284"/>
                    </a:moveTo>
                    <a:lnTo>
                      <a:pt x="443" y="284"/>
                    </a:lnTo>
                    <a:cubicBezTo>
                      <a:pt x="452" y="266"/>
                      <a:pt x="452" y="257"/>
                      <a:pt x="452" y="240"/>
                    </a:cubicBezTo>
                    <a:cubicBezTo>
                      <a:pt x="452" y="115"/>
                      <a:pt x="354" y="9"/>
                      <a:pt x="231" y="9"/>
                    </a:cubicBezTo>
                    <a:cubicBezTo>
                      <a:pt x="221" y="9"/>
                      <a:pt x="203" y="18"/>
                      <a:pt x="194" y="18"/>
                    </a:cubicBezTo>
                    <a:cubicBezTo>
                      <a:pt x="177" y="0"/>
                      <a:pt x="150" y="0"/>
                      <a:pt x="124" y="0"/>
                    </a:cubicBezTo>
                    <a:cubicBezTo>
                      <a:pt x="62" y="0"/>
                      <a:pt x="0" y="54"/>
                      <a:pt x="0" y="124"/>
                    </a:cubicBezTo>
                    <a:cubicBezTo>
                      <a:pt x="0" y="151"/>
                      <a:pt x="9" y="168"/>
                      <a:pt x="18" y="196"/>
                    </a:cubicBezTo>
                    <a:cubicBezTo>
                      <a:pt x="18" y="204"/>
                      <a:pt x="18" y="221"/>
                      <a:pt x="18" y="240"/>
                    </a:cubicBezTo>
                    <a:cubicBezTo>
                      <a:pt x="18" y="364"/>
                      <a:pt x="115" y="461"/>
                      <a:pt x="231" y="461"/>
                    </a:cubicBezTo>
                    <a:cubicBezTo>
                      <a:pt x="248" y="461"/>
                      <a:pt x="256" y="461"/>
                      <a:pt x="275" y="461"/>
                    </a:cubicBezTo>
                    <a:cubicBezTo>
                      <a:pt x="292" y="470"/>
                      <a:pt x="310" y="470"/>
                      <a:pt x="328" y="470"/>
                    </a:cubicBezTo>
                    <a:cubicBezTo>
                      <a:pt x="399" y="470"/>
                      <a:pt x="460" y="417"/>
                      <a:pt x="460" y="346"/>
                    </a:cubicBezTo>
                    <a:cubicBezTo>
                      <a:pt x="460" y="319"/>
                      <a:pt x="452" y="302"/>
                      <a:pt x="443" y="284"/>
                    </a:cubicBezTo>
                    <a:close/>
                    <a:moveTo>
                      <a:pt x="346" y="346"/>
                    </a:moveTo>
                    <a:lnTo>
                      <a:pt x="346" y="346"/>
                    </a:lnTo>
                    <a:cubicBezTo>
                      <a:pt x="337" y="355"/>
                      <a:pt x="319" y="372"/>
                      <a:pt x="301" y="381"/>
                    </a:cubicBezTo>
                    <a:cubicBezTo>
                      <a:pt x="284" y="390"/>
                      <a:pt x="256" y="390"/>
                      <a:pt x="231" y="390"/>
                    </a:cubicBezTo>
                    <a:cubicBezTo>
                      <a:pt x="203" y="390"/>
                      <a:pt x="177" y="381"/>
                      <a:pt x="150" y="372"/>
                    </a:cubicBezTo>
                    <a:cubicBezTo>
                      <a:pt x="141" y="364"/>
                      <a:pt x="124" y="355"/>
                      <a:pt x="115" y="337"/>
                    </a:cubicBezTo>
                    <a:cubicBezTo>
                      <a:pt x="106" y="328"/>
                      <a:pt x="106" y="311"/>
                      <a:pt x="106" y="302"/>
                    </a:cubicBezTo>
                    <a:cubicBezTo>
                      <a:pt x="106" y="293"/>
                      <a:pt x="106" y="284"/>
                      <a:pt x="115" y="284"/>
                    </a:cubicBezTo>
                    <a:cubicBezTo>
                      <a:pt x="115" y="275"/>
                      <a:pt x="124" y="275"/>
                      <a:pt x="133" y="275"/>
                    </a:cubicBezTo>
                    <a:cubicBezTo>
                      <a:pt x="141" y="275"/>
                      <a:pt x="150" y="275"/>
                      <a:pt x="150" y="275"/>
                    </a:cubicBezTo>
                    <a:cubicBezTo>
                      <a:pt x="159" y="284"/>
                      <a:pt x="168" y="293"/>
                      <a:pt x="168" y="293"/>
                    </a:cubicBezTo>
                    <a:cubicBezTo>
                      <a:pt x="168" y="311"/>
                      <a:pt x="177" y="311"/>
                      <a:pt x="177" y="319"/>
                    </a:cubicBezTo>
                    <a:cubicBezTo>
                      <a:pt x="186" y="328"/>
                      <a:pt x="194" y="328"/>
                      <a:pt x="194" y="337"/>
                    </a:cubicBezTo>
                    <a:cubicBezTo>
                      <a:pt x="203" y="337"/>
                      <a:pt x="212" y="337"/>
                      <a:pt x="231" y="337"/>
                    </a:cubicBezTo>
                    <a:cubicBezTo>
                      <a:pt x="248" y="337"/>
                      <a:pt x="265" y="337"/>
                      <a:pt x="275" y="328"/>
                    </a:cubicBezTo>
                    <a:cubicBezTo>
                      <a:pt x="284" y="319"/>
                      <a:pt x="292" y="311"/>
                      <a:pt x="292" y="302"/>
                    </a:cubicBezTo>
                    <a:cubicBezTo>
                      <a:pt x="292" y="293"/>
                      <a:pt x="284" y="284"/>
                      <a:pt x="284" y="275"/>
                    </a:cubicBezTo>
                    <a:cubicBezTo>
                      <a:pt x="275" y="275"/>
                      <a:pt x="265" y="266"/>
                      <a:pt x="256" y="266"/>
                    </a:cubicBezTo>
                    <a:cubicBezTo>
                      <a:pt x="248" y="266"/>
                      <a:pt x="239" y="257"/>
                      <a:pt x="221" y="257"/>
                    </a:cubicBezTo>
                    <a:cubicBezTo>
                      <a:pt x="194" y="249"/>
                      <a:pt x="177" y="249"/>
                      <a:pt x="159" y="240"/>
                    </a:cubicBezTo>
                    <a:cubicBezTo>
                      <a:pt x="141" y="231"/>
                      <a:pt x="133" y="221"/>
                      <a:pt x="124" y="213"/>
                    </a:cubicBezTo>
                    <a:cubicBezTo>
                      <a:pt x="115" y="196"/>
                      <a:pt x="106" y="186"/>
                      <a:pt x="106" y="168"/>
                    </a:cubicBezTo>
                    <a:cubicBezTo>
                      <a:pt x="106" y="151"/>
                      <a:pt x="115" y="133"/>
                      <a:pt x="124" y="115"/>
                    </a:cubicBezTo>
                    <a:cubicBezTo>
                      <a:pt x="133" y="107"/>
                      <a:pt x="150" y="98"/>
                      <a:pt x="168" y="89"/>
                    </a:cubicBezTo>
                    <a:cubicBezTo>
                      <a:pt x="186" y="80"/>
                      <a:pt x="203" y="80"/>
                      <a:pt x="231" y="80"/>
                    </a:cubicBezTo>
                    <a:cubicBezTo>
                      <a:pt x="248" y="80"/>
                      <a:pt x="265" y="80"/>
                      <a:pt x="284" y="89"/>
                    </a:cubicBezTo>
                    <a:cubicBezTo>
                      <a:pt x="292" y="89"/>
                      <a:pt x="310" y="98"/>
                      <a:pt x="319" y="107"/>
                    </a:cubicBezTo>
                    <a:cubicBezTo>
                      <a:pt x="328" y="115"/>
                      <a:pt x="337" y="124"/>
                      <a:pt x="337" y="133"/>
                    </a:cubicBezTo>
                    <a:cubicBezTo>
                      <a:pt x="346" y="142"/>
                      <a:pt x="346" y="142"/>
                      <a:pt x="346" y="151"/>
                    </a:cubicBezTo>
                    <a:cubicBezTo>
                      <a:pt x="346" y="160"/>
                      <a:pt x="346" y="168"/>
                      <a:pt x="337" y="177"/>
                    </a:cubicBezTo>
                    <a:cubicBezTo>
                      <a:pt x="328" y="186"/>
                      <a:pt x="319" y="186"/>
                      <a:pt x="310" y="186"/>
                    </a:cubicBezTo>
                    <a:cubicBezTo>
                      <a:pt x="310" y="186"/>
                      <a:pt x="301" y="186"/>
                      <a:pt x="292" y="177"/>
                    </a:cubicBezTo>
                    <a:cubicBezTo>
                      <a:pt x="292" y="177"/>
                      <a:pt x="284" y="168"/>
                      <a:pt x="284" y="160"/>
                    </a:cubicBezTo>
                    <a:cubicBezTo>
                      <a:pt x="275" y="151"/>
                      <a:pt x="275" y="142"/>
                      <a:pt x="265" y="133"/>
                    </a:cubicBezTo>
                    <a:cubicBezTo>
                      <a:pt x="256" y="133"/>
                      <a:pt x="239" y="124"/>
                      <a:pt x="231" y="124"/>
                    </a:cubicBezTo>
                    <a:cubicBezTo>
                      <a:pt x="212" y="124"/>
                      <a:pt x="194" y="133"/>
                      <a:pt x="186" y="142"/>
                    </a:cubicBezTo>
                    <a:cubicBezTo>
                      <a:pt x="177" y="142"/>
                      <a:pt x="177" y="151"/>
                      <a:pt x="177" y="160"/>
                    </a:cubicBezTo>
                    <a:cubicBezTo>
                      <a:pt x="177" y="168"/>
                      <a:pt x="177" y="168"/>
                      <a:pt x="177" y="168"/>
                    </a:cubicBezTo>
                    <a:cubicBezTo>
                      <a:pt x="186" y="177"/>
                      <a:pt x="186" y="177"/>
                      <a:pt x="194" y="186"/>
                    </a:cubicBezTo>
                    <a:cubicBezTo>
                      <a:pt x="194" y="186"/>
                      <a:pt x="203" y="186"/>
                      <a:pt x="212" y="186"/>
                    </a:cubicBezTo>
                    <a:cubicBezTo>
                      <a:pt x="212" y="196"/>
                      <a:pt x="231" y="196"/>
                      <a:pt x="239" y="196"/>
                    </a:cubicBezTo>
                    <a:cubicBezTo>
                      <a:pt x="256" y="204"/>
                      <a:pt x="275" y="204"/>
                      <a:pt x="292" y="213"/>
                    </a:cubicBezTo>
                    <a:cubicBezTo>
                      <a:pt x="301" y="213"/>
                      <a:pt x="319" y="221"/>
                      <a:pt x="328" y="231"/>
                    </a:cubicBezTo>
                    <a:cubicBezTo>
                      <a:pt x="337" y="231"/>
                      <a:pt x="346" y="240"/>
                      <a:pt x="354" y="257"/>
                    </a:cubicBezTo>
                    <a:cubicBezTo>
                      <a:pt x="354" y="266"/>
                      <a:pt x="363" y="275"/>
                      <a:pt x="363" y="293"/>
                    </a:cubicBezTo>
                    <a:cubicBezTo>
                      <a:pt x="363" y="311"/>
                      <a:pt x="354" y="328"/>
                      <a:pt x="346" y="346"/>
                    </a:cubicBezTo>
                    <a:close/>
                  </a:path>
                </a:pathLst>
              </a:custGeom>
              <a:solidFill>
                <a:schemeClr val="bg1"/>
              </a:solidFill>
              <a:ln>
                <a:noFill/>
              </a:ln>
              <a:effectLst/>
              <a:extLst/>
            </p:spPr>
            <p:txBody>
              <a:bodyPr wrap="none" lIns="34284" tIns="17142" rIns="34284" bIns="17142" anchor="ctr"/>
              <a:lstStyle/>
              <a:p>
                <a:pPr defTabSz="457120" eaLnBrk="1" fontAlgn="auto" hangingPunct="1">
                  <a:spcBef>
                    <a:spcPts val="0"/>
                  </a:spcBef>
                  <a:spcAft>
                    <a:spcPts val="0"/>
                  </a:spcAft>
                  <a:defRPr/>
                </a:pPr>
                <a:endParaRPr lang="en-US" dirty="0">
                  <a:latin typeface="Poppins Light" charset="0"/>
                  <a:ea typeface="+mn-ea"/>
                </a:endParaRPr>
              </a:p>
            </p:txBody>
          </p:sp>
        </p:grpSp>
        <p:grpSp>
          <p:nvGrpSpPr>
            <p:cNvPr id="24" name="กลุ่ม 17"/>
            <p:cNvGrpSpPr/>
            <p:nvPr/>
          </p:nvGrpSpPr>
          <p:grpSpPr>
            <a:xfrm>
              <a:off x="10896647" y="11062866"/>
              <a:ext cx="2653134" cy="2653134"/>
              <a:chOff x="10896647" y="11062866"/>
              <a:chExt cx="2653134" cy="2653134"/>
            </a:xfrm>
          </p:grpSpPr>
          <p:sp>
            <p:nvSpPr>
              <p:cNvPr id="35" name="วงรี 28"/>
              <p:cNvSpPr/>
              <p:nvPr/>
            </p:nvSpPr>
            <p:spPr>
              <a:xfrm>
                <a:off x="10896647" y="11062866"/>
                <a:ext cx="2653134" cy="265313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36" name="Freeform 75"/>
              <p:cNvSpPr>
                <a:spLocks noChangeArrowheads="1"/>
              </p:cNvSpPr>
              <p:nvPr/>
            </p:nvSpPr>
            <p:spPr bwMode="auto">
              <a:xfrm>
                <a:off x="11753615" y="11639150"/>
                <a:ext cx="827921" cy="1537568"/>
              </a:xfrm>
              <a:custGeom>
                <a:avLst/>
                <a:gdLst>
                  <a:gd name="T0" fmla="*/ 248 w 249"/>
                  <a:gd name="T1" fmla="*/ 80 h 453"/>
                  <a:gd name="T2" fmla="*/ 248 w 249"/>
                  <a:gd name="T3" fmla="*/ 80 h 453"/>
                  <a:gd name="T4" fmla="*/ 177 w 249"/>
                  <a:gd name="T5" fmla="*/ 80 h 453"/>
                  <a:gd name="T6" fmla="*/ 160 w 249"/>
                  <a:gd name="T7" fmla="*/ 107 h 453"/>
                  <a:gd name="T8" fmla="*/ 160 w 249"/>
                  <a:gd name="T9" fmla="*/ 160 h 453"/>
                  <a:gd name="T10" fmla="*/ 248 w 249"/>
                  <a:gd name="T11" fmla="*/ 160 h 453"/>
                  <a:gd name="T12" fmla="*/ 248 w 249"/>
                  <a:gd name="T13" fmla="*/ 231 h 453"/>
                  <a:gd name="T14" fmla="*/ 160 w 249"/>
                  <a:gd name="T15" fmla="*/ 231 h 453"/>
                  <a:gd name="T16" fmla="*/ 160 w 249"/>
                  <a:gd name="T17" fmla="*/ 452 h 453"/>
                  <a:gd name="T18" fmla="*/ 79 w 249"/>
                  <a:gd name="T19" fmla="*/ 452 h 453"/>
                  <a:gd name="T20" fmla="*/ 79 w 249"/>
                  <a:gd name="T21" fmla="*/ 231 h 453"/>
                  <a:gd name="T22" fmla="*/ 0 w 249"/>
                  <a:gd name="T23" fmla="*/ 231 h 453"/>
                  <a:gd name="T24" fmla="*/ 0 w 249"/>
                  <a:gd name="T25" fmla="*/ 160 h 453"/>
                  <a:gd name="T26" fmla="*/ 79 w 249"/>
                  <a:gd name="T27" fmla="*/ 160 h 453"/>
                  <a:gd name="T28" fmla="*/ 79 w 249"/>
                  <a:gd name="T29" fmla="*/ 116 h 453"/>
                  <a:gd name="T30" fmla="*/ 177 w 249"/>
                  <a:gd name="T31" fmla="*/ 0 h 453"/>
                  <a:gd name="T32" fmla="*/ 248 w 249"/>
                  <a:gd name="T33" fmla="*/ 0 h 453"/>
                  <a:gd name="T34" fmla="*/ 248 w 249"/>
                  <a:gd name="T35" fmla="*/ 8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9" h="453">
                    <a:moveTo>
                      <a:pt x="248" y="80"/>
                    </a:moveTo>
                    <a:lnTo>
                      <a:pt x="248" y="80"/>
                    </a:lnTo>
                    <a:cubicBezTo>
                      <a:pt x="177" y="80"/>
                      <a:pt x="177" y="80"/>
                      <a:pt x="177" y="80"/>
                    </a:cubicBezTo>
                    <a:cubicBezTo>
                      <a:pt x="169" y="80"/>
                      <a:pt x="160" y="89"/>
                      <a:pt x="160" y="107"/>
                    </a:cubicBezTo>
                    <a:cubicBezTo>
                      <a:pt x="160" y="160"/>
                      <a:pt x="160" y="160"/>
                      <a:pt x="160" y="160"/>
                    </a:cubicBezTo>
                    <a:cubicBezTo>
                      <a:pt x="248" y="160"/>
                      <a:pt x="248" y="160"/>
                      <a:pt x="248" y="160"/>
                    </a:cubicBezTo>
                    <a:cubicBezTo>
                      <a:pt x="248" y="231"/>
                      <a:pt x="248" y="231"/>
                      <a:pt x="248" y="231"/>
                    </a:cubicBezTo>
                    <a:cubicBezTo>
                      <a:pt x="160" y="231"/>
                      <a:pt x="160" y="231"/>
                      <a:pt x="160" y="231"/>
                    </a:cubicBezTo>
                    <a:cubicBezTo>
                      <a:pt x="160" y="452"/>
                      <a:pt x="160" y="452"/>
                      <a:pt x="160" y="452"/>
                    </a:cubicBezTo>
                    <a:cubicBezTo>
                      <a:pt x="79" y="452"/>
                      <a:pt x="79" y="452"/>
                      <a:pt x="79" y="452"/>
                    </a:cubicBezTo>
                    <a:cubicBezTo>
                      <a:pt x="79" y="231"/>
                      <a:pt x="79" y="231"/>
                      <a:pt x="79" y="231"/>
                    </a:cubicBezTo>
                    <a:cubicBezTo>
                      <a:pt x="0" y="231"/>
                      <a:pt x="0" y="231"/>
                      <a:pt x="0" y="231"/>
                    </a:cubicBezTo>
                    <a:cubicBezTo>
                      <a:pt x="0" y="160"/>
                      <a:pt x="0" y="160"/>
                      <a:pt x="0" y="160"/>
                    </a:cubicBezTo>
                    <a:cubicBezTo>
                      <a:pt x="79" y="160"/>
                      <a:pt x="79" y="160"/>
                      <a:pt x="79" y="160"/>
                    </a:cubicBezTo>
                    <a:cubicBezTo>
                      <a:pt x="79" y="116"/>
                      <a:pt x="79" y="116"/>
                      <a:pt x="79" y="116"/>
                    </a:cubicBezTo>
                    <a:cubicBezTo>
                      <a:pt x="79" y="54"/>
                      <a:pt x="115" y="0"/>
                      <a:pt x="177" y="0"/>
                    </a:cubicBezTo>
                    <a:cubicBezTo>
                      <a:pt x="248" y="0"/>
                      <a:pt x="248" y="0"/>
                      <a:pt x="248" y="0"/>
                    </a:cubicBezTo>
                    <a:lnTo>
                      <a:pt x="248" y="80"/>
                    </a:lnTo>
                  </a:path>
                </a:pathLst>
              </a:custGeom>
              <a:solidFill>
                <a:schemeClr val="bg1"/>
              </a:solidFill>
              <a:ln>
                <a:noFill/>
              </a:ln>
              <a:effectLst/>
              <a:extLst/>
            </p:spPr>
            <p:txBody>
              <a:bodyPr wrap="none" lIns="34284" tIns="17142" rIns="34284" bIns="17142" anchor="ctr"/>
              <a:lstStyle/>
              <a:p>
                <a:pPr defTabSz="457120" eaLnBrk="1" fontAlgn="auto" hangingPunct="1">
                  <a:spcBef>
                    <a:spcPts val="0"/>
                  </a:spcBef>
                  <a:spcAft>
                    <a:spcPts val="0"/>
                  </a:spcAft>
                  <a:defRPr/>
                </a:pPr>
                <a:endParaRPr lang="en-US" dirty="0">
                  <a:latin typeface="Poppins Light" charset="0"/>
                  <a:ea typeface="+mn-ea"/>
                </a:endParaRPr>
              </a:p>
            </p:txBody>
          </p:sp>
        </p:grpSp>
        <p:grpSp>
          <p:nvGrpSpPr>
            <p:cNvPr id="32" name="กลุ่ม 18"/>
            <p:cNvGrpSpPr/>
            <p:nvPr/>
          </p:nvGrpSpPr>
          <p:grpSpPr>
            <a:xfrm>
              <a:off x="13845811" y="11062866"/>
              <a:ext cx="2653134" cy="2653134"/>
              <a:chOff x="13845811" y="11062866"/>
              <a:chExt cx="2653134" cy="2653134"/>
            </a:xfrm>
          </p:grpSpPr>
          <p:sp>
            <p:nvSpPr>
              <p:cNvPr id="33" name="วงรี 26"/>
              <p:cNvSpPr/>
              <p:nvPr/>
            </p:nvSpPr>
            <p:spPr>
              <a:xfrm>
                <a:off x="13845811" y="11062866"/>
                <a:ext cx="2653134" cy="265313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34" name="Freeform 85"/>
              <p:cNvSpPr>
                <a:spLocks noChangeArrowheads="1"/>
              </p:cNvSpPr>
              <p:nvPr/>
            </p:nvSpPr>
            <p:spPr bwMode="auto">
              <a:xfrm>
                <a:off x="14445738" y="11817671"/>
                <a:ext cx="1557281" cy="1251742"/>
              </a:xfrm>
              <a:custGeom>
                <a:avLst/>
                <a:gdLst>
                  <a:gd name="T0" fmla="*/ 461 w 462"/>
                  <a:gd name="T1" fmla="*/ 45 h 374"/>
                  <a:gd name="T2" fmla="*/ 461 w 462"/>
                  <a:gd name="T3" fmla="*/ 45 h 374"/>
                  <a:gd name="T4" fmla="*/ 408 w 462"/>
                  <a:gd name="T5" fmla="*/ 63 h 374"/>
                  <a:gd name="T6" fmla="*/ 443 w 462"/>
                  <a:gd name="T7" fmla="*/ 10 h 374"/>
                  <a:gd name="T8" fmla="*/ 389 w 462"/>
                  <a:gd name="T9" fmla="*/ 36 h 374"/>
                  <a:gd name="T10" fmla="*/ 319 w 462"/>
                  <a:gd name="T11" fmla="*/ 0 h 374"/>
                  <a:gd name="T12" fmla="*/ 221 w 462"/>
                  <a:gd name="T13" fmla="*/ 98 h 374"/>
                  <a:gd name="T14" fmla="*/ 230 w 462"/>
                  <a:gd name="T15" fmla="*/ 116 h 374"/>
                  <a:gd name="T16" fmla="*/ 35 w 462"/>
                  <a:gd name="T17" fmla="*/ 19 h 374"/>
                  <a:gd name="T18" fmla="*/ 17 w 462"/>
                  <a:gd name="T19" fmla="*/ 72 h 374"/>
                  <a:gd name="T20" fmla="*/ 61 w 462"/>
                  <a:gd name="T21" fmla="*/ 151 h 374"/>
                  <a:gd name="T22" fmla="*/ 17 w 462"/>
                  <a:gd name="T23" fmla="*/ 134 h 374"/>
                  <a:gd name="T24" fmla="*/ 17 w 462"/>
                  <a:gd name="T25" fmla="*/ 134 h 374"/>
                  <a:gd name="T26" fmla="*/ 98 w 462"/>
                  <a:gd name="T27" fmla="*/ 231 h 374"/>
                  <a:gd name="T28" fmla="*/ 70 w 462"/>
                  <a:gd name="T29" fmla="*/ 231 h 374"/>
                  <a:gd name="T30" fmla="*/ 53 w 462"/>
                  <a:gd name="T31" fmla="*/ 231 h 374"/>
                  <a:gd name="T32" fmla="*/ 142 w 462"/>
                  <a:gd name="T33" fmla="*/ 294 h 374"/>
                  <a:gd name="T34" fmla="*/ 26 w 462"/>
                  <a:gd name="T35" fmla="*/ 338 h 374"/>
                  <a:gd name="T36" fmla="*/ 0 w 462"/>
                  <a:gd name="T37" fmla="*/ 338 h 374"/>
                  <a:gd name="T38" fmla="*/ 142 w 462"/>
                  <a:gd name="T39" fmla="*/ 373 h 374"/>
                  <a:gd name="T40" fmla="*/ 408 w 462"/>
                  <a:gd name="T41" fmla="*/ 107 h 374"/>
                  <a:gd name="T42" fmla="*/ 408 w 462"/>
                  <a:gd name="T43" fmla="*/ 98 h 374"/>
                  <a:gd name="T44" fmla="*/ 461 w 462"/>
                  <a:gd name="T45" fmla="*/ 45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2" h="374">
                    <a:moveTo>
                      <a:pt x="461" y="45"/>
                    </a:moveTo>
                    <a:lnTo>
                      <a:pt x="461" y="45"/>
                    </a:lnTo>
                    <a:cubicBezTo>
                      <a:pt x="443" y="54"/>
                      <a:pt x="425" y="63"/>
                      <a:pt x="408" y="63"/>
                    </a:cubicBezTo>
                    <a:cubicBezTo>
                      <a:pt x="425" y="54"/>
                      <a:pt x="443" y="36"/>
                      <a:pt x="443" y="10"/>
                    </a:cubicBezTo>
                    <a:cubicBezTo>
                      <a:pt x="425" y="19"/>
                      <a:pt x="408" y="27"/>
                      <a:pt x="389" y="36"/>
                    </a:cubicBezTo>
                    <a:cubicBezTo>
                      <a:pt x="372" y="19"/>
                      <a:pt x="345" y="0"/>
                      <a:pt x="319" y="0"/>
                    </a:cubicBezTo>
                    <a:cubicBezTo>
                      <a:pt x="265" y="0"/>
                      <a:pt x="221" y="45"/>
                      <a:pt x="221" y="98"/>
                    </a:cubicBezTo>
                    <a:cubicBezTo>
                      <a:pt x="221" y="107"/>
                      <a:pt x="221" y="116"/>
                      <a:pt x="230" y="116"/>
                    </a:cubicBezTo>
                    <a:cubicBezTo>
                      <a:pt x="151" y="116"/>
                      <a:pt x="79" y="81"/>
                      <a:pt x="35" y="19"/>
                    </a:cubicBezTo>
                    <a:cubicBezTo>
                      <a:pt x="26" y="36"/>
                      <a:pt x="17" y="54"/>
                      <a:pt x="17" y="72"/>
                    </a:cubicBezTo>
                    <a:cubicBezTo>
                      <a:pt x="17" y="98"/>
                      <a:pt x="35" y="134"/>
                      <a:pt x="61" y="151"/>
                    </a:cubicBezTo>
                    <a:cubicBezTo>
                      <a:pt x="44" y="143"/>
                      <a:pt x="35" y="143"/>
                      <a:pt x="17" y="134"/>
                    </a:cubicBezTo>
                    <a:lnTo>
                      <a:pt x="17" y="134"/>
                    </a:lnTo>
                    <a:cubicBezTo>
                      <a:pt x="17" y="178"/>
                      <a:pt x="53" y="222"/>
                      <a:pt x="98" y="231"/>
                    </a:cubicBezTo>
                    <a:cubicBezTo>
                      <a:pt x="89" y="231"/>
                      <a:pt x="79" y="231"/>
                      <a:pt x="70" y="231"/>
                    </a:cubicBezTo>
                    <a:cubicBezTo>
                      <a:pt x="61" y="231"/>
                      <a:pt x="61" y="231"/>
                      <a:pt x="53" y="231"/>
                    </a:cubicBezTo>
                    <a:cubicBezTo>
                      <a:pt x="61" y="266"/>
                      <a:pt x="98" y="294"/>
                      <a:pt x="142" y="294"/>
                    </a:cubicBezTo>
                    <a:cubicBezTo>
                      <a:pt x="106" y="319"/>
                      <a:pt x="70" y="338"/>
                      <a:pt x="26" y="338"/>
                    </a:cubicBezTo>
                    <a:cubicBezTo>
                      <a:pt x="17" y="338"/>
                      <a:pt x="8" y="338"/>
                      <a:pt x="0" y="338"/>
                    </a:cubicBezTo>
                    <a:cubicBezTo>
                      <a:pt x="44" y="364"/>
                      <a:pt x="89" y="373"/>
                      <a:pt x="142" y="373"/>
                    </a:cubicBezTo>
                    <a:cubicBezTo>
                      <a:pt x="319" y="373"/>
                      <a:pt x="408" y="231"/>
                      <a:pt x="408" y="107"/>
                    </a:cubicBezTo>
                    <a:lnTo>
                      <a:pt x="408" y="98"/>
                    </a:lnTo>
                    <a:cubicBezTo>
                      <a:pt x="434" y="81"/>
                      <a:pt x="443" y="72"/>
                      <a:pt x="461" y="45"/>
                    </a:cubicBezTo>
                  </a:path>
                </a:pathLst>
              </a:custGeom>
              <a:solidFill>
                <a:schemeClr val="bg1"/>
              </a:solidFill>
              <a:ln>
                <a:noFill/>
              </a:ln>
              <a:effectLst/>
              <a:extLst/>
            </p:spPr>
            <p:txBody>
              <a:bodyPr wrap="none" lIns="34284" tIns="17142" rIns="34284" bIns="17142" anchor="ctr"/>
              <a:lstStyle/>
              <a:p>
                <a:pPr defTabSz="457120" eaLnBrk="1" fontAlgn="auto" hangingPunct="1">
                  <a:spcBef>
                    <a:spcPts val="0"/>
                  </a:spcBef>
                  <a:spcAft>
                    <a:spcPts val="0"/>
                  </a:spcAft>
                  <a:defRPr/>
                </a:pPr>
                <a:endParaRPr lang="en-US" dirty="0">
                  <a:latin typeface="Poppins Light" charset="0"/>
                  <a:ea typeface="+mn-ea"/>
                </a:endParaRPr>
              </a:p>
            </p:txBody>
          </p:sp>
        </p:gr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3327692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Welcome Message!</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5" name="กลุ่ม 71"/>
          <p:cNvGrpSpPr/>
          <p:nvPr/>
        </p:nvGrpSpPr>
        <p:grpSpPr>
          <a:xfrm>
            <a:off x="7166243" y="8300257"/>
            <a:ext cx="10024794" cy="1681943"/>
            <a:chOff x="4618037" y="6180427"/>
            <a:chExt cx="15240000" cy="2556942"/>
          </a:xfrm>
        </p:grpSpPr>
        <p:grpSp>
          <p:nvGrpSpPr>
            <p:cNvPr id="6" name="กลุ่ม 14"/>
            <p:cNvGrpSpPr/>
            <p:nvPr/>
          </p:nvGrpSpPr>
          <p:grpSpPr>
            <a:xfrm>
              <a:off x="9702683" y="6210910"/>
              <a:ext cx="2511217" cy="2511217"/>
              <a:chOff x="9702683" y="6210910"/>
              <a:chExt cx="2511217" cy="2511217"/>
            </a:xfrm>
          </p:grpSpPr>
          <p:sp>
            <p:nvSpPr>
              <p:cNvPr id="35" name="วงรี 39"/>
              <p:cNvSpPr/>
              <p:nvPr/>
            </p:nvSpPr>
            <p:spPr>
              <a:xfrm>
                <a:off x="9702683" y="6210910"/>
                <a:ext cx="2511217" cy="251121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36" name="กลุ่ม 43"/>
              <p:cNvGrpSpPr/>
              <p:nvPr/>
            </p:nvGrpSpPr>
            <p:grpSpPr>
              <a:xfrm>
                <a:off x="10256837" y="7010400"/>
                <a:ext cx="1358702" cy="914400"/>
                <a:chOff x="17667288" y="4655974"/>
                <a:chExt cx="752475" cy="506412"/>
              </a:xfrm>
              <a:solidFill>
                <a:schemeClr val="bg1"/>
              </a:solidFill>
            </p:grpSpPr>
            <p:sp>
              <p:nvSpPr>
                <p:cNvPr id="37" name="Freeform 26"/>
                <p:cNvSpPr>
                  <a:spLocks/>
                </p:cNvSpPr>
                <p:nvPr/>
              </p:nvSpPr>
              <p:spPr bwMode="auto">
                <a:xfrm>
                  <a:off x="17667288" y="5133811"/>
                  <a:ext cx="685800" cy="28575"/>
                </a:xfrm>
                <a:custGeom>
                  <a:avLst/>
                  <a:gdLst>
                    <a:gd name="T0" fmla="*/ 70 w 72"/>
                    <a:gd name="T1" fmla="*/ 0 h 3"/>
                    <a:gd name="T2" fmla="*/ 2 w 72"/>
                    <a:gd name="T3" fmla="*/ 0 h 3"/>
                    <a:gd name="T4" fmla="*/ 0 w 72"/>
                    <a:gd name="T5" fmla="*/ 2 h 3"/>
                    <a:gd name="T6" fmla="*/ 2 w 72"/>
                    <a:gd name="T7" fmla="*/ 3 h 3"/>
                    <a:gd name="T8" fmla="*/ 70 w 72"/>
                    <a:gd name="T9" fmla="*/ 3 h 3"/>
                    <a:gd name="T10" fmla="*/ 72 w 72"/>
                    <a:gd name="T11" fmla="*/ 2 h 3"/>
                    <a:gd name="T12" fmla="*/ 70 w 72"/>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72" h="3">
                      <a:moveTo>
                        <a:pt x="70" y="0"/>
                      </a:moveTo>
                      <a:cubicBezTo>
                        <a:pt x="2" y="0"/>
                        <a:pt x="2" y="0"/>
                        <a:pt x="2" y="0"/>
                      </a:cubicBezTo>
                      <a:cubicBezTo>
                        <a:pt x="1" y="0"/>
                        <a:pt x="0" y="1"/>
                        <a:pt x="0" y="2"/>
                      </a:cubicBezTo>
                      <a:cubicBezTo>
                        <a:pt x="0" y="2"/>
                        <a:pt x="1" y="3"/>
                        <a:pt x="2" y="3"/>
                      </a:cubicBezTo>
                      <a:cubicBezTo>
                        <a:pt x="70" y="3"/>
                        <a:pt x="70" y="3"/>
                        <a:pt x="70" y="3"/>
                      </a:cubicBezTo>
                      <a:cubicBezTo>
                        <a:pt x="71" y="3"/>
                        <a:pt x="72" y="2"/>
                        <a:pt x="72" y="2"/>
                      </a:cubicBezTo>
                      <a:cubicBezTo>
                        <a:pt x="72" y="1"/>
                        <a:pt x="71" y="0"/>
                        <a:pt x="7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8" name="Freeform 27"/>
                <p:cNvSpPr>
                  <a:spLocks noEditPoints="1"/>
                </p:cNvSpPr>
                <p:nvPr/>
              </p:nvSpPr>
              <p:spPr bwMode="auto">
                <a:xfrm>
                  <a:off x="17705388" y="5008399"/>
                  <a:ext cx="104775" cy="96838"/>
                </a:xfrm>
                <a:custGeom>
                  <a:avLst/>
                  <a:gdLst>
                    <a:gd name="T0" fmla="*/ 6 w 11"/>
                    <a:gd name="T1" fmla="*/ 10 h 10"/>
                    <a:gd name="T2" fmla="*/ 11 w 11"/>
                    <a:gd name="T3" fmla="*/ 5 h 10"/>
                    <a:gd name="T4" fmla="*/ 6 w 11"/>
                    <a:gd name="T5" fmla="*/ 0 h 10"/>
                    <a:gd name="T6" fmla="*/ 0 w 11"/>
                    <a:gd name="T7" fmla="*/ 5 h 10"/>
                    <a:gd name="T8" fmla="*/ 6 w 11"/>
                    <a:gd name="T9" fmla="*/ 10 h 10"/>
                    <a:gd name="T10" fmla="*/ 6 w 11"/>
                    <a:gd name="T11" fmla="*/ 2 h 10"/>
                    <a:gd name="T12" fmla="*/ 9 w 11"/>
                    <a:gd name="T13" fmla="*/ 5 h 10"/>
                    <a:gd name="T14" fmla="*/ 6 w 11"/>
                    <a:gd name="T15" fmla="*/ 8 h 10"/>
                    <a:gd name="T16" fmla="*/ 3 w 11"/>
                    <a:gd name="T17" fmla="*/ 5 h 10"/>
                    <a:gd name="T18" fmla="*/ 6 w 11"/>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0">
                      <a:moveTo>
                        <a:pt x="6" y="10"/>
                      </a:moveTo>
                      <a:cubicBezTo>
                        <a:pt x="9" y="10"/>
                        <a:pt x="11" y="8"/>
                        <a:pt x="11" y="5"/>
                      </a:cubicBezTo>
                      <a:cubicBezTo>
                        <a:pt x="11" y="2"/>
                        <a:pt x="9" y="0"/>
                        <a:pt x="6" y="0"/>
                      </a:cubicBezTo>
                      <a:cubicBezTo>
                        <a:pt x="3" y="0"/>
                        <a:pt x="0" y="2"/>
                        <a:pt x="0" y="5"/>
                      </a:cubicBezTo>
                      <a:cubicBezTo>
                        <a:pt x="0" y="8"/>
                        <a:pt x="3" y="10"/>
                        <a:pt x="6" y="10"/>
                      </a:cubicBezTo>
                      <a:close/>
                      <a:moveTo>
                        <a:pt x="6" y="2"/>
                      </a:moveTo>
                      <a:cubicBezTo>
                        <a:pt x="7" y="2"/>
                        <a:pt x="9" y="3"/>
                        <a:pt x="9" y="5"/>
                      </a:cubicBezTo>
                      <a:cubicBezTo>
                        <a:pt x="9" y="6"/>
                        <a:pt x="7" y="8"/>
                        <a:pt x="6" y="8"/>
                      </a:cubicBezTo>
                      <a:cubicBezTo>
                        <a:pt x="4" y="8"/>
                        <a:pt x="3" y="6"/>
                        <a:pt x="3" y="5"/>
                      </a:cubicBezTo>
                      <a:cubicBezTo>
                        <a:pt x="3" y="3"/>
                        <a:pt x="4" y="2"/>
                        <a:pt x="6"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9" name="Freeform 28"/>
                <p:cNvSpPr>
                  <a:spLocks noEditPoints="1"/>
                </p:cNvSpPr>
                <p:nvPr/>
              </p:nvSpPr>
              <p:spPr bwMode="auto">
                <a:xfrm>
                  <a:off x="17895888" y="4808374"/>
                  <a:ext cx="104775" cy="95250"/>
                </a:xfrm>
                <a:custGeom>
                  <a:avLst/>
                  <a:gdLst>
                    <a:gd name="T0" fmla="*/ 5 w 11"/>
                    <a:gd name="T1" fmla="*/ 10 h 10"/>
                    <a:gd name="T2" fmla="*/ 11 w 11"/>
                    <a:gd name="T3" fmla="*/ 5 h 10"/>
                    <a:gd name="T4" fmla="*/ 5 w 11"/>
                    <a:gd name="T5" fmla="*/ 0 h 10"/>
                    <a:gd name="T6" fmla="*/ 0 w 11"/>
                    <a:gd name="T7" fmla="*/ 5 h 10"/>
                    <a:gd name="T8" fmla="*/ 5 w 11"/>
                    <a:gd name="T9" fmla="*/ 10 h 10"/>
                    <a:gd name="T10" fmla="*/ 5 w 11"/>
                    <a:gd name="T11" fmla="*/ 2 h 10"/>
                    <a:gd name="T12" fmla="*/ 8 w 11"/>
                    <a:gd name="T13" fmla="*/ 5 h 10"/>
                    <a:gd name="T14" fmla="*/ 5 w 11"/>
                    <a:gd name="T15" fmla="*/ 8 h 10"/>
                    <a:gd name="T16" fmla="*/ 3 w 11"/>
                    <a:gd name="T17" fmla="*/ 5 h 10"/>
                    <a:gd name="T18" fmla="*/ 5 w 11"/>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0">
                      <a:moveTo>
                        <a:pt x="5" y="10"/>
                      </a:moveTo>
                      <a:cubicBezTo>
                        <a:pt x="8" y="10"/>
                        <a:pt x="11" y="8"/>
                        <a:pt x="11" y="5"/>
                      </a:cubicBezTo>
                      <a:cubicBezTo>
                        <a:pt x="11" y="2"/>
                        <a:pt x="8" y="0"/>
                        <a:pt x="5" y="0"/>
                      </a:cubicBezTo>
                      <a:cubicBezTo>
                        <a:pt x="3" y="0"/>
                        <a:pt x="0" y="2"/>
                        <a:pt x="0" y="5"/>
                      </a:cubicBezTo>
                      <a:cubicBezTo>
                        <a:pt x="0" y="8"/>
                        <a:pt x="3" y="10"/>
                        <a:pt x="5" y="10"/>
                      </a:cubicBezTo>
                      <a:close/>
                      <a:moveTo>
                        <a:pt x="5" y="2"/>
                      </a:moveTo>
                      <a:cubicBezTo>
                        <a:pt x="7" y="2"/>
                        <a:pt x="8" y="4"/>
                        <a:pt x="8" y="5"/>
                      </a:cubicBezTo>
                      <a:cubicBezTo>
                        <a:pt x="8" y="7"/>
                        <a:pt x="7" y="8"/>
                        <a:pt x="5" y="8"/>
                      </a:cubicBezTo>
                      <a:cubicBezTo>
                        <a:pt x="4" y="8"/>
                        <a:pt x="3" y="7"/>
                        <a:pt x="3" y="5"/>
                      </a:cubicBezTo>
                      <a:cubicBezTo>
                        <a:pt x="3" y="4"/>
                        <a:pt x="4" y="2"/>
                        <a:pt x="5"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0" name="Freeform 29"/>
                <p:cNvSpPr>
                  <a:spLocks noEditPoints="1"/>
                </p:cNvSpPr>
                <p:nvPr/>
              </p:nvSpPr>
              <p:spPr bwMode="auto">
                <a:xfrm>
                  <a:off x="18086388" y="4960774"/>
                  <a:ext cx="95250" cy="106363"/>
                </a:xfrm>
                <a:custGeom>
                  <a:avLst/>
                  <a:gdLst>
                    <a:gd name="T0" fmla="*/ 5 w 10"/>
                    <a:gd name="T1" fmla="*/ 11 h 11"/>
                    <a:gd name="T2" fmla="*/ 10 w 10"/>
                    <a:gd name="T3" fmla="*/ 6 h 11"/>
                    <a:gd name="T4" fmla="*/ 5 w 10"/>
                    <a:gd name="T5" fmla="*/ 0 h 11"/>
                    <a:gd name="T6" fmla="*/ 0 w 10"/>
                    <a:gd name="T7" fmla="*/ 6 h 11"/>
                    <a:gd name="T8" fmla="*/ 5 w 10"/>
                    <a:gd name="T9" fmla="*/ 11 h 11"/>
                    <a:gd name="T10" fmla="*/ 5 w 10"/>
                    <a:gd name="T11" fmla="*/ 3 h 11"/>
                    <a:gd name="T12" fmla="*/ 8 w 10"/>
                    <a:gd name="T13" fmla="*/ 6 h 11"/>
                    <a:gd name="T14" fmla="*/ 5 w 10"/>
                    <a:gd name="T15" fmla="*/ 9 h 11"/>
                    <a:gd name="T16" fmla="*/ 2 w 10"/>
                    <a:gd name="T17" fmla="*/ 6 h 11"/>
                    <a:gd name="T18" fmla="*/ 5 w 10"/>
                    <a:gd name="T19"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1">
                      <a:moveTo>
                        <a:pt x="5" y="11"/>
                      </a:moveTo>
                      <a:cubicBezTo>
                        <a:pt x="8" y="11"/>
                        <a:pt x="10" y="9"/>
                        <a:pt x="10" y="6"/>
                      </a:cubicBezTo>
                      <a:cubicBezTo>
                        <a:pt x="10" y="3"/>
                        <a:pt x="8" y="0"/>
                        <a:pt x="5" y="0"/>
                      </a:cubicBezTo>
                      <a:cubicBezTo>
                        <a:pt x="2" y="0"/>
                        <a:pt x="0" y="3"/>
                        <a:pt x="0" y="6"/>
                      </a:cubicBezTo>
                      <a:cubicBezTo>
                        <a:pt x="0" y="9"/>
                        <a:pt x="2" y="11"/>
                        <a:pt x="5" y="11"/>
                      </a:cubicBezTo>
                      <a:close/>
                      <a:moveTo>
                        <a:pt x="5" y="3"/>
                      </a:moveTo>
                      <a:cubicBezTo>
                        <a:pt x="7" y="3"/>
                        <a:pt x="8" y="4"/>
                        <a:pt x="8" y="6"/>
                      </a:cubicBezTo>
                      <a:cubicBezTo>
                        <a:pt x="8" y="7"/>
                        <a:pt x="7" y="9"/>
                        <a:pt x="5" y="9"/>
                      </a:cubicBezTo>
                      <a:cubicBezTo>
                        <a:pt x="3" y="9"/>
                        <a:pt x="2" y="7"/>
                        <a:pt x="2" y="6"/>
                      </a:cubicBezTo>
                      <a:cubicBezTo>
                        <a:pt x="2" y="4"/>
                        <a:pt x="3" y="3"/>
                        <a:pt x="5"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1" name="Freeform 30"/>
                <p:cNvSpPr>
                  <a:spLocks/>
                </p:cNvSpPr>
                <p:nvPr/>
              </p:nvSpPr>
              <p:spPr bwMode="auto">
                <a:xfrm>
                  <a:off x="17800638" y="4903624"/>
                  <a:ext cx="104775" cy="104775"/>
                </a:xfrm>
                <a:custGeom>
                  <a:avLst/>
                  <a:gdLst>
                    <a:gd name="T0" fmla="*/ 10 w 11"/>
                    <a:gd name="T1" fmla="*/ 0 h 11"/>
                    <a:gd name="T2" fmla="*/ 0 w 11"/>
                    <a:gd name="T3" fmla="*/ 10 h 11"/>
                    <a:gd name="T4" fmla="*/ 2 w 11"/>
                    <a:gd name="T5" fmla="*/ 11 h 11"/>
                    <a:gd name="T6" fmla="*/ 11 w 11"/>
                    <a:gd name="T7" fmla="*/ 2 h 11"/>
                    <a:gd name="T8" fmla="*/ 10 w 11"/>
                    <a:gd name="T9" fmla="*/ 0 h 11"/>
                  </a:gdLst>
                  <a:ahLst/>
                  <a:cxnLst>
                    <a:cxn ang="0">
                      <a:pos x="T0" y="T1"/>
                    </a:cxn>
                    <a:cxn ang="0">
                      <a:pos x="T2" y="T3"/>
                    </a:cxn>
                    <a:cxn ang="0">
                      <a:pos x="T4" y="T5"/>
                    </a:cxn>
                    <a:cxn ang="0">
                      <a:pos x="T6" y="T7"/>
                    </a:cxn>
                    <a:cxn ang="0">
                      <a:pos x="T8" y="T9"/>
                    </a:cxn>
                  </a:cxnLst>
                  <a:rect l="0" t="0" r="r" b="b"/>
                  <a:pathLst>
                    <a:path w="11" h="11">
                      <a:moveTo>
                        <a:pt x="10" y="0"/>
                      </a:moveTo>
                      <a:cubicBezTo>
                        <a:pt x="0" y="10"/>
                        <a:pt x="0" y="10"/>
                        <a:pt x="0" y="10"/>
                      </a:cubicBezTo>
                      <a:cubicBezTo>
                        <a:pt x="1" y="10"/>
                        <a:pt x="1" y="11"/>
                        <a:pt x="2" y="11"/>
                      </a:cubicBezTo>
                      <a:cubicBezTo>
                        <a:pt x="11" y="2"/>
                        <a:pt x="11" y="2"/>
                        <a:pt x="11" y="2"/>
                      </a:cubicBezTo>
                      <a:cubicBezTo>
                        <a:pt x="11" y="1"/>
                        <a:pt x="10" y="1"/>
                        <a:pt x="1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2" name="Freeform 31"/>
                <p:cNvSpPr>
                  <a:spLocks/>
                </p:cNvSpPr>
                <p:nvPr/>
              </p:nvSpPr>
              <p:spPr bwMode="auto">
                <a:xfrm>
                  <a:off x="18172113" y="4751224"/>
                  <a:ext cx="161925" cy="209550"/>
                </a:xfrm>
                <a:custGeom>
                  <a:avLst/>
                  <a:gdLst>
                    <a:gd name="T0" fmla="*/ 15 w 17"/>
                    <a:gd name="T1" fmla="*/ 0 h 22"/>
                    <a:gd name="T2" fmla="*/ 0 w 17"/>
                    <a:gd name="T3" fmla="*/ 21 h 22"/>
                    <a:gd name="T4" fmla="*/ 2 w 17"/>
                    <a:gd name="T5" fmla="*/ 22 h 22"/>
                    <a:gd name="T6" fmla="*/ 17 w 17"/>
                    <a:gd name="T7" fmla="*/ 1 h 22"/>
                    <a:gd name="T8" fmla="*/ 15 w 17"/>
                    <a:gd name="T9" fmla="*/ 0 h 22"/>
                  </a:gdLst>
                  <a:ahLst/>
                  <a:cxnLst>
                    <a:cxn ang="0">
                      <a:pos x="T0" y="T1"/>
                    </a:cxn>
                    <a:cxn ang="0">
                      <a:pos x="T2" y="T3"/>
                    </a:cxn>
                    <a:cxn ang="0">
                      <a:pos x="T4" y="T5"/>
                    </a:cxn>
                    <a:cxn ang="0">
                      <a:pos x="T6" y="T7"/>
                    </a:cxn>
                    <a:cxn ang="0">
                      <a:pos x="T8" y="T9"/>
                    </a:cxn>
                  </a:cxnLst>
                  <a:rect l="0" t="0" r="r" b="b"/>
                  <a:pathLst>
                    <a:path w="17" h="22">
                      <a:moveTo>
                        <a:pt x="15" y="0"/>
                      </a:moveTo>
                      <a:cubicBezTo>
                        <a:pt x="0" y="21"/>
                        <a:pt x="0" y="21"/>
                        <a:pt x="0" y="21"/>
                      </a:cubicBezTo>
                      <a:cubicBezTo>
                        <a:pt x="0" y="21"/>
                        <a:pt x="1" y="22"/>
                        <a:pt x="2" y="22"/>
                      </a:cubicBezTo>
                      <a:cubicBezTo>
                        <a:pt x="17" y="1"/>
                        <a:pt x="17" y="1"/>
                        <a:pt x="17" y="1"/>
                      </a:cubicBezTo>
                      <a:cubicBezTo>
                        <a:pt x="16" y="1"/>
                        <a:pt x="16" y="0"/>
                        <a:pt x="1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3" name="Freeform 32"/>
                <p:cNvSpPr>
                  <a:spLocks/>
                </p:cNvSpPr>
                <p:nvPr/>
              </p:nvSpPr>
              <p:spPr bwMode="auto">
                <a:xfrm>
                  <a:off x="17991138" y="4903624"/>
                  <a:ext cx="95250" cy="76200"/>
                </a:xfrm>
                <a:custGeom>
                  <a:avLst/>
                  <a:gdLst>
                    <a:gd name="T0" fmla="*/ 10 w 10"/>
                    <a:gd name="T1" fmla="*/ 6 h 8"/>
                    <a:gd name="T2" fmla="*/ 2 w 10"/>
                    <a:gd name="T3" fmla="*/ 0 h 8"/>
                    <a:gd name="T4" fmla="*/ 0 w 10"/>
                    <a:gd name="T5" fmla="*/ 1 h 8"/>
                    <a:gd name="T6" fmla="*/ 8 w 10"/>
                    <a:gd name="T7" fmla="*/ 8 h 8"/>
                    <a:gd name="T8" fmla="*/ 10 w 10"/>
                    <a:gd name="T9" fmla="*/ 6 h 8"/>
                  </a:gdLst>
                  <a:ahLst/>
                  <a:cxnLst>
                    <a:cxn ang="0">
                      <a:pos x="T0" y="T1"/>
                    </a:cxn>
                    <a:cxn ang="0">
                      <a:pos x="T2" y="T3"/>
                    </a:cxn>
                    <a:cxn ang="0">
                      <a:pos x="T4" y="T5"/>
                    </a:cxn>
                    <a:cxn ang="0">
                      <a:pos x="T6" y="T7"/>
                    </a:cxn>
                    <a:cxn ang="0">
                      <a:pos x="T8" y="T9"/>
                    </a:cxn>
                  </a:cxnLst>
                  <a:rect l="0" t="0" r="r" b="b"/>
                  <a:pathLst>
                    <a:path w="10" h="8">
                      <a:moveTo>
                        <a:pt x="10" y="6"/>
                      </a:moveTo>
                      <a:cubicBezTo>
                        <a:pt x="2" y="0"/>
                        <a:pt x="2" y="0"/>
                        <a:pt x="2" y="0"/>
                      </a:cubicBezTo>
                      <a:cubicBezTo>
                        <a:pt x="1" y="0"/>
                        <a:pt x="1" y="1"/>
                        <a:pt x="0" y="1"/>
                      </a:cubicBezTo>
                      <a:cubicBezTo>
                        <a:pt x="8" y="8"/>
                        <a:pt x="8" y="8"/>
                        <a:pt x="8" y="8"/>
                      </a:cubicBezTo>
                      <a:cubicBezTo>
                        <a:pt x="9" y="8"/>
                        <a:pt x="9" y="7"/>
                        <a:pt x="10" y="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4" name="Freeform 33"/>
                <p:cNvSpPr>
                  <a:spLocks noEditPoints="1"/>
                </p:cNvSpPr>
                <p:nvPr/>
              </p:nvSpPr>
              <p:spPr bwMode="auto">
                <a:xfrm>
                  <a:off x="18324513" y="4655974"/>
                  <a:ext cx="95250" cy="95250"/>
                </a:xfrm>
                <a:custGeom>
                  <a:avLst/>
                  <a:gdLst>
                    <a:gd name="T0" fmla="*/ 5 w 10"/>
                    <a:gd name="T1" fmla="*/ 10 h 10"/>
                    <a:gd name="T2" fmla="*/ 10 w 10"/>
                    <a:gd name="T3" fmla="*/ 5 h 10"/>
                    <a:gd name="T4" fmla="*/ 5 w 10"/>
                    <a:gd name="T5" fmla="*/ 0 h 10"/>
                    <a:gd name="T6" fmla="*/ 0 w 10"/>
                    <a:gd name="T7" fmla="*/ 5 h 10"/>
                    <a:gd name="T8" fmla="*/ 5 w 10"/>
                    <a:gd name="T9" fmla="*/ 10 h 10"/>
                    <a:gd name="T10" fmla="*/ 5 w 10"/>
                    <a:gd name="T11" fmla="*/ 2 h 10"/>
                    <a:gd name="T12" fmla="*/ 8 w 10"/>
                    <a:gd name="T13" fmla="*/ 5 h 10"/>
                    <a:gd name="T14" fmla="*/ 5 w 10"/>
                    <a:gd name="T15" fmla="*/ 8 h 10"/>
                    <a:gd name="T16" fmla="*/ 2 w 10"/>
                    <a:gd name="T17" fmla="*/ 5 h 10"/>
                    <a:gd name="T18" fmla="*/ 5 w 10"/>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0">
                      <a:moveTo>
                        <a:pt x="5" y="10"/>
                      </a:moveTo>
                      <a:cubicBezTo>
                        <a:pt x="8" y="10"/>
                        <a:pt x="10" y="8"/>
                        <a:pt x="10" y="5"/>
                      </a:cubicBezTo>
                      <a:cubicBezTo>
                        <a:pt x="10" y="2"/>
                        <a:pt x="8" y="0"/>
                        <a:pt x="5" y="0"/>
                      </a:cubicBezTo>
                      <a:cubicBezTo>
                        <a:pt x="2" y="0"/>
                        <a:pt x="0" y="2"/>
                        <a:pt x="0" y="5"/>
                      </a:cubicBezTo>
                      <a:cubicBezTo>
                        <a:pt x="0" y="8"/>
                        <a:pt x="2" y="10"/>
                        <a:pt x="5" y="10"/>
                      </a:cubicBezTo>
                      <a:close/>
                      <a:moveTo>
                        <a:pt x="5" y="2"/>
                      </a:moveTo>
                      <a:cubicBezTo>
                        <a:pt x="7" y="2"/>
                        <a:pt x="8" y="3"/>
                        <a:pt x="8" y="5"/>
                      </a:cubicBezTo>
                      <a:cubicBezTo>
                        <a:pt x="8" y="7"/>
                        <a:pt x="7" y="8"/>
                        <a:pt x="5" y="8"/>
                      </a:cubicBezTo>
                      <a:cubicBezTo>
                        <a:pt x="3" y="8"/>
                        <a:pt x="2" y="7"/>
                        <a:pt x="2" y="5"/>
                      </a:cubicBezTo>
                      <a:cubicBezTo>
                        <a:pt x="2" y="3"/>
                        <a:pt x="3" y="2"/>
                        <a:pt x="5"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7" name="กลุ่ม 13"/>
            <p:cNvGrpSpPr/>
            <p:nvPr/>
          </p:nvGrpSpPr>
          <p:grpSpPr>
            <a:xfrm>
              <a:off x="7191466" y="6210911"/>
              <a:ext cx="2511217" cy="2511217"/>
              <a:chOff x="7191466" y="6210911"/>
              <a:chExt cx="2511217" cy="2511217"/>
            </a:xfrm>
          </p:grpSpPr>
          <p:sp>
            <p:nvSpPr>
              <p:cNvPr id="28" name="วงรี 38"/>
              <p:cNvSpPr/>
              <p:nvPr/>
            </p:nvSpPr>
            <p:spPr>
              <a:xfrm>
                <a:off x="7191466" y="6210911"/>
                <a:ext cx="2511217" cy="251121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9" name="กลุ่ม 52"/>
              <p:cNvGrpSpPr/>
              <p:nvPr/>
            </p:nvGrpSpPr>
            <p:grpSpPr>
              <a:xfrm>
                <a:off x="7970837" y="6858000"/>
                <a:ext cx="825541" cy="1120787"/>
                <a:chOff x="15514638" y="2851150"/>
                <a:chExt cx="457200" cy="620713"/>
              </a:xfrm>
              <a:solidFill>
                <a:schemeClr val="bg1"/>
              </a:solidFill>
            </p:grpSpPr>
            <p:sp>
              <p:nvSpPr>
                <p:cNvPr id="30" name="Freeform 49"/>
                <p:cNvSpPr>
                  <a:spLocks noEditPoints="1"/>
                </p:cNvSpPr>
                <p:nvPr/>
              </p:nvSpPr>
              <p:spPr bwMode="auto">
                <a:xfrm>
                  <a:off x="15514638" y="2851150"/>
                  <a:ext cx="457200" cy="257175"/>
                </a:xfrm>
                <a:custGeom>
                  <a:avLst/>
                  <a:gdLst>
                    <a:gd name="T0" fmla="*/ 24 w 48"/>
                    <a:gd name="T1" fmla="*/ 27 h 27"/>
                    <a:gd name="T2" fmla="*/ 48 w 48"/>
                    <a:gd name="T3" fmla="*/ 14 h 27"/>
                    <a:gd name="T4" fmla="*/ 24 w 48"/>
                    <a:gd name="T5" fmla="*/ 0 h 27"/>
                    <a:gd name="T6" fmla="*/ 0 w 48"/>
                    <a:gd name="T7" fmla="*/ 14 h 27"/>
                    <a:gd name="T8" fmla="*/ 24 w 48"/>
                    <a:gd name="T9" fmla="*/ 27 h 27"/>
                    <a:gd name="T10" fmla="*/ 24 w 48"/>
                    <a:gd name="T11" fmla="*/ 2 h 27"/>
                    <a:gd name="T12" fmla="*/ 46 w 48"/>
                    <a:gd name="T13" fmla="*/ 14 h 27"/>
                    <a:gd name="T14" fmla="*/ 24 w 48"/>
                    <a:gd name="T15" fmla="*/ 25 h 27"/>
                    <a:gd name="T16" fmla="*/ 3 w 48"/>
                    <a:gd name="T17" fmla="*/ 14 h 27"/>
                    <a:gd name="T18" fmla="*/ 24 w 48"/>
                    <a:gd name="T19" fmla="*/ 2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27">
                      <a:moveTo>
                        <a:pt x="24" y="27"/>
                      </a:moveTo>
                      <a:cubicBezTo>
                        <a:pt x="41" y="27"/>
                        <a:pt x="48" y="21"/>
                        <a:pt x="48" y="14"/>
                      </a:cubicBezTo>
                      <a:cubicBezTo>
                        <a:pt x="48" y="6"/>
                        <a:pt x="41" y="0"/>
                        <a:pt x="24" y="0"/>
                      </a:cubicBezTo>
                      <a:cubicBezTo>
                        <a:pt x="7" y="0"/>
                        <a:pt x="0" y="6"/>
                        <a:pt x="0" y="14"/>
                      </a:cubicBezTo>
                      <a:cubicBezTo>
                        <a:pt x="0" y="21"/>
                        <a:pt x="7" y="27"/>
                        <a:pt x="24" y="27"/>
                      </a:cubicBezTo>
                      <a:close/>
                      <a:moveTo>
                        <a:pt x="24" y="2"/>
                      </a:moveTo>
                      <a:cubicBezTo>
                        <a:pt x="41" y="2"/>
                        <a:pt x="46" y="8"/>
                        <a:pt x="46" y="14"/>
                      </a:cubicBezTo>
                      <a:cubicBezTo>
                        <a:pt x="46" y="19"/>
                        <a:pt x="41" y="25"/>
                        <a:pt x="24" y="25"/>
                      </a:cubicBezTo>
                      <a:cubicBezTo>
                        <a:pt x="7" y="25"/>
                        <a:pt x="3" y="19"/>
                        <a:pt x="3" y="14"/>
                      </a:cubicBezTo>
                      <a:cubicBezTo>
                        <a:pt x="3" y="8"/>
                        <a:pt x="7" y="2"/>
                        <a:pt x="24"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1" name="Freeform 50"/>
                <p:cNvSpPr>
                  <a:spLocks/>
                </p:cNvSpPr>
                <p:nvPr/>
              </p:nvSpPr>
              <p:spPr bwMode="auto">
                <a:xfrm>
                  <a:off x="15514638" y="3060700"/>
                  <a:ext cx="457200" cy="142875"/>
                </a:xfrm>
                <a:custGeom>
                  <a:avLst/>
                  <a:gdLst>
                    <a:gd name="T0" fmla="*/ 47 w 48"/>
                    <a:gd name="T1" fmla="*/ 0 h 15"/>
                    <a:gd name="T2" fmla="*/ 46 w 48"/>
                    <a:gd name="T3" fmla="*/ 1 h 15"/>
                    <a:gd name="T4" fmla="*/ 24 w 48"/>
                    <a:gd name="T5" fmla="*/ 12 h 15"/>
                    <a:gd name="T6" fmla="*/ 3 w 48"/>
                    <a:gd name="T7" fmla="*/ 1 h 15"/>
                    <a:gd name="T8" fmla="*/ 1 w 48"/>
                    <a:gd name="T9" fmla="*/ 0 h 15"/>
                    <a:gd name="T10" fmla="*/ 0 w 48"/>
                    <a:gd name="T11" fmla="*/ 1 h 15"/>
                    <a:gd name="T12" fmla="*/ 24 w 48"/>
                    <a:gd name="T13" fmla="*/ 15 h 15"/>
                    <a:gd name="T14" fmla="*/ 48 w 48"/>
                    <a:gd name="T15" fmla="*/ 1 h 15"/>
                    <a:gd name="T16" fmla="*/ 47 w 48"/>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5">
                      <a:moveTo>
                        <a:pt x="47" y="0"/>
                      </a:moveTo>
                      <a:cubicBezTo>
                        <a:pt x="47" y="0"/>
                        <a:pt x="46" y="0"/>
                        <a:pt x="46" y="1"/>
                      </a:cubicBezTo>
                      <a:cubicBezTo>
                        <a:pt x="46" y="6"/>
                        <a:pt x="41" y="12"/>
                        <a:pt x="24" y="12"/>
                      </a:cubicBezTo>
                      <a:cubicBezTo>
                        <a:pt x="7" y="12"/>
                        <a:pt x="3" y="6"/>
                        <a:pt x="3" y="1"/>
                      </a:cubicBezTo>
                      <a:cubicBezTo>
                        <a:pt x="3" y="0"/>
                        <a:pt x="2" y="0"/>
                        <a:pt x="1" y="0"/>
                      </a:cubicBezTo>
                      <a:cubicBezTo>
                        <a:pt x="1" y="0"/>
                        <a:pt x="0" y="0"/>
                        <a:pt x="0" y="1"/>
                      </a:cubicBezTo>
                      <a:cubicBezTo>
                        <a:pt x="0" y="9"/>
                        <a:pt x="7" y="15"/>
                        <a:pt x="24" y="15"/>
                      </a:cubicBezTo>
                      <a:cubicBezTo>
                        <a:pt x="41" y="15"/>
                        <a:pt x="48" y="9"/>
                        <a:pt x="48" y="1"/>
                      </a:cubicBezTo>
                      <a:cubicBezTo>
                        <a:pt x="48" y="0"/>
                        <a:pt x="48" y="0"/>
                        <a:pt x="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2" name="Freeform 51"/>
                <p:cNvSpPr>
                  <a:spLocks/>
                </p:cNvSpPr>
                <p:nvPr/>
              </p:nvSpPr>
              <p:spPr bwMode="auto">
                <a:xfrm>
                  <a:off x="15514638" y="3146425"/>
                  <a:ext cx="457200" cy="142875"/>
                </a:xfrm>
                <a:custGeom>
                  <a:avLst/>
                  <a:gdLst>
                    <a:gd name="T0" fmla="*/ 47 w 48"/>
                    <a:gd name="T1" fmla="*/ 0 h 15"/>
                    <a:gd name="T2" fmla="*/ 46 w 48"/>
                    <a:gd name="T3" fmla="*/ 2 h 15"/>
                    <a:gd name="T4" fmla="*/ 24 w 48"/>
                    <a:gd name="T5" fmla="*/ 13 h 15"/>
                    <a:gd name="T6" fmla="*/ 3 w 48"/>
                    <a:gd name="T7" fmla="*/ 2 h 15"/>
                    <a:gd name="T8" fmla="*/ 1 w 48"/>
                    <a:gd name="T9" fmla="*/ 0 h 15"/>
                    <a:gd name="T10" fmla="*/ 0 w 48"/>
                    <a:gd name="T11" fmla="*/ 2 h 15"/>
                    <a:gd name="T12" fmla="*/ 24 w 48"/>
                    <a:gd name="T13" fmla="*/ 15 h 15"/>
                    <a:gd name="T14" fmla="*/ 48 w 48"/>
                    <a:gd name="T15" fmla="*/ 2 h 15"/>
                    <a:gd name="T16" fmla="*/ 47 w 48"/>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5">
                      <a:moveTo>
                        <a:pt x="47" y="0"/>
                      </a:moveTo>
                      <a:cubicBezTo>
                        <a:pt x="47" y="0"/>
                        <a:pt x="46" y="1"/>
                        <a:pt x="46" y="2"/>
                      </a:cubicBezTo>
                      <a:cubicBezTo>
                        <a:pt x="46" y="7"/>
                        <a:pt x="41" y="13"/>
                        <a:pt x="24" y="13"/>
                      </a:cubicBezTo>
                      <a:cubicBezTo>
                        <a:pt x="7" y="13"/>
                        <a:pt x="3" y="7"/>
                        <a:pt x="3" y="2"/>
                      </a:cubicBezTo>
                      <a:cubicBezTo>
                        <a:pt x="3" y="1"/>
                        <a:pt x="2" y="0"/>
                        <a:pt x="1" y="0"/>
                      </a:cubicBezTo>
                      <a:cubicBezTo>
                        <a:pt x="1" y="0"/>
                        <a:pt x="0" y="1"/>
                        <a:pt x="0" y="2"/>
                      </a:cubicBezTo>
                      <a:cubicBezTo>
                        <a:pt x="0" y="9"/>
                        <a:pt x="7" y="15"/>
                        <a:pt x="24" y="15"/>
                      </a:cubicBezTo>
                      <a:cubicBezTo>
                        <a:pt x="41" y="15"/>
                        <a:pt x="48" y="9"/>
                        <a:pt x="48" y="2"/>
                      </a:cubicBezTo>
                      <a:cubicBezTo>
                        <a:pt x="48" y="1"/>
                        <a:pt x="48" y="0"/>
                        <a:pt x="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3" name="Freeform 52"/>
                <p:cNvSpPr>
                  <a:spLocks/>
                </p:cNvSpPr>
                <p:nvPr/>
              </p:nvSpPr>
              <p:spPr bwMode="auto">
                <a:xfrm>
                  <a:off x="15514638" y="3241675"/>
                  <a:ext cx="457200" cy="142875"/>
                </a:xfrm>
                <a:custGeom>
                  <a:avLst/>
                  <a:gdLst>
                    <a:gd name="T0" fmla="*/ 47 w 48"/>
                    <a:gd name="T1" fmla="*/ 0 h 15"/>
                    <a:gd name="T2" fmla="*/ 46 w 48"/>
                    <a:gd name="T3" fmla="*/ 1 h 15"/>
                    <a:gd name="T4" fmla="*/ 24 w 48"/>
                    <a:gd name="T5" fmla="*/ 12 h 15"/>
                    <a:gd name="T6" fmla="*/ 3 w 48"/>
                    <a:gd name="T7" fmla="*/ 1 h 15"/>
                    <a:gd name="T8" fmla="*/ 1 w 48"/>
                    <a:gd name="T9" fmla="*/ 0 h 15"/>
                    <a:gd name="T10" fmla="*/ 0 w 48"/>
                    <a:gd name="T11" fmla="*/ 1 h 15"/>
                    <a:gd name="T12" fmla="*/ 24 w 48"/>
                    <a:gd name="T13" fmla="*/ 15 h 15"/>
                    <a:gd name="T14" fmla="*/ 48 w 48"/>
                    <a:gd name="T15" fmla="*/ 1 h 15"/>
                    <a:gd name="T16" fmla="*/ 47 w 48"/>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5">
                      <a:moveTo>
                        <a:pt x="47" y="0"/>
                      </a:moveTo>
                      <a:cubicBezTo>
                        <a:pt x="47" y="0"/>
                        <a:pt x="46" y="0"/>
                        <a:pt x="46" y="1"/>
                      </a:cubicBezTo>
                      <a:cubicBezTo>
                        <a:pt x="46" y="6"/>
                        <a:pt x="41" y="12"/>
                        <a:pt x="24" y="12"/>
                      </a:cubicBezTo>
                      <a:cubicBezTo>
                        <a:pt x="7" y="12"/>
                        <a:pt x="3" y="6"/>
                        <a:pt x="3" y="1"/>
                      </a:cubicBezTo>
                      <a:cubicBezTo>
                        <a:pt x="3" y="0"/>
                        <a:pt x="2" y="0"/>
                        <a:pt x="1" y="0"/>
                      </a:cubicBezTo>
                      <a:cubicBezTo>
                        <a:pt x="1" y="0"/>
                        <a:pt x="0" y="0"/>
                        <a:pt x="0" y="1"/>
                      </a:cubicBezTo>
                      <a:cubicBezTo>
                        <a:pt x="0" y="9"/>
                        <a:pt x="7" y="15"/>
                        <a:pt x="24" y="15"/>
                      </a:cubicBezTo>
                      <a:cubicBezTo>
                        <a:pt x="41" y="15"/>
                        <a:pt x="48" y="9"/>
                        <a:pt x="48" y="1"/>
                      </a:cubicBezTo>
                      <a:cubicBezTo>
                        <a:pt x="48" y="0"/>
                        <a:pt x="48" y="0"/>
                        <a:pt x="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4" name="Freeform 53"/>
                <p:cNvSpPr>
                  <a:spLocks/>
                </p:cNvSpPr>
                <p:nvPr/>
              </p:nvSpPr>
              <p:spPr bwMode="auto">
                <a:xfrm>
                  <a:off x="15514638" y="3327400"/>
                  <a:ext cx="457200" cy="144463"/>
                </a:xfrm>
                <a:custGeom>
                  <a:avLst/>
                  <a:gdLst>
                    <a:gd name="T0" fmla="*/ 47 w 48"/>
                    <a:gd name="T1" fmla="*/ 0 h 15"/>
                    <a:gd name="T2" fmla="*/ 46 w 48"/>
                    <a:gd name="T3" fmla="*/ 2 h 15"/>
                    <a:gd name="T4" fmla="*/ 24 w 48"/>
                    <a:gd name="T5" fmla="*/ 13 h 15"/>
                    <a:gd name="T6" fmla="*/ 3 w 48"/>
                    <a:gd name="T7" fmla="*/ 2 h 15"/>
                    <a:gd name="T8" fmla="*/ 1 w 48"/>
                    <a:gd name="T9" fmla="*/ 0 h 15"/>
                    <a:gd name="T10" fmla="*/ 0 w 48"/>
                    <a:gd name="T11" fmla="*/ 2 h 15"/>
                    <a:gd name="T12" fmla="*/ 24 w 48"/>
                    <a:gd name="T13" fmla="*/ 15 h 15"/>
                    <a:gd name="T14" fmla="*/ 48 w 48"/>
                    <a:gd name="T15" fmla="*/ 2 h 15"/>
                    <a:gd name="T16" fmla="*/ 47 w 48"/>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5">
                      <a:moveTo>
                        <a:pt x="47" y="0"/>
                      </a:moveTo>
                      <a:cubicBezTo>
                        <a:pt x="47" y="0"/>
                        <a:pt x="46" y="1"/>
                        <a:pt x="46" y="2"/>
                      </a:cubicBezTo>
                      <a:cubicBezTo>
                        <a:pt x="46" y="7"/>
                        <a:pt x="41" y="13"/>
                        <a:pt x="24" y="13"/>
                      </a:cubicBezTo>
                      <a:cubicBezTo>
                        <a:pt x="7" y="13"/>
                        <a:pt x="3" y="7"/>
                        <a:pt x="3" y="2"/>
                      </a:cubicBezTo>
                      <a:cubicBezTo>
                        <a:pt x="3" y="1"/>
                        <a:pt x="2" y="0"/>
                        <a:pt x="1" y="0"/>
                      </a:cubicBezTo>
                      <a:cubicBezTo>
                        <a:pt x="1" y="0"/>
                        <a:pt x="0" y="1"/>
                        <a:pt x="0" y="2"/>
                      </a:cubicBezTo>
                      <a:cubicBezTo>
                        <a:pt x="0" y="9"/>
                        <a:pt x="7" y="15"/>
                        <a:pt x="24" y="15"/>
                      </a:cubicBezTo>
                      <a:cubicBezTo>
                        <a:pt x="41" y="15"/>
                        <a:pt x="48" y="9"/>
                        <a:pt x="48" y="2"/>
                      </a:cubicBezTo>
                      <a:cubicBezTo>
                        <a:pt x="48" y="1"/>
                        <a:pt x="48" y="0"/>
                        <a:pt x="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8" name="กลุ่ม 12"/>
            <p:cNvGrpSpPr/>
            <p:nvPr/>
          </p:nvGrpSpPr>
          <p:grpSpPr>
            <a:xfrm>
              <a:off x="4618037" y="6226152"/>
              <a:ext cx="2511217" cy="2511217"/>
              <a:chOff x="4618037" y="6226152"/>
              <a:chExt cx="2511217" cy="2511217"/>
            </a:xfrm>
          </p:grpSpPr>
          <p:sp>
            <p:nvSpPr>
              <p:cNvPr id="24" name="วงรี 36"/>
              <p:cNvSpPr/>
              <p:nvPr/>
            </p:nvSpPr>
            <p:spPr>
              <a:xfrm>
                <a:off x="4618037" y="6226152"/>
                <a:ext cx="2511217" cy="251121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5" name="กลุ่ม 58"/>
              <p:cNvGrpSpPr/>
              <p:nvPr/>
            </p:nvGrpSpPr>
            <p:grpSpPr>
              <a:xfrm>
                <a:off x="5227637" y="6858000"/>
                <a:ext cx="1221113" cy="1223980"/>
                <a:chOff x="21201063" y="3320886"/>
                <a:chExt cx="676275" cy="677863"/>
              </a:xfrm>
              <a:solidFill>
                <a:schemeClr val="bg1"/>
              </a:solidFill>
            </p:grpSpPr>
            <p:sp>
              <p:nvSpPr>
                <p:cNvPr id="26" name="Freeform 81"/>
                <p:cNvSpPr>
                  <a:spLocks noEditPoints="1"/>
                </p:cNvSpPr>
                <p:nvPr/>
              </p:nvSpPr>
              <p:spPr bwMode="auto">
                <a:xfrm>
                  <a:off x="21201063" y="3320886"/>
                  <a:ext cx="676275" cy="677863"/>
                </a:xfrm>
                <a:custGeom>
                  <a:avLst/>
                  <a:gdLst>
                    <a:gd name="T0" fmla="*/ 61 w 71"/>
                    <a:gd name="T1" fmla="*/ 21 h 71"/>
                    <a:gd name="T2" fmla="*/ 63 w 71"/>
                    <a:gd name="T3" fmla="*/ 12 h 71"/>
                    <a:gd name="T4" fmla="*/ 51 w 71"/>
                    <a:gd name="T5" fmla="*/ 11 h 71"/>
                    <a:gd name="T6" fmla="*/ 38 w 71"/>
                    <a:gd name="T7" fmla="*/ 0 h 71"/>
                    <a:gd name="T8" fmla="*/ 29 w 71"/>
                    <a:gd name="T9" fmla="*/ 8 h 71"/>
                    <a:gd name="T10" fmla="*/ 12 w 71"/>
                    <a:gd name="T11" fmla="*/ 9 h 71"/>
                    <a:gd name="T12" fmla="*/ 9 w 71"/>
                    <a:gd name="T13" fmla="*/ 19 h 71"/>
                    <a:gd name="T14" fmla="*/ 5 w 71"/>
                    <a:gd name="T15" fmla="*/ 29 h 71"/>
                    <a:gd name="T16" fmla="*/ 5 w 71"/>
                    <a:gd name="T17" fmla="*/ 43 h 71"/>
                    <a:gd name="T18" fmla="*/ 9 w 71"/>
                    <a:gd name="T19" fmla="*/ 53 h 71"/>
                    <a:gd name="T20" fmla="*/ 16 w 71"/>
                    <a:gd name="T21" fmla="*/ 64 h 71"/>
                    <a:gd name="T22" fmla="*/ 29 w 71"/>
                    <a:gd name="T23" fmla="*/ 64 h 71"/>
                    <a:gd name="T24" fmla="*/ 38 w 71"/>
                    <a:gd name="T25" fmla="*/ 71 h 71"/>
                    <a:gd name="T26" fmla="*/ 51 w 71"/>
                    <a:gd name="T27" fmla="*/ 61 h 71"/>
                    <a:gd name="T28" fmla="*/ 59 w 71"/>
                    <a:gd name="T29" fmla="*/ 63 h 71"/>
                    <a:gd name="T30" fmla="*/ 61 w 71"/>
                    <a:gd name="T31" fmla="*/ 51 h 71"/>
                    <a:gd name="T32" fmla="*/ 71 w 71"/>
                    <a:gd name="T33" fmla="*/ 38 h 71"/>
                    <a:gd name="T34" fmla="*/ 69 w 71"/>
                    <a:gd name="T35" fmla="*/ 38 h 71"/>
                    <a:gd name="T36" fmla="*/ 62 w 71"/>
                    <a:gd name="T37" fmla="*/ 42 h 71"/>
                    <a:gd name="T38" fmla="*/ 58 w 71"/>
                    <a:gd name="T39" fmla="*/ 50 h 71"/>
                    <a:gd name="T40" fmla="*/ 61 w 71"/>
                    <a:gd name="T41" fmla="*/ 57 h 71"/>
                    <a:gd name="T42" fmla="*/ 52 w 71"/>
                    <a:gd name="T43" fmla="*/ 58 h 71"/>
                    <a:gd name="T44" fmla="*/ 41 w 71"/>
                    <a:gd name="T45" fmla="*/ 62 h 71"/>
                    <a:gd name="T46" fmla="*/ 41 w 71"/>
                    <a:gd name="T47" fmla="*/ 63 h 71"/>
                    <a:gd name="T48" fmla="*/ 33 w 71"/>
                    <a:gd name="T49" fmla="*/ 69 h 71"/>
                    <a:gd name="T50" fmla="*/ 30 w 71"/>
                    <a:gd name="T51" fmla="*/ 62 h 71"/>
                    <a:gd name="T52" fmla="*/ 22 w 71"/>
                    <a:gd name="T53" fmla="*/ 58 h 71"/>
                    <a:gd name="T54" fmla="*/ 17 w 71"/>
                    <a:gd name="T55" fmla="*/ 61 h 71"/>
                    <a:gd name="T56" fmla="*/ 11 w 71"/>
                    <a:gd name="T57" fmla="*/ 54 h 71"/>
                    <a:gd name="T58" fmla="*/ 13 w 71"/>
                    <a:gd name="T59" fmla="*/ 50 h 71"/>
                    <a:gd name="T60" fmla="*/ 9 w 71"/>
                    <a:gd name="T61" fmla="*/ 41 h 71"/>
                    <a:gd name="T62" fmla="*/ 3 w 71"/>
                    <a:gd name="T63" fmla="*/ 33 h 71"/>
                    <a:gd name="T64" fmla="*/ 10 w 71"/>
                    <a:gd name="T65" fmla="*/ 30 h 71"/>
                    <a:gd name="T66" fmla="*/ 13 w 71"/>
                    <a:gd name="T67" fmla="*/ 22 h 71"/>
                    <a:gd name="T68" fmla="*/ 10 w 71"/>
                    <a:gd name="T69" fmla="*/ 16 h 71"/>
                    <a:gd name="T70" fmla="*/ 17 w 71"/>
                    <a:gd name="T71" fmla="*/ 11 h 71"/>
                    <a:gd name="T72" fmla="*/ 22 w 71"/>
                    <a:gd name="T73" fmla="*/ 14 h 71"/>
                    <a:gd name="T74" fmla="*/ 31 w 71"/>
                    <a:gd name="T75" fmla="*/ 9 h 71"/>
                    <a:gd name="T76" fmla="*/ 38 w 71"/>
                    <a:gd name="T77" fmla="*/ 3 h 71"/>
                    <a:gd name="T78" fmla="*/ 41 w 71"/>
                    <a:gd name="T79" fmla="*/ 9 h 71"/>
                    <a:gd name="T80" fmla="*/ 41 w 71"/>
                    <a:gd name="T81" fmla="*/ 9 h 71"/>
                    <a:gd name="T82" fmla="*/ 41 w 71"/>
                    <a:gd name="T83" fmla="*/ 10 h 71"/>
                    <a:gd name="T84" fmla="*/ 41 w 71"/>
                    <a:gd name="T85" fmla="*/ 10 h 71"/>
                    <a:gd name="T86" fmla="*/ 41 w 71"/>
                    <a:gd name="T87" fmla="*/ 10 h 71"/>
                    <a:gd name="T88" fmla="*/ 52 w 71"/>
                    <a:gd name="T89" fmla="*/ 13 h 71"/>
                    <a:gd name="T90" fmla="*/ 61 w 71"/>
                    <a:gd name="T91" fmla="*/ 14 h 71"/>
                    <a:gd name="T92" fmla="*/ 58 w 71"/>
                    <a:gd name="T93" fmla="*/ 20 h 71"/>
                    <a:gd name="T94" fmla="*/ 58 w 71"/>
                    <a:gd name="T95" fmla="*/ 20 h 71"/>
                    <a:gd name="T96" fmla="*/ 58 w 71"/>
                    <a:gd name="T97" fmla="*/ 21 h 71"/>
                    <a:gd name="T98" fmla="*/ 58 w 71"/>
                    <a:gd name="T99" fmla="*/ 21 h 71"/>
                    <a:gd name="T100" fmla="*/ 63 w 71"/>
                    <a:gd name="T101" fmla="*/ 31 h 71"/>
                    <a:gd name="T102" fmla="*/ 69 w 71"/>
                    <a:gd name="T103" fmla="*/ 38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1" h="71">
                      <a:moveTo>
                        <a:pt x="67" y="29"/>
                      </a:moveTo>
                      <a:cubicBezTo>
                        <a:pt x="64" y="29"/>
                        <a:pt x="64" y="29"/>
                        <a:pt x="64" y="29"/>
                      </a:cubicBezTo>
                      <a:cubicBezTo>
                        <a:pt x="63" y="26"/>
                        <a:pt x="62" y="23"/>
                        <a:pt x="61" y="21"/>
                      </a:cubicBezTo>
                      <a:cubicBezTo>
                        <a:pt x="63" y="19"/>
                        <a:pt x="63" y="19"/>
                        <a:pt x="63" y="19"/>
                      </a:cubicBezTo>
                      <a:cubicBezTo>
                        <a:pt x="64" y="18"/>
                        <a:pt x="64" y="17"/>
                        <a:pt x="64" y="16"/>
                      </a:cubicBezTo>
                      <a:cubicBezTo>
                        <a:pt x="64" y="15"/>
                        <a:pt x="64" y="13"/>
                        <a:pt x="63" y="12"/>
                      </a:cubicBezTo>
                      <a:cubicBezTo>
                        <a:pt x="59" y="9"/>
                        <a:pt x="59" y="9"/>
                        <a:pt x="59" y="9"/>
                      </a:cubicBezTo>
                      <a:cubicBezTo>
                        <a:pt x="57" y="7"/>
                        <a:pt x="54" y="7"/>
                        <a:pt x="52" y="9"/>
                      </a:cubicBezTo>
                      <a:cubicBezTo>
                        <a:pt x="51" y="11"/>
                        <a:pt x="51" y="11"/>
                        <a:pt x="51" y="11"/>
                      </a:cubicBezTo>
                      <a:cubicBezTo>
                        <a:pt x="48" y="10"/>
                        <a:pt x="46" y="8"/>
                        <a:pt x="43" y="8"/>
                      </a:cubicBezTo>
                      <a:cubicBezTo>
                        <a:pt x="43" y="5"/>
                        <a:pt x="43" y="5"/>
                        <a:pt x="43" y="5"/>
                      </a:cubicBezTo>
                      <a:cubicBezTo>
                        <a:pt x="43" y="2"/>
                        <a:pt x="41" y="0"/>
                        <a:pt x="38" y="0"/>
                      </a:cubicBezTo>
                      <a:cubicBezTo>
                        <a:pt x="33" y="0"/>
                        <a:pt x="33" y="0"/>
                        <a:pt x="33" y="0"/>
                      </a:cubicBezTo>
                      <a:cubicBezTo>
                        <a:pt x="31" y="0"/>
                        <a:pt x="29" y="2"/>
                        <a:pt x="29" y="5"/>
                      </a:cubicBezTo>
                      <a:cubicBezTo>
                        <a:pt x="29" y="8"/>
                        <a:pt x="29" y="8"/>
                        <a:pt x="29" y="8"/>
                      </a:cubicBezTo>
                      <a:cubicBezTo>
                        <a:pt x="26" y="8"/>
                        <a:pt x="23" y="10"/>
                        <a:pt x="21" y="11"/>
                      </a:cubicBezTo>
                      <a:cubicBezTo>
                        <a:pt x="19" y="9"/>
                        <a:pt x="19" y="9"/>
                        <a:pt x="19" y="9"/>
                      </a:cubicBezTo>
                      <a:cubicBezTo>
                        <a:pt x="17" y="7"/>
                        <a:pt x="14" y="7"/>
                        <a:pt x="12" y="9"/>
                      </a:cubicBezTo>
                      <a:cubicBezTo>
                        <a:pt x="9" y="12"/>
                        <a:pt x="9" y="12"/>
                        <a:pt x="9" y="12"/>
                      </a:cubicBezTo>
                      <a:cubicBezTo>
                        <a:pt x="8" y="13"/>
                        <a:pt x="8" y="15"/>
                        <a:pt x="8" y="16"/>
                      </a:cubicBezTo>
                      <a:cubicBezTo>
                        <a:pt x="8" y="17"/>
                        <a:pt x="8" y="18"/>
                        <a:pt x="9" y="19"/>
                      </a:cubicBezTo>
                      <a:cubicBezTo>
                        <a:pt x="11" y="21"/>
                        <a:pt x="11" y="21"/>
                        <a:pt x="11" y="21"/>
                      </a:cubicBezTo>
                      <a:cubicBezTo>
                        <a:pt x="9" y="23"/>
                        <a:pt x="8" y="26"/>
                        <a:pt x="8" y="29"/>
                      </a:cubicBezTo>
                      <a:cubicBezTo>
                        <a:pt x="5" y="29"/>
                        <a:pt x="5" y="29"/>
                        <a:pt x="5" y="29"/>
                      </a:cubicBezTo>
                      <a:cubicBezTo>
                        <a:pt x="2" y="29"/>
                        <a:pt x="0" y="31"/>
                        <a:pt x="0" y="33"/>
                      </a:cubicBezTo>
                      <a:cubicBezTo>
                        <a:pt x="0" y="38"/>
                        <a:pt x="0" y="38"/>
                        <a:pt x="0" y="38"/>
                      </a:cubicBezTo>
                      <a:cubicBezTo>
                        <a:pt x="0" y="41"/>
                        <a:pt x="2" y="43"/>
                        <a:pt x="5" y="43"/>
                      </a:cubicBezTo>
                      <a:cubicBezTo>
                        <a:pt x="8" y="43"/>
                        <a:pt x="8" y="43"/>
                        <a:pt x="8" y="43"/>
                      </a:cubicBezTo>
                      <a:cubicBezTo>
                        <a:pt x="8" y="46"/>
                        <a:pt x="9" y="48"/>
                        <a:pt x="11" y="51"/>
                      </a:cubicBezTo>
                      <a:cubicBezTo>
                        <a:pt x="9" y="53"/>
                        <a:pt x="9" y="53"/>
                        <a:pt x="9" y="53"/>
                      </a:cubicBezTo>
                      <a:cubicBezTo>
                        <a:pt x="7" y="54"/>
                        <a:pt x="7" y="57"/>
                        <a:pt x="9" y="59"/>
                      </a:cubicBezTo>
                      <a:cubicBezTo>
                        <a:pt x="12" y="63"/>
                        <a:pt x="12" y="63"/>
                        <a:pt x="12" y="63"/>
                      </a:cubicBezTo>
                      <a:cubicBezTo>
                        <a:pt x="13" y="64"/>
                        <a:pt x="15" y="64"/>
                        <a:pt x="16" y="64"/>
                      </a:cubicBezTo>
                      <a:cubicBezTo>
                        <a:pt x="17" y="64"/>
                        <a:pt x="18" y="64"/>
                        <a:pt x="19" y="63"/>
                      </a:cubicBezTo>
                      <a:cubicBezTo>
                        <a:pt x="21" y="61"/>
                        <a:pt x="21" y="61"/>
                        <a:pt x="21" y="61"/>
                      </a:cubicBezTo>
                      <a:cubicBezTo>
                        <a:pt x="23" y="62"/>
                        <a:pt x="26" y="63"/>
                        <a:pt x="29" y="64"/>
                      </a:cubicBezTo>
                      <a:cubicBezTo>
                        <a:pt x="29" y="67"/>
                        <a:pt x="29" y="67"/>
                        <a:pt x="29" y="67"/>
                      </a:cubicBezTo>
                      <a:cubicBezTo>
                        <a:pt x="29" y="69"/>
                        <a:pt x="31" y="71"/>
                        <a:pt x="33" y="71"/>
                      </a:cubicBezTo>
                      <a:cubicBezTo>
                        <a:pt x="38" y="71"/>
                        <a:pt x="38" y="71"/>
                        <a:pt x="38" y="71"/>
                      </a:cubicBezTo>
                      <a:cubicBezTo>
                        <a:pt x="41" y="71"/>
                        <a:pt x="43" y="69"/>
                        <a:pt x="43" y="67"/>
                      </a:cubicBezTo>
                      <a:cubicBezTo>
                        <a:pt x="43" y="64"/>
                        <a:pt x="43" y="64"/>
                        <a:pt x="43" y="64"/>
                      </a:cubicBezTo>
                      <a:cubicBezTo>
                        <a:pt x="46" y="63"/>
                        <a:pt x="48" y="62"/>
                        <a:pt x="51" y="61"/>
                      </a:cubicBezTo>
                      <a:cubicBezTo>
                        <a:pt x="52" y="63"/>
                        <a:pt x="52" y="63"/>
                        <a:pt x="52" y="63"/>
                      </a:cubicBezTo>
                      <a:cubicBezTo>
                        <a:pt x="53" y="64"/>
                        <a:pt x="55" y="64"/>
                        <a:pt x="56" y="64"/>
                      </a:cubicBezTo>
                      <a:cubicBezTo>
                        <a:pt x="57" y="64"/>
                        <a:pt x="58" y="64"/>
                        <a:pt x="59" y="63"/>
                      </a:cubicBezTo>
                      <a:cubicBezTo>
                        <a:pt x="63" y="59"/>
                        <a:pt x="63" y="59"/>
                        <a:pt x="63" y="59"/>
                      </a:cubicBezTo>
                      <a:cubicBezTo>
                        <a:pt x="64" y="57"/>
                        <a:pt x="64" y="54"/>
                        <a:pt x="63" y="53"/>
                      </a:cubicBezTo>
                      <a:cubicBezTo>
                        <a:pt x="61" y="51"/>
                        <a:pt x="61" y="51"/>
                        <a:pt x="61" y="51"/>
                      </a:cubicBezTo>
                      <a:cubicBezTo>
                        <a:pt x="62" y="48"/>
                        <a:pt x="63" y="46"/>
                        <a:pt x="64" y="43"/>
                      </a:cubicBezTo>
                      <a:cubicBezTo>
                        <a:pt x="67" y="43"/>
                        <a:pt x="67" y="43"/>
                        <a:pt x="67" y="43"/>
                      </a:cubicBezTo>
                      <a:cubicBezTo>
                        <a:pt x="69" y="43"/>
                        <a:pt x="71" y="41"/>
                        <a:pt x="71" y="38"/>
                      </a:cubicBezTo>
                      <a:cubicBezTo>
                        <a:pt x="71" y="33"/>
                        <a:pt x="71" y="33"/>
                        <a:pt x="71" y="33"/>
                      </a:cubicBezTo>
                      <a:cubicBezTo>
                        <a:pt x="71" y="31"/>
                        <a:pt x="69" y="29"/>
                        <a:pt x="67" y="29"/>
                      </a:cubicBezTo>
                      <a:close/>
                      <a:moveTo>
                        <a:pt x="69" y="38"/>
                      </a:moveTo>
                      <a:cubicBezTo>
                        <a:pt x="69" y="40"/>
                        <a:pt x="68" y="41"/>
                        <a:pt x="67" y="41"/>
                      </a:cubicBezTo>
                      <a:cubicBezTo>
                        <a:pt x="63" y="41"/>
                        <a:pt x="63" y="41"/>
                        <a:pt x="63" y="41"/>
                      </a:cubicBezTo>
                      <a:cubicBezTo>
                        <a:pt x="62" y="41"/>
                        <a:pt x="62" y="41"/>
                        <a:pt x="62" y="42"/>
                      </a:cubicBezTo>
                      <a:cubicBezTo>
                        <a:pt x="62" y="42"/>
                        <a:pt x="62" y="42"/>
                        <a:pt x="62" y="42"/>
                      </a:cubicBezTo>
                      <a:cubicBezTo>
                        <a:pt x="61" y="45"/>
                        <a:pt x="60" y="47"/>
                        <a:pt x="58" y="50"/>
                      </a:cubicBezTo>
                      <a:cubicBezTo>
                        <a:pt x="58" y="50"/>
                        <a:pt x="58" y="50"/>
                        <a:pt x="58" y="50"/>
                      </a:cubicBezTo>
                      <a:cubicBezTo>
                        <a:pt x="58" y="51"/>
                        <a:pt x="58" y="51"/>
                        <a:pt x="58" y="52"/>
                      </a:cubicBezTo>
                      <a:cubicBezTo>
                        <a:pt x="61" y="54"/>
                        <a:pt x="61" y="54"/>
                        <a:pt x="61" y="54"/>
                      </a:cubicBezTo>
                      <a:cubicBezTo>
                        <a:pt x="62" y="55"/>
                        <a:pt x="62" y="57"/>
                        <a:pt x="61" y="57"/>
                      </a:cubicBezTo>
                      <a:cubicBezTo>
                        <a:pt x="57" y="61"/>
                        <a:pt x="57" y="61"/>
                        <a:pt x="57" y="61"/>
                      </a:cubicBezTo>
                      <a:cubicBezTo>
                        <a:pt x="57" y="62"/>
                        <a:pt x="55" y="62"/>
                        <a:pt x="54" y="61"/>
                      </a:cubicBezTo>
                      <a:cubicBezTo>
                        <a:pt x="52" y="58"/>
                        <a:pt x="52" y="58"/>
                        <a:pt x="52" y="58"/>
                      </a:cubicBezTo>
                      <a:cubicBezTo>
                        <a:pt x="51" y="58"/>
                        <a:pt x="51" y="58"/>
                        <a:pt x="50" y="58"/>
                      </a:cubicBezTo>
                      <a:cubicBezTo>
                        <a:pt x="50" y="58"/>
                        <a:pt x="50" y="58"/>
                        <a:pt x="50" y="58"/>
                      </a:cubicBezTo>
                      <a:cubicBezTo>
                        <a:pt x="47" y="60"/>
                        <a:pt x="45" y="61"/>
                        <a:pt x="41" y="62"/>
                      </a:cubicBezTo>
                      <a:cubicBezTo>
                        <a:pt x="41" y="62"/>
                        <a:pt x="41" y="62"/>
                        <a:pt x="41" y="62"/>
                      </a:cubicBezTo>
                      <a:cubicBezTo>
                        <a:pt x="41" y="62"/>
                        <a:pt x="41" y="62"/>
                        <a:pt x="41" y="62"/>
                      </a:cubicBezTo>
                      <a:cubicBezTo>
                        <a:pt x="41" y="62"/>
                        <a:pt x="41" y="62"/>
                        <a:pt x="41" y="63"/>
                      </a:cubicBezTo>
                      <a:cubicBezTo>
                        <a:pt x="41" y="67"/>
                        <a:pt x="41" y="67"/>
                        <a:pt x="41" y="67"/>
                      </a:cubicBezTo>
                      <a:cubicBezTo>
                        <a:pt x="41" y="68"/>
                        <a:pt x="39" y="69"/>
                        <a:pt x="38" y="69"/>
                      </a:cubicBezTo>
                      <a:cubicBezTo>
                        <a:pt x="33" y="69"/>
                        <a:pt x="33" y="69"/>
                        <a:pt x="33" y="69"/>
                      </a:cubicBezTo>
                      <a:cubicBezTo>
                        <a:pt x="32" y="69"/>
                        <a:pt x="31" y="68"/>
                        <a:pt x="31" y="67"/>
                      </a:cubicBezTo>
                      <a:cubicBezTo>
                        <a:pt x="31" y="63"/>
                        <a:pt x="31" y="63"/>
                        <a:pt x="31" y="63"/>
                      </a:cubicBezTo>
                      <a:cubicBezTo>
                        <a:pt x="31" y="62"/>
                        <a:pt x="31" y="62"/>
                        <a:pt x="30" y="62"/>
                      </a:cubicBezTo>
                      <a:cubicBezTo>
                        <a:pt x="30" y="62"/>
                        <a:pt x="30" y="62"/>
                        <a:pt x="30" y="62"/>
                      </a:cubicBezTo>
                      <a:cubicBezTo>
                        <a:pt x="30" y="62"/>
                        <a:pt x="30" y="62"/>
                        <a:pt x="30" y="62"/>
                      </a:cubicBezTo>
                      <a:cubicBezTo>
                        <a:pt x="27" y="61"/>
                        <a:pt x="24" y="60"/>
                        <a:pt x="22" y="58"/>
                      </a:cubicBezTo>
                      <a:cubicBezTo>
                        <a:pt x="21" y="58"/>
                        <a:pt x="21" y="58"/>
                        <a:pt x="21" y="58"/>
                      </a:cubicBezTo>
                      <a:cubicBezTo>
                        <a:pt x="21" y="58"/>
                        <a:pt x="20" y="58"/>
                        <a:pt x="20" y="58"/>
                      </a:cubicBezTo>
                      <a:cubicBezTo>
                        <a:pt x="17" y="61"/>
                        <a:pt x="17" y="61"/>
                        <a:pt x="17" y="61"/>
                      </a:cubicBezTo>
                      <a:cubicBezTo>
                        <a:pt x="16" y="62"/>
                        <a:pt x="15" y="62"/>
                        <a:pt x="14" y="61"/>
                      </a:cubicBezTo>
                      <a:cubicBezTo>
                        <a:pt x="11" y="57"/>
                        <a:pt x="11" y="57"/>
                        <a:pt x="11" y="57"/>
                      </a:cubicBezTo>
                      <a:cubicBezTo>
                        <a:pt x="10" y="57"/>
                        <a:pt x="10" y="55"/>
                        <a:pt x="11" y="54"/>
                      </a:cubicBezTo>
                      <a:cubicBezTo>
                        <a:pt x="13" y="52"/>
                        <a:pt x="13" y="52"/>
                        <a:pt x="13" y="52"/>
                      </a:cubicBezTo>
                      <a:cubicBezTo>
                        <a:pt x="14" y="51"/>
                        <a:pt x="14" y="51"/>
                        <a:pt x="13" y="50"/>
                      </a:cubicBezTo>
                      <a:cubicBezTo>
                        <a:pt x="13" y="50"/>
                        <a:pt x="13" y="50"/>
                        <a:pt x="13" y="50"/>
                      </a:cubicBezTo>
                      <a:cubicBezTo>
                        <a:pt x="12" y="47"/>
                        <a:pt x="11" y="45"/>
                        <a:pt x="10" y="42"/>
                      </a:cubicBezTo>
                      <a:cubicBezTo>
                        <a:pt x="10" y="42"/>
                        <a:pt x="10" y="42"/>
                        <a:pt x="10" y="42"/>
                      </a:cubicBezTo>
                      <a:cubicBezTo>
                        <a:pt x="10" y="41"/>
                        <a:pt x="9" y="41"/>
                        <a:pt x="9" y="41"/>
                      </a:cubicBezTo>
                      <a:cubicBezTo>
                        <a:pt x="5" y="41"/>
                        <a:pt x="5" y="41"/>
                        <a:pt x="5" y="41"/>
                      </a:cubicBezTo>
                      <a:cubicBezTo>
                        <a:pt x="4" y="41"/>
                        <a:pt x="3" y="40"/>
                        <a:pt x="3" y="38"/>
                      </a:cubicBezTo>
                      <a:cubicBezTo>
                        <a:pt x="3" y="33"/>
                        <a:pt x="3" y="33"/>
                        <a:pt x="3" y="33"/>
                      </a:cubicBezTo>
                      <a:cubicBezTo>
                        <a:pt x="3" y="32"/>
                        <a:pt x="4" y="31"/>
                        <a:pt x="5" y="31"/>
                      </a:cubicBezTo>
                      <a:cubicBezTo>
                        <a:pt x="9" y="31"/>
                        <a:pt x="9" y="31"/>
                        <a:pt x="9" y="31"/>
                      </a:cubicBezTo>
                      <a:cubicBezTo>
                        <a:pt x="9" y="31"/>
                        <a:pt x="10" y="31"/>
                        <a:pt x="10" y="30"/>
                      </a:cubicBezTo>
                      <a:cubicBezTo>
                        <a:pt x="10" y="30"/>
                        <a:pt x="10" y="30"/>
                        <a:pt x="10" y="30"/>
                      </a:cubicBezTo>
                      <a:cubicBezTo>
                        <a:pt x="11" y="27"/>
                        <a:pt x="12" y="24"/>
                        <a:pt x="13" y="22"/>
                      </a:cubicBezTo>
                      <a:cubicBezTo>
                        <a:pt x="13" y="22"/>
                        <a:pt x="13" y="22"/>
                        <a:pt x="13" y="22"/>
                      </a:cubicBezTo>
                      <a:cubicBezTo>
                        <a:pt x="14" y="21"/>
                        <a:pt x="14" y="20"/>
                        <a:pt x="13" y="20"/>
                      </a:cubicBezTo>
                      <a:cubicBezTo>
                        <a:pt x="11" y="17"/>
                        <a:pt x="11" y="17"/>
                        <a:pt x="11" y="17"/>
                      </a:cubicBezTo>
                      <a:cubicBezTo>
                        <a:pt x="10" y="17"/>
                        <a:pt x="10" y="16"/>
                        <a:pt x="10" y="16"/>
                      </a:cubicBezTo>
                      <a:cubicBezTo>
                        <a:pt x="10" y="15"/>
                        <a:pt x="10" y="15"/>
                        <a:pt x="11" y="14"/>
                      </a:cubicBezTo>
                      <a:cubicBezTo>
                        <a:pt x="14" y="11"/>
                        <a:pt x="14" y="11"/>
                        <a:pt x="14" y="11"/>
                      </a:cubicBezTo>
                      <a:cubicBezTo>
                        <a:pt x="15" y="10"/>
                        <a:pt x="16" y="10"/>
                        <a:pt x="17" y="11"/>
                      </a:cubicBezTo>
                      <a:cubicBezTo>
                        <a:pt x="20" y="13"/>
                        <a:pt x="20" y="13"/>
                        <a:pt x="20" y="13"/>
                      </a:cubicBezTo>
                      <a:cubicBezTo>
                        <a:pt x="20" y="14"/>
                        <a:pt x="21" y="14"/>
                        <a:pt x="21" y="13"/>
                      </a:cubicBezTo>
                      <a:cubicBezTo>
                        <a:pt x="22" y="14"/>
                        <a:pt x="22" y="14"/>
                        <a:pt x="22" y="14"/>
                      </a:cubicBezTo>
                      <a:cubicBezTo>
                        <a:pt x="24" y="12"/>
                        <a:pt x="27" y="11"/>
                        <a:pt x="30" y="10"/>
                      </a:cubicBezTo>
                      <a:cubicBezTo>
                        <a:pt x="30" y="10"/>
                        <a:pt x="30" y="10"/>
                        <a:pt x="30" y="10"/>
                      </a:cubicBezTo>
                      <a:cubicBezTo>
                        <a:pt x="31" y="10"/>
                        <a:pt x="31" y="9"/>
                        <a:pt x="31" y="9"/>
                      </a:cubicBezTo>
                      <a:cubicBezTo>
                        <a:pt x="31" y="5"/>
                        <a:pt x="31" y="5"/>
                        <a:pt x="31" y="5"/>
                      </a:cubicBezTo>
                      <a:cubicBezTo>
                        <a:pt x="31" y="4"/>
                        <a:pt x="32" y="3"/>
                        <a:pt x="33" y="3"/>
                      </a:cubicBezTo>
                      <a:cubicBezTo>
                        <a:pt x="38" y="3"/>
                        <a:pt x="38" y="3"/>
                        <a:pt x="38" y="3"/>
                      </a:cubicBezTo>
                      <a:cubicBezTo>
                        <a:pt x="39" y="3"/>
                        <a:pt x="41" y="4"/>
                        <a:pt x="41" y="5"/>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9"/>
                      </a:cubicBezTo>
                      <a:cubicBezTo>
                        <a:pt x="41" y="9"/>
                        <a:pt x="41" y="9"/>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1" y="10"/>
                        <a:pt x="41" y="10"/>
                        <a:pt x="41" y="10"/>
                      </a:cubicBezTo>
                      <a:cubicBezTo>
                        <a:pt x="45" y="11"/>
                        <a:pt x="47" y="12"/>
                        <a:pt x="50" y="14"/>
                      </a:cubicBezTo>
                      <a:cubicBezTo>
                        <a:pt x="51" y="14"/>
                        <a:pt x="51" y="14"/>
                        <a:pt x="52" y="13"/>
                      </a:cubicBezTo>
                      <a:cubicBezTo>
                        <a:pt x="54" y="11"/>
                        <a:pt x="54" y="11"/>
                        <a:pt x="54" y="11"/>
                      </a:cubicBezTo>
                      <a:cubicBezTo>
                        <a:pt x="55" y="10"/>
                        <a:pt x="57" y="10"/>
                        <a:pt x="57" y="11"/>
                      </a:cubicBezTo>
                      <a:cubicBezTo>
                        <a:pt x="61" y="14"/>
                        <a:pt x="61" y="14"/>
                        <a:pt x="61" y="14"/>
                      </a:cubicBezTo>
                      <a:cubicBezTo>
                        <a:pt x="61" y="15"/>
                        <a:pt x="62" y="15"/>
                        <a:pt x="62" y="16"/>
                      </a:cubicBezTo>
                      <a:cubicBezTo>
                        <a:pt x="62" y="16"/>
                        <a:pt x="61" y="17"/>
                        <a:pt x="61" y="17"/>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0"/>
                        <a:pt x="58" y="20"/>
                        <a:pt x="58" y="20"/>
                      </a:cubicBezTo>
                      <a:cubicBezTo>
                        <a:pt x="58" y="21"/>
                        <a:pt x="58" y="21"/>
                        <a:pt x="58" y="21"/>
                      </a:cubicBezTo>
                      <a:cubicBezTo>
                        <a:pt x="58" y="21"/>
                        <a:pt x="58" y="21"/>
                        <a:pt x="58" y="21"/>
                      </a:cubicBezTo>
                      <a:cubicBezTo>
                        <a:pt x="58" y="21"/>
                        <a:pt x="58" y="21"/>
                        <a:pt x="58" y="21"/>
                      </a:cubicBezTo>
                      <a:cubicBezTo>
                        <a:pt x="58" y="21"/>
                        <a:pt x="58" y="21"/>
                        <a:pt x="58" y="21"/>
                      </a:cubicBezTo>
                      <a:cubicBezTo>
                        <a:pt x="58" y="21"/>
                        <a:pt x="58" y="22"/>
                        <a:pt x="58" y="22"/>
                      </a:cubicBezTo>
                      <a:cubicBezTo>
                        <a:pt x="60" y="24"/>
                        <a:pt x="61" y="27"/>
                        <a:pt x="62" y="30"/>
                      </a:cubicBezTo>
                      <a:cubicBezTo>
                        <a:pt x="62" y="31"/>
                        <a:pt x="62" y="31"/>
                        <a:pt x="63" y="31"/>
                      </a:cubicBezTo>
                      <a:cubicBezTo>
                        <a:pt x="67" y="31"/>
                        <a:pt x="67" y="31"/>
                        <a:pt x="67" y="31"/>
                      </a:cubicBezTo>
                      <a:cubicBezTo>
                        <a:pt x="68" y="31"/>
                        <a:pt x="69" y="32"/>
                        <a:pt x="69" y="33"/>
                      </a:cubicBezTo>
                      <a:lnTo>
                        <a:pt x="69"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7" name="Freeform 82"/>
                <p:cNvSpPr>
                  <a:spLocks noEditPoints="1"/>
                </p:cNvSpPr>
                <p:nvPr/>
              </p:nvSpPr>
              <p:spPr bwMode="auto">
                <a:xfrm>
                  <a:off x="21324888" y="3444711"/>
                  <a:ext cx="428625" cy="430213"/>
                </a:xfrm>
                <a:custGeom>
                  <a:avLst/>
                  <a:gdLst>
                    <a:gd name="T0" fmla="*/ 23 w 45"/>
                    <a:gd name="T1" fmla="*/ 0 h 45"/>
                    <a:gd name="T2" fmla="*/ 0 w 45"/>
                    <a:gd name="T3" fmla="*/ 23 h 45"/>
                    <a:gd name="T4" fmla="*/ 23 w 45"/>
                    <a:gd name="T5" fmla="*/ 45 h 45"/>
                    <a:gd name="T6" fmla="*/ 45 w 45"/>
                    <a:gd name="T7" fmla="*/ 23 h 45"/>
                    <a:gd name="T8" fmla="*/ 23 w 45"/>
                    <a:gd name="T9" fmla="*/ 0 h 45"/>
                    <a:gd name="T10" fmla="*/ 23 w 45"/>
                    <a:gd name="T11" fmla="*/ 43 h 45"/>
                    <a:gd name="T12" fmla="*/ 3 w 45"/>
                    <a:gd name="T13" fmla="*/ 23 h 45"/>
                    <a:gd name="T14" fmla="*/ 23 w 45"/>
                    <a:gd name="T15" fmla="*/ 3 h 45"/>
                    <a:gd name="T16" fmla="*/ 43 w 45"/>
                    <a:gd name="T17" fmla="*/ 23 h 45"/>
                    <a:gd name="T18" fmla="*/ 23 w 45"/>
                    <a:gd name="T19" fmla="*/ 4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 h="45">
                      <a:moveTo>
                        <a:pt x="23" y="0"/>
                      </a:moveTo>
                      <a:cubicBezTo>
                        <a:pt x="10" y="0"/>
                        <a:pt x="0" y="11"/>
                        <a:pt x="0" y="23"/>
                      </a:cubicBezTo>
                      <a:cubicBezTo>
                        <a:pt x="0" y="35"/>
                        <a:pt x="10" y="45"/>
                        <a:pt x="23" y="45"/>
                      </a:cubicBezTo>
                      <a:cubicBezTo>
                        <a:pt x="35" y="45"/>
                        <a:pt x="45" y="35"/>
                        <a:pt x="45" y="23"/>
                      </a:cubicBezTo>
                      <a:cubicBezTo>
                        <a:pt x="45" y="11"/>
                        <a:pt x="35" y="0"/>
                        <a:pt x="23" y="0"/>
                      </a:cubicBezTo>
                      <a:close/>
                      <a:moveTo>
                        <a:pt x="23" y="43"/>
                      </a:moveTo>
                      <a:cubicBezTo>
                        <a:pt x="12" y="43"/>
                        <a:pt x="3" y="34"/>
                        <a:pt x="3" y="23"/>
                      </a:cubicBezTo>
                      <a:cubicBezTo>
                        <a:pt x="3" y="12"/>
                        <a:pt x="12" y="3"/>
                        <a:pt x="23" y="3"/>
                      </a:cubicBezTo>
                      <a:cubicBezTo>
                        <a:pt x="34" y="3"/>
                        <a:pt x="43" y="12"/>
                        <a:pt x="43" y="23"/>
                      </a:cubicBezTo>
                      <a:cubicBezTo>
                        <a:pt x="43" y="34"/>
                        <a:pt x="34" y="43"/>
                        <a:pt x="23" y="4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9" name="กลุ่ม 68"/>
            <p:cNvGrpSpPr/>
            <p:nvPr/>
          </p:nvGrpSpPr>
          <p:grpSpPr>
            <a:xfrm>
              <a:off x="14780360" y="6195668"/>
              <a:ext cx="2511217" cy="2511217"/>
              <a:chOff x="14780360" y="6195668"/>
              <a:chExt cx="2511217" cy="2511217"/>
            </a:xfrm>
          </p:grpSpPr>
          <p:sp>
            <p:nvSpPr>
              <p:cNvPr id="19" name="วงรี 41"/>
              <p:cNvSpPr/>
              <p:nvPr/>
            </p:nvSpPr>
            <p:spPr>
              <a:xfrm>
                <a:off x="14780360" y="6195668"/>
                <a:ext cx="2511217" cy="251121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nvGrpSpPr>
              <p:cNvPr id="20" name="กลุ่ม 61"/>
              <p:cNvGrpSpPr/>
              <p:nvPr/>
            </p:nvGrpSpPr>
            <p:grpSpPr>
              <a:xfrm>
                <a:off x="15503390" y="6934200"/>
                <a:ext cx="1169516" cy="997528"/>
                <a:chOff x="17753013" y="5292725"/>
                <a:chExt cx="647700" cy="552450"/>
              </a:xfrm>
              <a:solidFill>
                <a:schemeClr val="bg1"/>
              </a:solidFill>
            </p:grpSpPr>
            <p:sp>
              <p:nvSpPr>
                <p:cNvPr id="21"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2"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3"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10" name="กลุ่ม 69"/>
            <p:cNvGrpSpPr/>
            <p:nvPr/>
          </p:nvGrpSpPr>
          <p:grpSpPr>
            <a:xfrm>
              <a:off x="17346820" y="6180427"/>
              <a:ext cx="2511217" cy="2511217"/>
              <a:chOff x="17346820" y="6180427"/>
              <a:chExt cx="2511217" cy="2511217"/>
            </a:xfrm>
          </p:grpSpPr>
          <p:sp>
            <p:nvSpPr>
              <p:cNvPr id="14" name="วงรี 42"/>
              <p:cNvSpPr/>
              <p:nvPr/>
            </p:nvSpPr>
            <p:spPr>
              <a:xfrm>
                <a:off x="17346820" y="6180427"/>
                <a:ext cx="2511217" cy="251121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6" name="Freeform 102"/>
              <p:cNvSpPr>
                <a:spLocks noEditPoints="1"/>
              </p:cNvSpPr>
              <p:nvPr/>
            </p:nvSpPr>
            <p:spPr bwMode="auto">
              <a:xfrm>
                <a:off x="18026269" y="6832201"/>
                <a:ext cx="1152317" cy="1066323"/>
              </a:xfrm>
              <a:custGeom>
                <a:avLst/>
                <a:gdLst>
                  <a:gd name="T0" fmla="*/ 59 w 67"/>
                  <a:gd name="T1" fmla="*/ 44 h 62"/>
                  <a:gd name="T2" fmla="*/ 59 w 67"/>
                  <a:gd name="T3" fmla="*/ 35 h 62"/>
                  <a:gd name="T4" fmla="*/ 58 w 67"/>
                  <a:gd name="T5" fmla="*/ 33 h 62"/>
                  <a:gd name="T6" fmla="*/ 53 w 67"/>
                  <a:gd name="T7" fmla="*/ 33 h 62"/>
                  <a:gd name="T8" fmla="*/ 50 w 67"/>
                  <a:gd name="T9" fmla="*/ 33 h 62"/>
                  <a:gd name="T10" fmla="*/ 35 w 67"/>
                  <a:gd name="T11" fmla="*/ 33 h 62"/>
                  <a:gd name="T12" fmla="*/ 35 w 67"/>
                  <a:gd name="T13" fmla="*/ 19 h 62"/>
                  <a:gd name="T14" fmla="*/ 43 w 67"/>
                  <a:gd name="T15" fmla="*/ 10 h 62"/>
                  <a:gd name="T16" fmla="*/ 34 w 67"/>
                  <a:gd name="T17" fmla="*/ 0 h 62"/>
                  <a:gd name="T18" fmla="*/ 24 w 67"/>
                  <a:gd name="T19" fmla="*/ 10 h 62"/>
                  <a:gd name="T20" fmla="*/ 32 w 67"/>
                  <a:gd name="T21" fmla="*/ 19 h 62"/>
                  <a:gd name="T22" fmla="*/ 32 w 67"/>
                  <a:gd name="T23" fmla="*/ 33 h 62"/>
                  <a:gd name="T24" fmla="*/ 10 w 67"/>
                  <a:gd name="T25" fmla="*/ 33 h 62"/>
                  <a:gd name="T26" fmla="*/ 8 w 67"/>
                  <a:gd name="T27" fmla="*/ 35 h 62"/>
                  <a:gd name="T28" fmla="*/ 8 w 67"/>
                  <a:gd name="T29" fmla="*/ 44 h 62"/>
                  <a:gd name="T30" fmla="*/ 0 w 67"/>
                  <a:gd name="T31" fmla="*/ 53 h 62"/>
                  <a:gd name="T32" fmla="*/ 10 w 67"/>
                  <a:gd name="T33" fmla="*/ 62 h 62"/>
                  <a:gd name="T34" fmla="*/ 19 w 67"/>
                  <a:gd name="T35" fmla="*/ 53 h 62"/>
                  <a:gd name="T36" fmla="*/ 11 w 67"/>
                  <a:gd name="T37" fmla="*/ 44 h 62"/>
                  <a:gd name="T38" fmla="*/ 11 w 67"/>
                  <a:gd name="T39" fmla="*/ 36 h 62"/>
                  <a:gd name="T40" fmla="*/ 32 w 67"/>
                  <a:gd name="T41" fmla="*/ 36 h 62"/>
                  <a:gd name="T42" fmla="*/ 32 w 67"/>
                  <a:gd name="T43" fmla="*/ 44 h 62"/>
                  <a:gd name="T44" fmla="*/ 24 w 67"/>
                  <a:gd name="T45" fmla="*/ 53 h 62"/>
                  <a:gd name="T46" fmla="*/ 34 w 67"/>
                  <a:gd name="T47" fmla="*/ 62 h 62"/>
                  <a:gd name="T48" fmla="*/ 43 w 67"/>
                  <a:gd name="T49" fmla="*/ 53 h 62"/>
                  <a:gd name="T50" fmla="*/ 35 w 67"/>
                  <a:gd name="T51" fmla="*/ 44 h 62"/>
                  <a:gd name="T52" fmla="*/ 35 w 67"/>
                  <a:gd name="T53" fmla="*/ 36 h 62"/>
                  <a:gd name="T54" fmla="*/ 50 w 67"/>
                  <a:gd name="T55" fmla="*/ 36 h 62"/>
                  <a:gd name="T56" fmla="*/ 53 w 67"/>
                  <a:gd name="T57" fmla="*/ 36 h 62"/>
                  <a:gd name="T58" fmla="*/ 56 w 67"/>
                  <a:gd name="T59" fmla="*/ 36 h 62"/>
                  <a:gd name="T60" fmla="*/ 56 w 67"/>
                  <a:gd name="T61" fmla="*/ 44 h 62"/>
                  <a:gd name="T62" fmla="*/ 48 w 67"/>
                  <a:gd name="T63" fmla="*/ 53 h 62"/>
                  <a:gd name="T64" fmla="*/ 58 w 67"/>
                  <a:gd name="T65" fmla="*/ 62 h 62"/>
                  <a:gd name="T66" fmla="*/ 67 w 67"/>
                  <a:gd name="T67" fmla="*/ 53 h 62"/>
                  <a:gd name="T68" fmla="*/ 59 w 67"/>
                  <a:gd name="T69" fmla="*/ 44 h 62"/>
                  <a:gd name="T70" fmla="*/ 28 w 67"/>
                  <a:gd name="T71" fmla="*/ 10 h 62"/>
                  <a:gd name="T72" fmla="*/ 34 w 67"/>
                  <a:gd name="T73" fmla="*/ 4 h 62"/>
                  <a:gd name="T74" fmla="*/ 39 w 67"/>
                  <a:gd name="T75" fmla="*/ 10 h 62"/>
                  <a:gd name="T76" fmla="*/ 34 w 67"/>
                  <a:gd name="T77" fmla="*/ 15 h 62"/>
                  <a:gd name="T78" fmla="*/ 28 w 67"/>
                  <a:gd name="T79" fmla="*/ 10 h 62"/>
                  <a:gd name="T80" fmla="*/ 15 w 67"/>
                  <a:gd name="T81" fmla="*/ 53 h 62"/>
                  <a:gd name="T82" fmla="*/ 10 w 67"/>
                  <a:gd name="T83" fmla="*/ 58 h 62"/>
                  <a:gd name="T84" fmla="*/ 4 w 67"/>
                  <a:gd name="T85" fmla="*/ 53 h 62"/>
                  <a:gd name="T86" fmla="*/ 10 w 67"/>
                  <a:gd name="T87" fmla="*/ 47 h 62"/>
                  <a:gd name="T88" fmla="*/ 15 w 67"/>
                  <a:gd name="T89" fmla="*/ 53 h 62"/>
                  <a:gd name="T90" fmla="*/ 39 w 67"/>
                  <a:gd name="T91" fmla="*/ 53 h 62"/>
                  <a:gd name="T92" fmla="*/ 34 w 67"/>
                  <a:gd name="T93" fmla="*/ 58 h 62"/>
                  <a:gd name="T94" fmla="*/ 28 w 67"/>
                  <a:gd name="T95" fmla="*/ 53 h 62"/>
                  <a:gd name="T96" fmla="*/ 34 w 67"/>
                  <a:gd name="T97" fmla="*/ 47 h 62"/>
                  <a:gd name="T98" fmla="*/ 39 w 67"/>
                  <a:gd name="T99" fmla="*/ 53 h 62"/>
                  <a:gd name="T100" fmla="*/ 58 w 67"/>
                  <a:gd name="T101" fmla="*/ 58 h 62"/>
                  <a:gd name="T102" fmla="*/ 52 w 67"/>
                  <a:gd name="T103" fmla="*/ 53 h 62"/>
                  <a:gd name="T104" fmla="*/ 58 w 67"/>
                  <a:gd name="T105" fmla="*/ 47 h 62"/>
                  <a:gd name="T106" fmla="*/ 63 w 67"/>
                  <a:gd name="T107" fmla="*/ 53 h 62"/>
                  <a:gd name="T108" fmla="*/ 58 w 67"/>
                  <a:gd name="T109" fmla="*/ 58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 h="62">
                    <a:moveTo>
                      <a:pt x="59" y="44"/>
                    </a:moveTo>
                    <a:cubicBezTo>
                      <a:pt x="59" y="35"/>
                      <a:pt x="59" y="35"/>
                      <a:pt x="59" y="35"/>
                    </a:cubicBezTo>
                    <a:cubicBezTo>
                      <a:pt x="59" y="34"/>
                      <a:pt x="59" y="33"/>
                      <a:pt x="58" y="33"/>
                    </a:cubicBezTo>
                    <a:cubicBezTo>
                      <a:pt x="53" y="33"/>
                      <a:pt x="53" y="33"/>
                      <a:pt x="53" y="33"/>
                    </a:cubicBezTo>
                    <a:cubicBezTo>
                      <a:pt x="50" y="33"/>
                      <a:pt x="50" y="33"/>
                      <a:pt x="50" y="33"/>
                    </a:cubicBezTo>
                    <a:cubicBezTo>
                      <a:pt x="35" y="33"/>
                      <a:pt x="35" y="33"/>
                      <a:pt x="35" y="33"/>
                    </a:cubicBezTo>
                    <a:cubicBezTo>
                      <a:pt x="35" y="19"/>
                      <a:pt x="35" y="19"/>
                      <a:pt x="35" y="19"/>
                    </a:cubicBezTo>
                    <a:cubicBezTo>
                      <a:pt x="40" y="18"/>
                      <a:pt x="43" y="14"/>
                      <a:pt x="43" y="10"/>
                    </a:cubicBezTo>
                    <a:cubicBezTo>
                      <a:pt x="43" y="4"/>
                      <a:pt x="39" y="0"/>
                      <a:pt x="34" y="0"/>
                    </a:cubicBezTo>
                    <a:cubicBezTo>
                      <a:pt x="29" y="0"/>
                      <a:pt x="24" y="4"/>
                      <a:pt x="24" y="10"/>
                    </a:cubicBezTo>
                    <a:cubicBezTo>
                      <a:pt x="24" y="14"/>
                      <a:pt x="28" y="18"/>
                      <a:pt x="32" y="19"/>
                    </a:cubicBezTo>
                    <a:cubicBezTo>
                      <a:pt x="32" y="33"/>
                      <a:pt x="32" y="33"/>
                      <a:pt x="32" y="33"/>
                    </a:cubicBezTo>
                    <a:cubicBezTo>
                      <a:pt x="10" y="33"/>
                      <a:pt x="10" y="33"/>
                      <a:pt x="10" y="33"/>
                    </a:cubicBezTo>
                    <a:cubicBezTo>
                      <a:pt x="9" y="33"/>
                      <a:pt x="8" y="34"/>
                      <a:pt x="8" y="35"/>
                    </a:cubicBezTo>
                    <a:cubicBezTo>
                      <a:pt x="8" y="44"/>
                      <a:pt x="8" y="44"/>
                      <a:pt x="8" y="44"/>
                    </a:cubicBezTo>
                    <a:cubicBezTo>
                      <a:pt x="4" y="44"/>
                      <a:pt x="0" y="48"/>
                      <a:pt x="0" y="53"/>
                    </a:cubicBezTo>
                    <a:cubicBezTo>
                      <a:pt x="0" y="58"/>
                      <a:pt x="4" y="62"/>
                      <a:pt x="10" y="62"/>
                    </a:cubicBezTo>
                    <a:cubicBezTo>
                      <a:pt x="15" y="62"/>
                      <a:pt x="19" y="58"/>
                      <a:pt x="19" y="53"/>
                    </a:cubicBezTo>
                    <a:cubicBezTo>
                      <a:pt x="19" y="48"/>
                      <a:pt x="16" y="44"/>
                      <a:pt x="11" y="44"/>
                    </a:cubicBezTo>
                    <a:cubicBezTo>
                      <a:pt x="11" y="36"/>
                      <a:pt x="11" y="36"/>
                      <a:pt x="11" y="36"/>
                    </a:cubicBezTo>
                    <a:cubicBezTo>
                      <a:pt x="32" y="36"/>
                      <a:pt x="32" y="36"/>
                      <a:pt x="32" y="36"/>
                    </a:cubicBezTo>
                    <a:cubicBezTo>
                      <a:pt x="32" y="44"/>
                      <a:pt x="32" y="44"/>
                      <a:pt x="32" y="44"/>
                    </a:cubicBezTo>
                    <a:cubicBezTo>
                      <a:pt x="28" y="44"/>
                      <a:pt x="24" y="48"/>
                      <a:pt x="24" y="53"/>
                    </a:cubicBezTo>
                    <a:cubicBezTo>
                      <a:pt x="24" y="58"/>
                      <a:pt x="29" y="62"/>
                      <a:pt x="34" y="62"/>
                    </a:cubicBezTo>
                    <a:cubicBezTo>
                      <a:pt x="39" y="62"/>
                      <a:pt x="43" y="58"/>
                      <a:pt x="43" y="53"/>
                    </a:cubicBezTo>
                    <a:cubicBezTo>
                      <a:pt x="43" y="48"/>
                      <a:pt x="40" y="44"/>
                      <a:pt x="35" y="44"/>
                    </a:cubicBezTo>
                    <a:cubicBezTo>
                      <a:pt x="35" y="36"/>
                      <a:pt x="35" y="36"/>
                      <a:pt x="35" y="36"/>
                    </a:cubicBezTo>
                    <a:cubicBezTo>
                      <a:pt x="50" y="36"/>
                      <a:pt x="50" y="36"/>
                      <a:pt x="50" y="36"/>
                    </a:cubicBezTo>
                    <a:cubicBezTo>
                      <a:pt x="53" y="36"/>
                      <a:pt x="53" y="36"/>
                      <a:pt x="53" y="36"/>
                    </a:cubicBezTo>
                    <a:cubicBezTo>
                      <a:pt x="56" y="36"/>
                      <a:pt x="56" y="36"/>
                      <a:pt x="56" y="36"/>
                    </a:cubicBezTo>
                    <a:cubicBezTo>
                      <a:pt x="56" y="44"/>
                      <a:pt x="56" y="44"/>
                      <a:pt x="56" y="44"/>
                    </a:cubicBezTo>
                    <a:cubicBezTo>
                      <a:pt x="52" y="44"/>
                      <a:pt x="48" y="48"/>
                      <a:pt x="48" y="53"/>
                    </a:cubicBezTo>
                    <a:cubicBezTo>
                      <a:pt x="48" y="58"/>
                      <a:pt x="53" y="62"/>
                      <a:pt x="58" y="62"/>
                    </a:cubicBezTo>
                    <a:cubicBezTo>
                      <a:pt x="63" y="62"/>
                      <a:pt x="67" y="58"/>
                      <a:pt x="67" y="53"/>
                    </a:cubicBezTo>
                    <a:cubicBezTo>
                      <a:pt x="67" y="48"/>
                      <a:pt x="64" y="44"/>
                      <a:pt x="59" y="44"/>
                    </a:cubicBezTo>
                    <a:close/>
                    <a:moveTo>
                      <a:pt x="28" y="10"/>
                    </a:moveTo>
                    <a:cubicBezTo>
                      <a:pt x="28" y="6"/>
                      <a:pt x="31" y="4"/>
                      <a:pt x="34" y="4"/>
                    </a:cubicBezTo>
                    <a:cubicBezTo>
                      <a:pt x="37" y="4"/>
                      <a:pt x="39" y="6"/>
                      <a:pt x="39" y="10"/>
                    </a:cubicBezTo>
                    <a:cubicBezTo>
                      <a:pt x="39" y="13"/>
                      <a:pt x="37" y="15"/>
                      <a:pt x="34" y="15"/>
                    </a:cubicBezTo>
                    <a:cubicBezTo>
                      <a:pt x="31" y="15"/>
                      <a:pt x="28" y="13"/>
                      <a:pt x="28" y="10"/>
                    </a:cubicBezTo>
                    <a:close/>
                    <a:moveTo>
                      <a:pt x="15" y="53"/>
                    </a:moveTo>
                    <a:cubicBezTo>
                      <a:pt x="15" y="56"/>
                      <a:pt x="13" y="58"/>
                      <a:pt x="10" y="58"/>
                    </a:cubicBezTo>
                    <a:cubicBezTo>
                      <a:pt x="6" y="58"/>
                      <a:pt x="4" y="56"/>
                      <a:pt x="4" y="53"/>
                    </a:cubicBezTo>
                    <a:cubicBezTo>
                      <a:pt x="4" y="50"/>
                      <a:pt x="6" y="47"/>
                      <a:pt x="10" y="47"/>
                    </a:cubicBezTo>
                    <a:cubicBezTo>
                      <a:pt x="13" y="47"/>
                      <a:pt x="15" y="50"/>
                      <a:pt x="15" y="53"/>
                    </a:cubicBezTo>
                    <a:close/>
                    <a:moveTo>
                      <a:pt x="39" y="53"/>
                    </a:moveTo>
                    <a:cubicBezTo>
                      <a:pt x="39" y="56"/>
                      <a:pt x="37" y="58"/>
                      <a:pt x="34" y="58"/>
                    </a:cubicBezTo>
                    <a:cubicBezTo>
                      <a:pt x="31" y="58"/>
                      <a:pt x="28" y="56"/>
                      <a:pt x="28" y="53"/>
                    </a:cubicBezTo>
                    <a:cubicBezTo>
                      <a:pt x="28" y="50"/>
                      <a:pt x="31" y="47"/>
                      <a:pt x="34" y="47"/>
                    </a:cubicBezTo>
                    <a:cubicBezTo>
                      <a:pt x="37" y="47"/>
                      <a:pt x="39" y="50"/>
                      <a:pt x="39" y="53"/>
                    </a:cubicBezTo>
                    <a:close/>
                    <a:moveTo>
                      <a:pt x="58" y="58"/>
                    </a:moveTo>
                    <a:cubicBezTo>
                      <a:pt x="55" y="58"/>
                      <a:pt x="52" y="56"/>
                      <a:pt x="52" y="53"/>
                    </a:cubicBezTo>
                    <a:cubicBezTo>
                      <a:pt x="52" y="50"/>
                      <a:pt x="55" y="47"/>
                      <a:pt x="58" y="47"/>
                    </a:cubicBezTo>
                    <a:cubicBezTo>
                      <a:pt x="61" y="47"/>
                      <a:pt x="63" y="50"/>
                      <a:pt x="63" y="53"/>
                    </a:cubicBezTo>
                    <a:cubicBezTo>
                      <a:pt x="63" y="56"/>
                      <a:pt x="61" y="58"/>
                      <a:pt x="58" y="5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11" name="กลุ่ม 67"/>
            <p:cNvGrpSpPr/>
            <p:nvPr/>
          </p:nvGrpSpPr>
          <p:grpSpPr>
            <a:xfrm>
              <a:off x="12269143" y="6195669"/>
              <a:ext cx="2511217" cy="2511217"/>
              <a:chOff x="12269143" y="6195669"/>
              <a:chExt cx="2511217" cy="2511217"/>
            </a:xfrm>
          </p:grpSpPr>
          <p:sp>
            <p:nvSpPr>
              <p:cNvPr id="12" name="วงรี 40"/>
              <p:cNvSpPr/>
              <p:nvPr/>
            </p:nvSpPr>
            <p:spPr>
              <a:xfrm>
                <a:off x="12269143" y="6195669"/>
                <a:ext cx="2511217" cy="251121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3" name="Freeform 134"/>
              <p:cNvSpPr>
                <a:spLocks noEditPoints="1"/>
              </p:cNvSpPr>
              <p:nvPr/>
            </p:nvSpPr>
            <p:spPr bwMode="auto">
              <a:xfrm>
                <a:off x="12974390" y="6914870"/>
                <a:ext cx="1100721" cy="1100721"/>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sp>
        <p:nvSpPr>
          <p:cNvPr id="48" name="TextBox 47"/>
          <p:cNvSpPr txBox="1"/>
          <p:nvPr/>
        </p:nvSpPr>
        <p:spPr>
          <a:xfrm>
            <a:off x="8767648" y="10363200"/>
            <a:ext cx="6973347" cy="923312"/>
          </a:xfrm>
          <a:prstGeom prst="rect">
            <a:avLst/>
          </a:prstGeom>
          <a:noFill/>
        </p:spPr>
        <p:txBody>
          <a:bodyPr wrap="none" lIns="91422" tIns="45711" rIns="91422" bIns="45711" rtlCol="0">
            <a:spAutoFit/>
          </a:bodyPr>
          <a:lstStyle/>
          <a:p>
            <a:pPr algn="ctr"/>
            <a:r>
              <a:rPr lang="en-US" sz="5400" b="1" dirty="0" smtClean="0">
                <a:solidFill>
                  <a:schemeClr val="accent2"/>
                </a:solidFill>
                <a:latin typeface="Lato" pitchFamily="34" charset="0"/>
                <a:ea typeface="Lato" pitchFamily="34" charset="0"/>
                <a:cs typeface="Lato" pitchFamily="34" charset="0"/>
              </a:rPr>
              <a:t>Slogan company here!</a:t>
            </a:r>
          </a:p>
        </p:txBody>
      </p:sp>
      <p:sp>
        <p:nvSpPr>
          <p:cNvPr id="49" name="Content Placeholder 2"/>
          <p:cNvSpPr txBox="1">
            <a:spLocks/>
          </p:cNvSpPr>
          <p:nvPr/>
        </p:nvSpPr>
        <p:spPr>
          <a:xfrm>
            <a:off x="1614734" y="11353800"/>
            <a:ext cx="21308817" cy="1905000"/>
          </a:xfrm>
          <a:prstGeom prst="rect">
            <a:avLst/>
          </a:prstGeom>
        </p:spPr>
        <p:txBody>
          <a:bodyPr vert="horz" lIns="243785" tIns="121892" rIns="243785" bIns="121892" numCol="1"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600" dirty="0">
                <a:solidFill>
                  <a:schemeClr val="bg1">
                    <a:lumMod val="95000"/>
                  </a:schemeClr>
                </a:solidFill>
                <a:latin typeface="Lato" pitchFamily="34" charset="0"/>
                <a:ea typeface="Lato" pitchFamily="34" charset="0"/>
                <a:cs typeface="Lato" pitchFamily="34" charset="0"/>
              </a:rPr>
              <a:t>Lorem ipsum dolor sit amet, consectetur adipiscing elit. Ut efficitur ipsum vitae tortor accumsan, a pulvinar lorem lacinia. Donec eu arcu justo. Fusce eget consequat risus Proin est lacus, interdum vitae feugiat quis, faucibus vel mi. </a:t>
            </a:r>
            <a:r>
              <a:rPr lang="en-US" sz="2600" dirty="0" smtClean="0">
                <a:solidFill>
                  <a:schemeClr val="bg1">
                    <a:lumMod val="95000"/>
                  </a:schemeClr>
                </a:solidFill>
                <a:latin typeface="Lato" pitchFamily="34" charset="0"/>
                <a:ea typeface="Lato" pitchFamily="34" charset="0"/>
                <a:cs typeface="Lato" pitchFamily="34" charset="0"/>
              </a:rPr>
              <a:t> Vivamus </a:t>
            </a:r>
            <a:r>
              <a:rPr lang="en-US" sz="2600" dirty="0">
                <a:solidFill>
                  <a:schemeClr val="bg1">
                    <a:lumMod val="95000"/>
                  </a:schemeClr>
                </a:solidFill>
                <a:latin typeface="Lato" pitchFamily="34" charset="0"/>
                <a:ea typeface="Lato" pitchFamily="34" charset="0"/>
                <a:cs typeface="Lato" pitchFamily="34" charset="0"/>
              </a:rPr>
              <a:t>accumsan nisi vel nulla viverra semper. </a:t>
            </a:r>
            <a:endParaRPr lang="en-US" sz="2600" dirty="0" smtClean="0">
              <a:solidFill>
                <a:schemeClr val="bg1">
                  <a:lumMod val="95000"/>
                </a:schemeClr>
              </a:solidFill>
              <a:latin typeface="Lato" pitchFamily="34" charset="0"/>
              <a:ea typeface="Lato" pitchFamily="34" charset="0"/>
              <a:cs typeface="Lato" pitchFamily="34" charset="0"/>
            </a:endParaRPr>
          </a:p>
          <a:p>
            <a:pPr marL="0" indent="0" algn="ctr">
              <a:buNone/>
            </a:pPr>
            <a:r>
              <a:rPr lang="en-US" sz="2600" dirty="0" err="1" smtClean="0">
                <a:solidFill>
                  <a:schemeClr val="bg1">
                    <a:lumMod val="95000"/>
                  </a:schemeClr>
                </a:solidFill>
                <a:latin typeface="Lato" pitchFamily="34" charset="0"/>
                <a:ea typeface="Lato" pitchFamily="34" charset="0"/>
                <a:cs typeface="Lato" pitchFamily="34" charset="0"/>
              </a:rPr>
              <a:t>Lorem</a:t>
            </a:r>
            <a:r>
              <a:rPr lang="en-US" sz="2600" dirty="0" smtClean="0">
                <a:solidFill>
                  <a:schemeClr val="bg1">
                    <a:lumMod val="95000"/>
                  </a:schemeClr>
                </a:solidFill>
                <a:latin typeface="Lato" pitchFamily="34" charset="0"/>
                <a:ea typeface="Lato" pitchFamily="34" charset="0"/>
                <a:cs typeface="Lato" pitchFamily="34" charset="0"/>
              </a:rPr>
              <a:t> </a:t>
            </a:r>
            <a:r>
              <a:rPr lang="en-US" sz="2600" dirty="0">
                <a:solidFill>
                  <a:schemeClr val="bg1">
                    <a:lumMod val="95000"/>
                  </a:schemeClr>
                </a:solidFill>
                <a:latin typeface="Lato" pitchFamily="34" charset="0"/>
                <a:ea typeface="Lato" pitchFamily="34" charset="0"/>
                <a:cs typeface="Lato" pitchFamily="34" charset="0"/>
              </a:rPr>
              <a:t>ipsum dolor sit amet, consectetur adipiscing elit. Ut efficitur ipsum vitae tortor accumsan, a pulvinar lorem lacinia. Donec eu arcu justo. </a:t>
            </a:r>
            <a:r>
              <a:rPr lang="en-US" sz="2600" dirty="0" err="1" smtClean="0">
                <a:solidFill>
                  <a:schemeClr val="bg1">
                    <a:lumMod val="95000"/>
                  </a:schemeClr>
                </a:solidFill>
                <a:latin typeface="Lato" pitchFamily="34" charset="0"/>
                <a:ea typeface="Lato" pitchFamily="34" charset="0"/>
                <a:cs typeface="Lato" pitchFamily="34" charset="0"/>
              </a:rPr>
              <a:t>pulvinar</a:t>
            </a:r>
            <a:r>
              <a:rPr lang="en-US" sz="2600" dirty="0" smtClean="0">
                <a:solidFill>
                  <a:schemeClr val="bg1">
                    <a:lumMod val="95000"/>
                  </a:schemeClr>
                </a:solidFill>
                <a:latin typeface="Lato" pitchFamily="34" charset="0"/>
                <a:ea typeface="Lato" pitchFamily="34" charset="0"/>
                <a:cs typeface="Lato" pitchFamily="34" charset="0"/>
              </a:rPr>
              <a:t> </a:t>
            </a:r>
            <a:r>
              <a:rPr lang="en-US" sz="2600" dirty="0">
                <a:solidFill>
                  <a:schemeClr val="bg1">
                    <a:lumMod val="95000"/>
                  </a:schemeClr>
                </a:solidFill>
                <a:latin typeface="Lato" pitchFamily="34" charset="0"/>
                <a:ea typeface="Lato" pitchFamily="34" charset="0"/>
                <a:cs typeface="Lato" pitchFamily="34" charset="0"/>
              </a:rPr>
              <a:t>lorem lacinia. Donec eu arcu justo. Fusce eget consequat risus. Lorem ipsum dolor sit amet, consectetur adipiscing e</a:t>
            </a:r>
          </a:p>
          <a:p>
            <a:pPr marL="0" indent="0" algn="ctr">
              <a:buNone/>
            </a:pPr>
            <a:endParaRPr lang="en-US" sz="2600" dirty="0">
              <a:solidFill>
                <a:schemeClr val="bg1">
                  <a:lumMod val="95000"/>
                </a:schemeClr>
              </a:solidFill>
              <a:latin typeface="Lato" pitchFamily="34" charset="0"/>
              <a:ea typeface="Lato" pitchFamily="34" charset="0"/>
              <a:cs typeface="Lato"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143910345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48"/>
                                        </p:tgtEl>
                                        <p:attrNameLst>
                                          <p:attrName>style.visibility</p:attrName>
                                        </p:attrNameLst>
                                      </p:cBhvr>
                                      <p:to>
                                        <p:strVal val="visible"/>
                                      </p:to>
                                    </p:set>
                                    <p:anim calcmode="lin" valueType="num">
                                      <p:cBhvr>
                                        <p:cTn id="13" dur="500" fill="hold"/>
                                        <p:tgtEl>
                                          <p:spTgt spid="48"/>
                                        </p:tgtEl>
                                        <p:attrNameLst>
                                          <p:attrName>ppt_w</p:attrName>
                                        </p:attrNameLst>
                                      </p:cBhvr>
                                      <p:tavLst>
                                        <p:tav tm="0">
                                          <p:val>
                                            <p:fltVal val="0"/>
                                          </p:val>
                                        </p:tav>
                                        <p:tav tm="100000">
                                          <p:val>
                                            <p:strVal val="#ppt_w"/>
                                          </p:val>
                                        </p:tav>
                                      </p:tavLst>
                                    </p:anim>
                                    <p:anim calcmode="lin" valueType="num">
                                      <p:cBhvr>
                                        <p:cTn id="14" dur="500" fill="hold"/>
                                        <p:tgtEl>
                                          <p:spTgt spid="48"/>
                                        </p:tgtEl>
                                        <p:attrNameLst>
                                          <p:attrName>ppt_h</p:attrName>
                                        </p:attrNameLst>
                                      </p:cBhvr>
                                      <p:tavLst>
                                        <p:tav tm="0">
                                          <p:val>
                                            <p:fltVal val="0"/>
                                          </p:val>
                                        </p:tav>
                                        <p:tav tm="100000">
                                          <p:val>
                                            <p:strVal val="#ppt_h"/>
                                          </p:val>
                                        </p:tav>
                                      </p:tavLst>
                                    </p:anim>
                                    <p:animEffect transition="in" filter="fade">
                                      <p:cBhvr>
                                        <p:cTn id="15" dur="500"/>
                                        <p:tgtEl>
                                          <p:spTgt spid="48"/>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fade">
                                      <p:cBhvr>
                                        <p:cTn id="1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กลุ่ม 8"/>
          <p:cNvGrpSpPr/>
          <p:nvPr/>
        </p:nvGrpSpPr>
        <p:grpSpPr>
          <a:xfrm>
            <a:off x="609600" y="3281798"/>
            <a:ext cx="5360647" cy="4071343"/>
            <a:chOff x="609600" y="3281798"/>
            <a:chExt cx="5360647" cy="4071343"/>
          </a:xfrm>
        </p:grpSpPr>
        <p:grpSp>
          <p:nvGrpSpPr>
            <p:cNvPr id="6" name="กลุ่ม 7"/>
            <p:cNvGrpSpPr/>
            <p:nvPr/>
          </p:nvGrpSpPr>
          <p:grpSpPr>
            <a:xfrm>
              <a:off x="609600" y="3281798"/>
              <a:ext cx="5360647" cy="4071343"/>
              <a:chOff x="2718795" y="3471747"/>
              <a:chExt cx="5360647" cy="4071343"/>
            </a:xfrm>
          </p:grpSpPr>
          <p:grpSp>
            <p:nvGrpSpPr>
              <p:cNvPr id="12" name="กลุ่ม 16"/>
              <p:cNvGrpSpPr/>
              <p:nvPr/>
            </p:nvGrpSpPr>
            <p:grpSpPr>
              <a:xfrm>
                <a:off x="2718795" y="3471747"/>
                <a:ext cx="5360647" cy="4071343"/>
                <a:chOff x="2012047" y="-1871398"/>
                <a:chExt cx="5360647" cy="4071343"/>
              </a:xfrm>
            </p:grpSpPr>
            <p:sp>
              <p:nvSpPr>
                <p:cNvPr id="14" name="TextBox 13"/>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16" name="วงรี 27"/>
                <p:cNvSpPr/>
                <p:nvPr/>
              </p:nvSpPr>
              <p:spPr>
                <a:xfrm>
                  <a:off x="3768534" y="-1871398"/>
                  <a:ext cx="1847671" cy="184767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13" name="สี่เหลี่ยมผืนผ้า 6"/>
              <p:cNvSpPr/>
              <p:nvPr/>
            </p:nvSpPr>
            <p:spPr>
              <a:xfrm>
                <a:off x="4046022" y="5530968"/>
                <a:ext cx="2706190" cy="769441"/>
              </a:xfrm>
              <a:prstGeom prst="rect">
                <a:avLst/>
              </a:prstGeom>
            </p:spPr>
            <p:txBody>
              <a:bodyPr wrap="none">
                <a:spAutoFit/>
              </a:bodyPr>
              <a:lstStyle/>
              <a:p>
                <a:r>
                  <a:rPr lang="en-US" sz="4400" b="1" dirty="0" smtClean="0">
                    <a:solidFill>
                      <a:schemeClr val="accent6"/>
                    </a:solidFill>
                    <a:latin typeface="Lato" pitchFamily="34" charset="0"/>
                    <a:ea typeface="Lato" pitchFamily="34" charset="0"/>
                    <a:cs typeface="Lato" pitchFamily="34" charset="0"/>
                  </a:rPr>
                  <a:t>Our Team</a:t>
                </a:r>
                <a:endParaRPr lang="th-TH" sz="4400" b="1" dirty="0">
                  <a:solidFill>
                    <a:schemeClr val="accent6"/>
                  </a:solidFill>
                </a:endParaRPr>
              </a:p>
            </p:txBody>
          </p:sp>
        </p:grpSp>
        <p:grpSp>
          <p:nvGrpSpPr>
            <p:cNvPr id="7" name="กลุ่ม 97"/>
            <p:cNvGrpSpPr/>
            <p:nvPr/>
          </p:nvGrpSpPr>
          <p:grpSpPr>
            <a:xfrm>
              <a:off x="2636837" y="3549963"/>
              <a:ext cx="1268503" cy="1250637"/>
              <a:chOff x="18196309" y="10372670"/>
              <a:chExt cx="676275" cy="666750"/>
            </a:xfrm>
            <a:solidFill>
              <a:schemeClr val="bg1"/>
            </a:solidFill>
          </p:grpSpPr>
          <p:sp>
            <p:nvSpPr>
              <p:cNvPr id="8" name="Freeform 174"/>
              <p:cNvSpPr>
                <a:spLocks noEditPoints="1"/>
              </p:cNvSpPr>
              <p:nvPr/>
            </p:nvSpPr>
            <p:spPr bwMode="auto">
              <a:xfrm>
                <a:off x="18196309" y="10372670"/>
                <a:ext cx="676275" cy="666750"/>
              </a:xfrm>
              <a:custGeom>
                <a:avLst/>
                <a:gdLst>
                  <a:gd name="T0" fmla="*/ 36 w 71"/>
                  <a:gd name="T1" fmla="*/ 0 h 70"/>
                  <a:gd name="T2" fmla="*/ 0 w 71"/>
                  <a:gd name="T3" fmla="*/ 35 h 70"/>
                  <a:gd name="T4" fmla="*/ 36 w 71"/>
                  <a:gd name="T5" fmla="*/ 70 h 70"/>
                  <a:gd name="T6" fmla="*/ 71 w 71"/>
                  <a:gd name="T7" fmla="*/ 35 h 70"/>
                  <a:gd name="T8" fmla="*/ 36 w 71"/>
                  <a:gd name="T9" fmla="*/ 0 h 70"/>
                  <a:gd name="T10" fmla="*/ 36 w 71"/>
                  <a:gd name="T11" fmla="*/ 67 h 70"/>
                  <a:gd name="T12" fmla="*/ 4 w 71"/>
                  <a:gd name="T13" fmla="*/ 35 h 70"/>
                  <a:gd name="T14" fmla="*/ 36 w 71"/>
                  <a:gd name="T15" fmla="*/ 3 h 70"/>
                  <a:gd name="T16" fmla="*/ 67 w 71"/>
                  <a:gd name="T17" fmla="*/ 35 h 70"/>
                  <a:gd name="T18" fmla="*/ 36 w 71"/>
                  <a:gd name="T19" fmla="*/ 6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1" h="70">
                    <a:moveTo>
                      <a:pt x="36" y="0"/>
                    </a:moveTo>
                    <a:cubicBezTo>
                      <a:pt x="16" y="0"/>
                      <a:pt x="0" y="16"/>
                      <a:pt x="0" y="35"/>
                    </a:cubicBezTo>
                    <a:cubicBezTo>
                      <a:pt x="0" y="55"/>
                      <a:pt x="16" y="70"/>
                      <a:pt x="36" y="70"/>
                    </a:cubicBezTo>
                    <a:cubicBezTo>
                      <a:pt x="55" y="70"/>
                      <a:pt x="71" y="55"/>
                      <a:pt x="71" y="35"/>
                    </a:cubicBezTo>
                    <a:cubicBezTo>
                      <a:pt x="71" y="16"/>
                      <a:pt x="55" y="0"/>
                      <a:pt x="36" y="0"/>
                    </a:cubicBezTo>
                    <a:close/>
                    <a:moveTo>
                      <a:pt x="36" y="67"/>
                    </a:moveTo>
                    <a:cubicBezTo>
                      <a:pt x="18" y="67"/>
                      <a:pt x="4" y="53"/>
                      <a:pt x="4" y="35"/>
                    </a:cubicBezTo>
                    <a:cubicBezTo>
                      <a:pt x="4" y="18"/>
                      <a:pt x="18" y="3"/>
                      <a:pt x="36" y="3"/>
                    </a:cubicBezTo>
                    <a:cubicBezTo>
                      <a:pt x="53" y="3"/>
                      <a:pt x="67" y="18"/>
                      <a:pt x="67" y="35"/>
                    </a:cubicBezTo>
                    <a:cubicBezTo>
                      <a:pt x="67" y="53"/>
                      <a:pt x="53" y="67"/>
                      <a:pt x="36" y="6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9" name="Oval 175"/>
              <p:cNvSpPr>
                <a:spLocks noChangeArrowheads="1"/>
              </p:cNvSpPr>
              <p:nvPr/>
            </p:nvSpPr>
            <p:spPr bwMode="auto">
              <a:xfrm>
                <a:off x="18605884" y="10572695"/>
                <a:ext cx="57150" cy="666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Oval 176"/>
              <p:cNvSpPr>
                <a:spLocks noChangeArrowheads="1"/>
              </p:cNvSpPr>
              <p:nvPr/>
            </p:nvSpPr>
            <p:spPr bwMode="auto">
              <a:xfrm>
                <a:off x="18405859" y="10572695"/>
                <a:ext cx="66675" cy="666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1" name="Freeform 177"/>
              <p:cNvSpPr>
                <a:spLocks/>
              </p:cNvSpPr>
              <p:nvPr/>
            </p:nvSpPr>
            <p:spPr bwMode="auto">
              <a:xfrm>
                <a:off x="18377284" y="10753670"/>
                <a:ext cx="314325" cy="142875"/>
              </a:xfrm>
              <a:custGeom>
                <a:avLst/>
                <a:gdLst>
                  <a:gd name="T0" fmla="*/ 32 w 33"/>
                  <a:gd name="T1" fmla="*/ 0 h 15"/>
                  <a:gd name="T2" fmla="*/ 30 w 33"/>
                  <a:gd name="T3" fmla="*/ 2 h 15"/>
                  <a:gd name="T4" fmla="*/ 17 w 33"/>
                  <a:gd name="T5" fmla="*/ 12 h 15"/>
                  <a:gd name="T6" fmla="*/ 4 w 33"/>
                  <a:gd name="T7" fmla="*/ 2 h 15"/>
                  <a:gd name="T8" fmla="*/ 2 w 33"/>
                  <a:gd name="T9" fmla="*/ 0 h 15"/>
                  <a:gd name="T10" fmla="*/ 0 w 33"/>
                  <a:gd name="T11" fmla="*/ 2 h 15"/>
                  <a:gd name="T12" fmla="*/ 17 w 33"/>
                  <a:gd name="T13" fmla="*/ 15 h 15"/>
                  <a:gd name="T14" fmla="*/ 33 w 33"/>
                  <a:gd name="T15" fmla="*/ 2 h 15"/>
                  <a:gd name="T16" fmla="*/ 32 w 33"/>
                  <a:gd name="T1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15">
                    <a:moveTo>
                      <a:pt x="32" y="0"/>
                    </a:moveTo>
                    <a:cubicBezTo>
                      <a:pt x="31" y="0"/>
                      <a:pt x="30" y="1"/>
                      <a:pt x="30" y="2"/>
                    </a:cubicBezTo>
                    <a:cubicBezTo>
                      <a:pt x="28" y="8"/>
                      <a:pt x="23" y="12"/>
                      <a:pt x="17" y="12"/>
                    </a:cubicBezTo>
                    <a:cubicBezTo>
                      <a:pt x="11" y="12"/>
                      <a:pt x="5" y="8"/>
                      <a:pt x="4" y="2"/>
                    </a:cubicBezTo>
                    <a:cubicBezTo>
                      <a:pt x="3" y="1"/>
                      <a:pt x="2" y="0"/>
                      <a:pt x="2" y="0"/>
                    </a:cubicBezTo>
                    <a:cubicBezTo>
                      <a:pt x="1" y="1"/>
                      <a:pt x="0" y="2"/>
                      <a:pt x="0" y="2"/>
                    </a:cubicBezTo>
                    <a:cubicBezTo>
                      <a:pt x="2" y="10"/>
                      <a:pt x="9" y="15"/>
                      <a:pt x="17" y="15"/>
                    </a:cubicBezTo>
                    <a:cubicBezTo>
                      <a:pt x="24" y="15"/>
                      <a:pt x="31" y="10"/>
                      <a:pt x="33" y="2"/>
                    </a:cubicBezTo>
                    <a:cubicBezTo>
                      <a:pt x="33" y="2"/>
                      <a:pt x="33" y="1"/>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19" name="กลุ่ม 83"/>
          <p:cNvGrpSpPr/>
          <p:nvPr/>
        </p:nvGrpSpPr>
        <p:grpSpPr>
          <a:xfrm>
            <a:off x="6543558" y="3282708"/>
            <a:ext cx="5360647" cy="4071343"/>
            <a:chOff x="6543558" y="3282708"/>
            <a:chExt cx="5360647" cy="4071343"/>
          </a:xfrm>
        </p:grpSpPr>
        <p:grpSp>
          <p:nvGrpSpPr>
            <p:cNvPr id="20" name="กลุ่ม 84"/>
            <p:cNvGrpSpPr/>
            <p:nvPr/>
          </p:nvGrpSpPr>
          <p:grpSpPr>
            <a:xfrm>
              <a:off x="6543558" y="3282708"/>
              <a:ext cx="5360647" cy="4071343"/>
              <a:chOff x="2718795" y="3471747"/>
              <a:chExt cx="5360647" cy="4071343"/>
            </a:xfrm>
          </p:grpSpPr>
          <p:grpSp>
            <p:nvGrpSpPr>
              <p:cNvPr id="24" name="กลุ่ม 88"/>
              <p:cNvGrpSpPr/>
              <p:nvPr/>
            </p:nvGrpSpPr>
            <p:grpSpPr>
              <a:xfrm>
                <a:off x="2718795" y="3471747"/>
                <a:ext cx="5360647" cy="4071343"/>
                <a:chOff x="2012047" y="-1871398"/>
                <a:chExt cx="5360647" cy="4071343"/>
              </a:xfrm>
            </p:grpSpPr>
            <p:sp>
              <p:nvSpPr>
                <p:cNvPr id="26" name="TextBox 25"/>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27" name="วงรี 102"/>
                <p:cNvSpPr/>
                <p:nvPr/>
              </p:nvSpPr>
              <p:spPr>
                <a:xfrm>
                  <a:off x="3768534" y="-1871398"/>
                  <a:ext cx="1847671" cy="184767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25" name="สี่เหลี่ยมผืนผ้า 89"/>
              <p:cNvSpPr/>
              <p:nvPr/>
            </p:nvSpPr>
            <p:spPr>
              <a:xfrm>
                <a:off x="3709817" y="5508329"/>
                <a:ext cx="3362020" cy="769441"/>
              </a:xfrm>
              <a:prstGeom prst="rect">
                <a:avLst/>
              </a:prstGeom>
            </p:spPr>
            <p:txBody>
              <a:bodyPr wrap="square">
                <a:spAutoFit/>
              </a:bodyPr>
              <a:lstStyle/>
              <a:p>
                <a:pPr algn="ctr"/>
                <a:r>
                  <a:rPr lang="en-US" sz="4400" b="1" dirty="0" smtClean="0">
                    <a:solidFill>
                      <a:schemeClr val="accent5"/>
                    </a:solidFill>
                    <a:latin typeface="Lato" pitchFamily="34" charset="0"/>
                    <a:ea typeface="Lato" pitchFamily="34" charset="0"/>
                    <a:cs typeface="Lato" pitchFamily="34" charset="0"/>
                  </a:rPr>
                  <a:t>Our Service</a:t>
                </a:r>
                <a:endParaRPr lang="th-TH" sz="4400" b="1" dirty="0">
                  <a:solidFill>
                    <a:schemeClr val="accent5"/>
                  </a:solidFill>
                </a:endParaRPr>
              </a:p>
            </p:txBody>
          </p:sp>
        </p:grpSp>
        <p:grpSp>
          <p:nvGrpSpPr>
            <p:cNvPr id="21" name="กลุ่ม 85"/>
            <p:cNvGrpSpPr/>
            <p:nvPr/>
          </p:nvGrpSpPr>
          <p:grpSpPr>
            <a:xfrm>
              <a:off x="8504237" y="3655671"/>
              <a:ext cx="1375701" cy="1217883"/>
              <a:chOff x="8022698" y="10553700"/>
              <a:chExt cx="733425" cy="649288"/>
            </a:xfrm>
            <a:solidFill>
              <a:schemeClr val="bg1"/>
            </a:solidFill>
          </p:grpSpPr>
          <p:sp>
            <p:nvSpPr>
              <p:cNvPr id="22" name="Freeform 198"/>
              <p:cNvSpPr>
                <a:spLocks noEditPoints="1"/>
              </p:cNvSpPr>
              <p:nvPr/>
            </p:nvSpPr>
            <p:spPr bwMode="auto">
              <a:xfrm>
                <a:off x="8022698" y="10553700"/>
                <a:ext cx="733425" cy="649288"/>
              </a:xfrm>
              <a:custGeom>
                <a:avLst/>
                <a:gdLst>
                  <a:gd name="T0" fmla="*/ 66 w 77"/>
                  <a:gd name="T1" fmla="*/ 0 h 68"/>
                  <a:gd name="T2" fmla="*/ 11 w 77"/>
                  <a:gd name="T3" fmla="*/ 0 h 68"/>
                  <a:gd name="T4" fmla="*/ 0 w 77"/>
                  <a:gd name="T5" fmla="*/ 11 h 68"/>
                  <a:gd name="T6" fmla="*/ 0 w 77"/>
                  <a:gd name="T7" fmla="*/ 46 h 68"/>
                  <a:gd name="T8" fmla="*/ 11 w 77"/>
                  <a:gd name="T9" fmla="*/ 57 h 68"/>
                  <a:gd name="T10" fmla="*/ 29 w 77"/>
                  <a:gd name="T11" fmla="*/ 57 h 68"/>
                  <a:gd name="T12" fmla="*/ 28 w 77"/>
                  <a:gd name="T13" fmla="*/ 65 h 68"/>
                  <a:gd name="T14" fmla="*/ 26 w 77"/>
                  <a:gd name="T15" fmla="*/ 65 h 68"/>
                  <a:gd name="T16" fmla="*/ 21 w 77"/>
                  <a:gd name="T17" fmla="*/ 65 h 68"/>
                  <a:gd name="T18" fmla="*/ 20 w 77"/>
                  <a:gd name="T19" fmla="*/ 67 h 68"/>
                  <a:gd name="T20" fmla="*/ 21 w 77"/>
                  <a:gd name="T21" fmla="*/ 68 h 68"/>
                  <a:gd name="T22" fmla="*/ 56 w 77"/>
                  <a:gd name="T23" fmla="*/ 68 h 68"/>
                  <a:gd name="T24" fmla="*/ 57 w 77"/>
                  <a:gd name="T25" fmla="*/ 67 h 68"/>
                  <a:gd name="T26" fmla="*/ 56 w 77"/>
                  <a:gd name="T27" fmla="*/ 65 h 68"/>
                  <a:gd name="T28" fmla="*/ 51 w 77"/>
                  <a:gd name="T29" fmla="*/ 65 h 68"/>
                  <a:gd name="T30" fmla="*/ 49 w 77"/>
                  <a:gd name="T31" fmla="*/ 65 h 68"/>
                  <a:gd name="T32" fmla="*/ 48 w 77"/>
                  <a:gd name="T33" fmla="*/ 57 h 68"/>
                  <a:gd name="T34" fmla="*/ 66 w 77"/>
                  <a:gd name="T35" fmla="*/ 57 h 68"/>
                  <a:gd name="T36" fmla="*/ 77 w 77"/>
                  <a:gd name="T37" fmla="*/ 46 h 68"/>
                  <a:gd name="T38" fmla="*/ 77 w 77"/>
                  <a:gd name="T39" fmla="*/ 11 h 68"/>
                  <a:gd name="T40" fmla="*/ 66 w 77"/>
                  <a:gd name="T41" fmla="*/ 0 h 68"/>
                  <a:gd name="T42" fmla="*/ 11 w 77"/>
                  <a:gd name="T43" fmla="*/ 3 h 68"/>
                  <a:gd name="T44" fmla="*/ 66 w 77"/>
                  <a:gd name="T45" fmla="*/ 3 h 68"/>
                  <a:gd name="T46" fmla="*/ 73 w 77"/>
                  <a:gd name="T47" fmla="*/ 11 h 68"/>
                  <a:gd name="T48" fmla="*/ 73 w 77"/>
                  <a:gd name="T49" fmla="*/ 41 h 68"/>
                  <a:gd name="T50" fmla="*/ 3 w 77"/>
                  <a:gd name="T51" fmla="*/ 41 h 68"/>
                  <a:gd name="T52" fmla="*/ 3 w 77"/>
                  <a:gd name="T53" fmla="*/ 11 h 68"/>
                  <a:gd name="T54" fmla="*/ 11 w 77"/>
                  <a:gd name="T55" fmla="*/ 3 h 68"/>
                  <a:gd name="T56" fmla="*/ 46 w 77"/>
                  <a:gd name="T57" fmla="*/ 65 h 68"/>
                  <a:gd name="T58" fmla="*/ 31 w 77"/>
                  <a:gd name="T59" fmla="*/ 65 h 68"/>
                  <a:gd name="T60" fmla="*/ 32 w 77"/>
                  <a:gd name="T61" fmla="*/ 57 h 68"/>
                  <a:gd name="T62" fmla="*/ 45 w 77"/>
                  <a:gd name="T63" fmla="*/ 57 h 68"/>
                  <a:gd name="T64" fmla="*/ 46 w 77"/>
                  <a:gd name="T65" fmla="*/ 65 h 68"/>
                  <a:gd name="T66" fmla="*/ 66 w 77"/>
                  <a:gd name="T67" fmla="*/ 53 h 68"/>
                  <a:gd name="T68" fmla="*/ 11 w 77"/>
                  <a:gd name="T69" fmla="*/ 53 h 68"/>
                  <a:gd name="T70" fmla="*/ 3 w 77"/>
                  <a:gd name="T71" fmla="*/ 46 h 68"/>
                  <a:gd name="T72" fmla="*/ 3 w 77"/>
                  <a:gd name="T73" fmla="*/ 44 h 68"/>
                  <a:gd name="T74" fmla="*/ 73 w 77"/>
                  <a:gd name="T75" fmla="*/ 44 h 68"/>
                  <a:gd name="T76" fmla="*/ 73 w 77"/>
                  <a:gd name="T77" fmla="*/ 46 h 68"/>
                  <a:gd name="T78" fmla="*/ 66 w 77"/>
                  <a:gd name="T79" fmla="*/ 53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 h="68">
                    <a:moveTo>
                      <a:pt x="66" y="0"/>
                    </a:moveTo>
                    <a:cubicBezTo>
                      <a:pt x="11" y="0"/>
                      <a:pt x="11" y="0"/>
                      <a:pt x="11" y="0"/>
                    </a:cubicBezTo>
                    <a:cubicBezTo>
                      <a:pt x="5" y="0"/>
                      <a:pt x="0" y="5"/>
                      <a:pt x="0" y="11"/>
                    </a:cubicBezTo>
                    <a:cubicBezTo>
                      <a:pt x="0" y="46"/>
                      <a:pt x="0" y="46"/>
                      <a:pt x="0" y="46"/>
                    </a:cubicBezTo>
                    <a:cubicBezTo>
                      <a:pt x="0" y="52"/>
                      <a:pt x="5" y="57"/>
                      <a:pt x="11" y="57"/>
                    </a:cubicBezTo>
                    <a:cubicBezTo>
                      <a:pt x="29" y="57"/>
                      <a:pt x="29" y="57"/>
                      <a:pt x="29" y="57"/>
                    </a:cubicBezTo>
                    <a:cubicBezTo>
                      <a:pt x="29" y="60"/>
                      <a:pt x="29" y="64"/>
                      <a:pt x="28" y="65"/>
                    </a:cubicBezTo>
                    <a:cubicBezTo>
                      <a:pt x="27" y="65"/>
                      <a:pt x="27" y="65"/>
                      <a:pt x="26" y="65"/>
                    </a:cubicBezTo>
                    <a:cubicBezTo>
                      <a:pt x="21" y="65"/>
                      <a:pt x="21" y="65"/>
                      <a:pt x="21" y="65"/>
                    </a:cubicBezTo>
                    <a:cubicBezTo>
                      <a:pt x="20" y="65"/>
                      <a:pt x="20" y="66"/>
                      <a:pt x="20" y="67"/>
                    </a:cubicBezTo>
                    <a:cubicBezTo>
                      <a:pt x="20" y="68"/>
                      <a:pt x="20" y="68"/>
                      <a:pt x="21" y="68"/>
                    </a:cubicBezTo>
                    <a:cubicBezTo>
                      <a:pt x="56" y="68"/>
                      <a:pt x="56" y="68"/>
                      <a:pt x="56" y="68"/>
                    </a:cubicBezTo>
                    <a:cubicBezTo>
                      <a:pt x="57" y="68"/>
                      <a:pt x="57" y="68"/>
                      <a:pt x="57" y="67"/>
                    </a:cubicBezTo>
                    <a:cubicBezTo>
                      <a:pt x="57" y="66"/>
                      <a:pt x="57" y="65"/>
                      <a:pt x="56" y="65"/>
                    </a:cubicBezTo>
                    <a:cubicBezTo>
                      <a:pt x="51" y="65"/>
                      <a:pt x="51" y="65"/>
                      <a:pt x="51" y="65"/>
                    </a:cubicBezTo>
                    <a:cubicBezTo>
                      <a:pt x="50" y="65"/>
                      <a:pt x="50" y="65"/>
                      <a:pt x="49" y="65"/>
                    </a:cubicBezTo>
                    <a:cubicBezTo>
                      <a:pt x="48" y="64"/>
                      <a:pt x="48" y="60"/>
                      <a:pt x="48" y="57"/>
                    </a:cubicBezTo>
                    <a:cubicBezTo>
                      <a:pt x="66" y="57"/>
                      <a:pt x="66" y="57"/>
                      <a:pt x="66" y="57"/>
                    </a:cubicBezTo>
                    <a:cubicBezTo>
                      <a:pt x="72" y="57"/>
                      <a:pt x="77" y="52"/>
                      <a:pt x="77" y="46"/>
                    </a:cubicBezTo>
                    <a:cubicBezTo>
                      <a:pt x="77" y="11"/>
                      <a:pt x="77" y="11"/>
                      <a:pt x="77" y="11"/>
                    </a:cubicBezTo>
                    <a:cubicBezTo>
                      <a:pt x="77" y="5"/>
                      <a:pt x="72" y="0"/>
                      <a:pt x="66" y="0"/>
                    </a:cubicBezTo>
                    <a:close/>
                    <a:moveTo>
                      <a:pt x="11" y="3"/>
                    </a:moveTo>
                    <a:cubicBezTo>
                      <a:pt x="66" y="3"/>
                      <a:pt x="66" y="3"/>
                      <a:pt x="66" y="3"/>
                    </a:cubicBezTo>
                    <a:cubicBezTo>
                      <a:pt x="70" y="3"/>
                      <a:pt x="73" y="7"/>
                      <a:pt x="73" y="11"/>
                    </a:cubicBezTo>
                    <a:cubicBezTo>
                      <a:pt x="73" y="41"/>
                      <a:pt x="73" y="41"/>
                      <a:pt x="73" y="41"/>
                    </a:cubicBezTo>
                    <a:cubicBezTo>
                      <a:pt x="3" y="41"/>
                      <a:pt x="3" y="41"/>
                      <a:pt x="3" y="41"/>
                    </a:cubicBezTo>
                    <a:cubicBezTo>
                      <a:pt x="3" y="11"/>
                      <a:pt x="3" y="11"/>
                      <a:pt x="3" y="11"/>
                    </a:cubicBezTo>
                    <a:cubicBezTo>
                      <a:pt x="3" y="7"/>
                      <a:pt x="7" y="3"/>
                      <a:pt x="11" y="3"/>
                    </a:cubicBezTo>
                    <a:close/>
                    <a:moveTo>
                      <a:pt x="46" y="65"/>
                    </a:moveTo>
                    <a:cubicBezTo>
                      <a:pt x="31" y="65"/>
                      <a:pt x="31" y="65"/>
                      <a:pt x="31" y="65"/>
                    </a:cubicBezTo>
                    <a:cubicBezTo>
                      <a:pt x="32" y="63"/>
                      <a:pt x="32" y="60"/>
                      <a:pt x="32" y="57"/>
                    </a:cubicBezTo>
                    <a:cubicBezTo>
                      <a:pt x="45" y="57"/>
                      <a:pt x="45" y="57"/>
                      <a:pt x="45" y="57"/>
                    </a:cubicBezTo>
                    <a:cubicBezTo>
                      <a:pt x="45" y="60"/>
                      <a:pt x="45" y="63"/>
                      <a:pt x="46" y="65"/>
                    </a:cubicBezTo>
                    <a:close/>
                    <a:moveTo>
                      <a:pt x="66" y="53"/>
                    </a:moveTo>
                    <a:cubicBezTo>
                      <a:pt x="11" y="53"/>
                      <a:pt x="11" y="53"/>
                      <a:pt x="11" y="53"/>
                    </a:cubicBezTo>
                    <a:cubicBezTo>
                      <a:pt x="7" y="53"/>
                      <a:pt x="3" y="50"/>
                      <a:pt x="3" y="46"/>
                    </a:cubicBezTo>
                    <a:cubicBezTo>
                      <a:pt x="3" y="44"/>
                      <a:pt x="3" y="44"/>
                      <a:pt x="3" y="44"/>
                    </a:cubicBezTo>
                    <a:cubicBezTo>
                      <a:pt x="73" y="44"/>
                      <a:pt x="73" y="44"/>
                      <a:pt x="73" y="44"/>
                    </a:cubicBezTo>
                    <a:cubicBezTo>
                      <a:pt x="73" y="46"/>
                      <a:pt x="73" y="46"/>
                      <a:pt x="73" y="46"/>
                    </a:cubicBezTo>
                    <a:cubicBezTo>
                      <a:pt x="73" y="50"/>
                      <a:pt x="70" y="53"/>
                      <a:pt x="66" y="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3" name="Oval 199"/>
              <p:cNvSpPr>
                <a:spLocks noChangeArrowheads="1"/>
              </p:cNvSpPr>
              <p:nvPr/>
            </p:nvSpPr>
            <p:spPr bwMode="auto">
              <a:xfrm>
                <a:off x="8365598" y="10983912"/>
                <a:ext cx="47625" cy="4762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28" name="กลุ่ม 108"/>
          <p:cNvGrpSpPr/>
          <p:nvPr/>
        </p:nvGrpSpPr>
        <p:grpSpPr>
          <a:xfrm>
            <a:off x="12403595" y="3200400"/>
            <a:ext cx="5360647" cy="4071343"/>
            <a:chOff x="12403595" y="3200400"/>
            <a:chExt cx="5360647" cy="4071343"/>
          </a:xfrm>
        </p:grpSpPr>
        <p:grpSp>
          <p:nvGrpSpPr>
            <p:cNvPr id="29" name="กลุ่ม 109"/>
            <p:cNvGrpSpPr/>
            <p:nvPr/>
          </p:nvGrpSpPr>
          <p:grpSpPr>
            <a:xfrm>
              <a:off x="12403595" y="3200400"/>
              <a:ext cx="5360647" cy="4071343"/>
              <a:chOff x="2718795" y="3471747"/>
              <a:chExt cx="5360647" cy="4071343"/>
            </a:xfrm>
          </p:grpSpPr>
          <p:grpSp>
            <p:nvGrpSpPr>
              <p:cNvPr id="34" name="กลุ่ม 114"/>
              <p:cNvGrpSpPr/>
              <p:nvPr/>
            </p:nvGrpSpPr>
            <p:grpSpPr>
              <a:xfrm>
                <a:off x="2718795" y="3471747"/>
                <a:ext cx="5360647" cy="4071343"/>
                <a:chOff x="2012047" y="-1871398"/>
                <a:chExt cx="5360647" cy="4071343"/>
              </a:xfrm>
            </p:grpSpPr>
            <p:sp>
              <p:nvSpPr>
                <p:cNvPr id="36" name="TextBox 35"/>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37" name="วงรี 117"/>
                <p:cNvSpPr/>
                <p:nvPr/>
              </p:nvSpPr>
              <p:spPr>
                <a:xfrm>
                  <a:off x="3768534" y="-1871398"/>
                  <a:ext cx="1847671" cy="184767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35" name="สี่เหลี่ยมผืนผ้า 115"/>
              <p:cNvSpPr/>
              <p:nvPr/>
            </p:nvSpPr>
            <p:spPr>
              <a:xfrm>
                <a:off x="3650200" y="5508329"/>
                <a:ext cx="3531736" cy="769441"/>
              </a:xfrm>
              <a:prstGeom prst="rect">
                <a:avLst/>
              </a:prstGeom>
            </p:spPr>
            <p:txBody>
              <a:bodyPr wrap="none">
                <a:spAutoFit/>
              </a:bodyPr>
              <a:lstStyle/>
              <a:p>
                <a:pPr algn="ctr"/>
                <a:r>
                  <a:rPr lang="en-US" sz="4400" b="1" dirty="0" smtClean="0">
                    <a:solidFill>
                      <a:schemeClr val="accent4"/>
                    </a:solidFill>
                    <a:latin typeface="Lato" pitchFamily="34" charset="0"/>
                    <a:ea typeface="Lato" pitchFamily="34" charset="0"/>
                    <a:cs typeface="Lato" pitchFamily="34" charset="0"/>
                  </a:rPr>
                  <a:t>Our Portfolio</a:t>
                </a:r>
                <a:endParaRPr lang="th-TH" sz="4400" b="1" dirty="0">
                  <a:solidFill>
                    <a:schemeClr val="accent4"/>
                  </a:solidFill>
                </a:endParaRPr>
              </a:p>
            </p:txBody>
          </p:sp>
        </p:grpSp>
        <p:grpSp>
          <p:nvGrpSpPr>
            <p:cNvPr id="30" name="กลุ่ม 110"/>
            <p:cNvGrpSpPr/>
            <p:nvPr/>
          </p:nvGrpSpPr>
          <p:grpSpPr>
            <a:xfrm>
              <a:off x="14448750" y="3549963"/>
              <a:ext cx="1304235" cy="1074953"/>
              <a:chOff x="18196309" y="11572820"/>
              <a:chExt cx="695325" cy="573088"/>
            </a:xfrm>
            <a:solidFill>
              <a:schemeClr val="bg1"/>
            </a:solidFill>
          </p:grpSpPr>
          <p:sp>
            <p:nvSpPr>
              <p:cNvPr id="31" name="Freeform 195"/>
              <p:cNvSpPr>
                <a:spLocks noEditPoints="1"/>
              </p:cNvSpPr>
              <p:nvPr/>
            </p:nvSpPr>
            <p:spPr bwMode="auto">
              <a:xfrm>
                <a:off x="18196309" y="11572820"/>
                <a:ext cx="695325" cy="573088"/>
              </a:xfrm>
              <a:custGeom>
                <a:avLst/>
                <a:gdLst>
                  <a:gd name="T0" fmla="*/ 67 w 73"/>
                  <a:gd name="T1" fmla="*/ 11 h 60"/>
                  <a:gd name="T2" fmla="*/ 51 w 73"/>
                  <a:gd name="T3" fmla="*/ 11 h 60"/>
                  <a:gd name="T4" fmla="*/ 51 w 73"/>
                  <a:gd name="T5" fmla="*/ 8 h 60"/>
                  <a:gd name="T6" fmla="*/ 43 w 73"/>
                  <a:gd name="T7" fmla="*/ 0 h 60"/>
                  <a:gd name="T8" fmla="*/ 30 w 73"/>
                  <a:gd name="T9" fmla="*/ 0 h 60"/>
                  <a:gd name="T10" fmla="*/ 22 w 73"/>
                  <a:gd name="T11" fmla="*/ 8 h 60"/>
                  <a:gd name="T12" fmla="*/ 22 w 73"/>
                  <a:gd name="T13" fmla="*/ 11 h 60"/>
                  <a:gd name="T14" fmla="*/ 6 w 73"/>
                  <a:gd name="T15" fmla="*/ 11 h 60"/>
                  <a:gd name="T16" fmla="*/ 0 w 73"/>
                  <a:gd name="T17" fmla="*/ 17 h 60"/>
                  <a:gd name="T18" fmla="*/ 0 w 73"/>
                  <a:gd name="T19" fmla="*/ 29 h 60"/>
                  <a:gd name="T20" fmla="*/ 0 w 73"/>
                  <a:gd name="T21" fmla="*/ 54 h 60"/>
                  <a:gd name="T22" fmla="*/ 6 w 73"/>
                  <a:gd name="T23" fmla="*/ 60 h 60"/>
                  <a:gd name="T24" fmla="*/ 67 w 73"/>
                  <a:gd name="T25" fmla="*/ 60 h 60"/>
                  <a:gd name="T26" fmla="*/ 73 w 73"/>
                  <a:gd name="T27" fmla="*/ 54 h 60"/>
                  <a:gd name="T28" fmla="*/ 73 w 73"/>
                  <a:gd name="T29" fmla="*/ 29 h 60"/>
                  <a:gd name="T30" fmla="*/ 73 w 73"/>
                  <a:gd name="T31" fmla="*/ 17 h 60"/>
                  <a:gd name="T32" fmla="*/ 67 w 73"/>
                  <a:gd name="T33" fmla="*/ 11 h 60"/>
                  <a:gd name="T34" fmla="*/ 26 w 73"/>
                  <a:gd name="T35" fmla="*/ 8 h 60"/>
                  <a:gd name="T36" fmla="*/ 30 w 73"/>
                  <a:gd name="T37" fmla="*/ 4 h 60"/>
                  <a:gd name="T38" fmla="*/ 43 w 73"/>
                  <a:gd name="T39" fmla="*/ 4 h 60"/>
                  <a:gd name="T40" fmla="*/ 47 w 73"/>
                  <a:gd name="T41" fmla="*/ 8 h 60"/>
                  <a:gd name="T42" fmla="*/ 47 w 73"/>
                  <a:gd name="T43" fmla="*/ 11 h 60"/>
                  <a:gd name="T44" fmla="*/ 26 w 73"/>
                  <a:gd name="T45" fmla="*/ 11 h 60"/>
                  <a:gd name="T46" fmla="*/ 26 w 73"/>
                  <a:gd name="T47" fmla="*/ 8 h 60"/>
                  <a:gd name="T48" fmla="*/ 70 w 73"/>
                  <a:gd name="T49" fmla="*/ 54 h 60"/>
                  <a:gd name="T50" fmla="*/ 67 w 73"/>
                  <a:gd name="T51" fmla="*/ 56 h 60"/>
                  <a:gd name="T52" fmla="*/ 6 w 73"/>
                  <a:gd name="T53" fmla="*/ 56 h 60"/>
                  <a:gd name="T54" fmla="*/ 3 w 73"/>
                  <a:gd name="T55" fmla="*/ 54 h 60"/>
                  <a:gd name="T56" fmla="*/ 3 w 73"/>
                  <a:gd name="T57" fmla="*/ 31 h 60"/>
                  <a:gd name="T58" fmla="*/ 70 w 73"/>
                  <a:gd name="T59" fmla="*/ 31 h 60"/>
                  <a:gd name="T60" fmla="*/ 70 w 73"/>
                  <a:gd name="T61" fmla="*/ 54 h 60"/>
                  <a:gd name="T62" fmla="*/ 70 w 73"/>
                  <a:gd name="T63" fmla="*/ 27 h 60"/>
                  <a:gd name="T64" fmla="*/ 3 w 73"/>
                  <a:gd name="T65" fmla="*/ 27 h 60"/>
                  <a:gd name="T66" fmla="*/ 3 w 73"/>
                  <a:gd name="T67" fmla="*/ 17 h 60"/>
                  <a:gd name="T68" fmla="*/ 6 w 73"/>
                  <a:gd name="T69" fmla="*/ 14 h 60"/>
                  <a:gd name="T70" fmla="*/ 67 w 73"/>
                  <a:gd name="T71" fmla="*/ 14 h 60"/>
                  <a:gd name="T72" fmla="*/ 70 w 73"/>
                  <a:gd name="T73" fmla="*/ 17 h 60"/>
                  <a:gd name="T74" fmla="*/ 70 w 73"/>
                  <a:gd name="T75" fmla="*/ 27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3" h="60">
                    <a:moveTo>
                      <a:pt x="67" y="11"/>
                    </a:moveTo>
                    <a:cubicBezTo>
                      <a:pt x="51" y="11"/>
                      <a:pt x="51" y="11"/>
                      <a:pt x="51" y="11"/>
                    </a:cubicBezTo>
                    <a:cubicBezTo>
                      <a:pt x="51" y="8"/>
                      <a:pt x="51" y="8"/>
                      <a:pt x="51" y="8"/>
                    </a:cubicBezTo>
                    <a:cubicBezTo>
                      <a:pt x="51" y="4"/>
                      <a:pt x="47" y="0"/>
                      <a:pt x="43" y="0"/>
                    </a:cubicBezTo>
                    <a:cubicBezTo>
                      <a:pt x="30" y="0"/>
                      <a:pt x="30" y="0"/>
                      <a:pt x="30" y="0"/>
                    </a:cubicBezTo>
                    <a:cubicBezTo>
                      <a:pt x="26" y="0"/>
                      <a:pt x="22" y="4"/>
                      <a:pt x="22" y="8"/>
                    </a:cubicBezTo>
                    <a:cubicBezTo>
                      <a:pt x="22" y="11"/>
                      <a:pt x="22" y="11"/>
                      <a:pt x="22" y="11"/>
                    </a:cubicBezTo>
                    <a:cubicBezTo>
                      <a:pt x="6" y="11"/>
                      <a:pt x="6" y="11"/>
                      <a:pt x="6" y="11"/>
                    </a:cubicBezTo>
                    <a:cubicBezTo>
                      <a:pt x="3" y="11"/>
                      <a:pt x="0" y="13"/>
                      <a:pt x="0" y="17"/>
                    </a:cubicBezTo>
                    <a:cubicBezTo>
                      <a:pt x="0" y="29"/>
                      <a:pt x="0" y="29"/>
                      <a:pt x="0" y="29"/>
                    </a:cubicBezTo>
                    <a:cubicBezTo>
                      <a:pt x="0" y="54"/>
                      <a:pt x="0" y="54"/>
                      <a:pt x="0" y="54"/>
                    </a:cubicBezTo>
                    <a:cubicBezTo>
                      <a:pt x="0" y="57"/>
                      <a:pt x="3" y="60"/>
                      <a:pt x="6" y="60"/>
                    </a:cubicBezTo>
                    <a:cubicBezTo>
                      <a:pt x="67" y="60"/>
                      <a:pt x="67" y="60"/>
                      <a:pt x="67" y="60"/>
                    </a:cubicBezTo>
                    <a:cubicBezTo>
                      <a:pt x="70" y="60"/>
                      <a:pt x="73" y="57"/>
                      <a:pt x="73" y="54"/>
                    </a:cubicBezTo>
                    <a:cubicBezTo>
                      <a:pt x="73" y="29"/>
                      <a:pt x="73" y="29"/>
                      <a:pt x="73" y="29"/>
                    </a:cubicBezTo>
                    <a:cubicBezTo>
                      <a:pt x="73" y="17"/>
                      <a:pt x="73" y="17"/>
                      <a:pt x="73" y="17"/>
                    </a:cubicBezTo>
                    <a:cubicBezTo>
                      <a:pt x="73" y="13"/>
                      <a:pt x="70" y="11"/>
                      <a:pt x="67" y="11"/>
                    </a:cubicBezTo>
                    <a:close/>
                    <a:moveTo>
                      <a:pt x="26" y="8"/>
                    </a:moveTo>
                    <a:cubicBezTo>
                      <a:pt x="26" y="6"/>
                      <a:pt x="28" y="4"/>
                      <a:pt x="30" y="4"/>
                    </a:cubicBezTo>
                    <a:cubicBezTo>
                      <a:pt x="43" y="4"/>
                      <a:pt x="43" y="4"/>
                      <a:pt x="43" y="4"/>
                    </a:cubicBezTo>
                    <a:cubicBezTo>
                      <a:pt x="45" y="4"/>
                      <a:pt x="47" y="6"/>
                      <a:pt x="47" y="8"/>
                    </a:cubicBezTo>
                    <a:cubicBezTo>
                      <a:pt x="47" y="11"/>
                      <a:pt x="47" y="11"/>
                      <a:pt x="47" y="11"/>
                    </a:cubicBezTo>
                    <a:cubicBezTo>
                      <a:pt x="26" y="11"/>
                      <a:pt x="26" y="11"/>
                      <a:pt x="26" y="11"/>
                    </a:cubicBezTo>
                    <a:lnTo>
                      <a:pt x="26" y="8"/>
                    </a:lnTo>
                    <a:close/>
                    <a:moveTo>
                      <a:pt x="70" y="54"/>
                    </a:moveTo>
                    <a:cubicBezTo>
                      <a:pt x="70" y="55"/>
                      <a:pt x="68" y="56"/>
                      <a:pt x="67" y="56"/>
                    </a:cubicBezTo>
                    <a:cubicBezTo>
                      <a:pt x="6" y="56"/>
                      <a:pt x="6" y="56"/>
                      <a:pt x="6" y="56"/>
                    </a:cubicBezTo>
                    <a:cubicBezTo>
                      <a:pt x="5" y="56"/>
                      <a:pt x="3" y="55"/>
                      <a:pt x="3" y="54"/>
                    </a:cubicBezTo>
                    <a:cubicBezTo>
                      <a:pt x="3" y="31"/>
                      <a:pt x="3" y="31"/>
                      <a:pt x="3" y="31"/>
                    </a:cubicBezTo>
                    <a:cubicBezTo>
                      <a:pt x="70" y="31"/>
                      <a:pt x="70" y="31"/>
                      <a:pt x="70" y="31"/>
                    </a:cubicBezTo>
                    <a:lnTo>
                      <a:pt x="70" y="54"/>
                    </a:lnTo>
                    <a:close/>
                    <a:moveTo>
                      <a:pt x="70" y="27"/>
                    </a:moveTo>
                    <a:cubicBezTo>
                      <a:pt x="3" y="27"/>
                      <a:pt x="3" y="27"/>
                      <a:pt x="3" y="27"/>
                    </a:cubicBezTo>
                    <a:cubicBezTo>
                      <a:pt x="3" y="17"/>
                      <a:pt x="3" y="17"/>
                      <a:pt x="3" y="17"/>
                    </a:cubicBezTo>
                    <a:cubicBezTo>
                      <a:pt x="3" y="15"/>
                      <a:pt x="5" y="14"/>
                      <a:pt x="6" y="14"/>
                    </a:cubicBezTo>
                    <a:cubicBezTo>
                      <a:pt x="67" y="14"/>
                      <a:pt x="67" y="14"/>
                      <a:pt x="67" y="14"/>
                    </a:cubicBezTo>
                    <a:cubicBezTo>
                      <a:pt x="68" y="14"/>
                      <a:pt x="70" y="15"/>
                      <a:pt x="70" y="17"/>
                    </a:cubicBezTo>
                    <a:lnTo>
                      <a:pt x="70" y="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2" name="Oval 196"/>
              <p:cNvSpPr>
                <a:spLocks noChangeArrowheads="1"/>
              </p:cNvSpPr>
              <p:nvPr/>
            </p:nvSpPr>
            <p:spPr bwMode="auto">
              <a:xfrm>
                <a:off x="18339184" y="11945883"/>
                <a:ext cx="57150" cy="666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3" name="Oval 197"/>
              <p:cNvSpPr>
                <a:spLocks noChangeArrowheads="1"/>
              </p:cNvSpPr>
              <p:nvPr/>
            </p:nvSpPr>
            <p:spPr bwMode="auto">
              <a:xfrm>
                <a:off x="18701134" y="11945883"/>
                <a:ext cx="66675" cy="666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38" name="กลุ่ม 118"/>
          <p:cNvGrpSpPr/>
          <p:nvPr/>
        </p:nvGrpSpPr>
        <p:grpSpPr>
          <a:xfrm>
            <a:off x="18337553" y="3201310"/>
            <a:ext cx="5360647" cy="4071343"/>
            <a:chOff x="18337553" y="3201310"/>
            <a:chExt cx="5360647" cy="4071343"/>
          </a:xfrm>
        </p:grpSpPr>
        <p:grpSp>
          <p:nvGrpSpPr>
            <p:cNvPr id="39" name="กลุ่ม 119"/>
            <p:cNvGrpSpPr/>
            <p:nvPr/>
          </p:nvGrpSpPr>
          <p:grpSpPr>
            <a:xfrm>
              <a:off x="18337553" y="3201310"/>
              <a:ext cx="5360647" cy="4071343"/>
              <a:chOff x="2718795" y="3471747"/>
              <a:chExt cx="5360647" cy="4071343"/>
            </a:xfrm>
          </p:grpSpPr>
          <p:grpSp>
            <p:nvGrpSpPr>
              <p:cNvPr id="41" name="กลุ่ม 121"/>
              <p:cNvGrpSpPr/>
              <p:nvPr/>
            </p:nvGrpSpPr>
            <p:grpSpPr>
              <a:xfrm>
                <a:off x="2718795" y="3471747"/>
                <a:ext cx="5360647" cy="4071343"/>
                <a:chOff x="2012047" y="-1871398"/>
                <a:chExt cx="5360647" cy="4071343"/>
              </a:xfrm>
            </p:grpSpPr>
            <p:sp>
              <p:nvSpPr>
                <p:cNvPr id="43" name="TextBox 42"/>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44" name="วงรี 124"/>
                <p:cNvSpPr/>
                <p:nvPr/>
              </p:nvSpPr>
              <p:spPr>
                <a:xfrm>
                  <a:off x="3768534" y="-1871398"/>
                  <a:ext cx="1847671" cy="18476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42" name="สี่เหลี่ยมผืนผ้า 122"/>
              <p:cNvSpPr/>
              <p:nvPr/>
            </p:nvSpPr>
            <p:spPr>
              <a:xfrm>
                <a:off x="4371431" y="5508329"/>
                <a:ext cx="2055371" cy="769441"/>
              </a:xfrm>
              <a:prstGeom prst="rect">
                <a:avLst/>
              </a:prstGeom>
            </p:spPr>
            <p:txBody>
              <a:bodyPr wrap="none">
                <a:spAutoFit/>
              </a:bodyPr>
              <a:lstStyle/>
              <a:p>
                <a:r>
                  <a:rPr lang="en-US" sz="4400" b="1" dirty="0" smtClean="0">
                    <a:solidFill>
                      <a:schemeClr val="accent3"/>
                    </a:solidFill>
                    <a:latin typeface="Lato" pitchFamily="34" charset="0"/>
                    <a:ea typeface="Lato" pitchFamily="34" charset="0"/>
                    <a:cs typeface="Lato" pitchFamily="34" charset="0"/>
                  </a:rPr>
                  <a:t>eBooks</a:t>
                </a:r>
                <a:endParaRPr lang="th-TH" sz="4400" b="1" dirty="0">
                  <a:solidFill>
                    <a:schemeClr val="accent3"/>
                  </a:solidFill>
                </a:endParaRPr>
              </a:p>
            </p:txBody>
          </p:sp>
        </p:grpSp>
        <p:sp>
          <p:nvSpPr>
            <p:cNvPr id="40" name="Freeform 94"/>
            <p:cNvSpPr>
              <a:spLocks noEditPoints="1"/>
            </p:cNvSpPr>
            <p:nvPr/>
          </p:nvSpPr>
          <p:spPr bwMode="auto">
            <a:xfrm>
              <a:off x="20330025" y="3657600"/>
              <a:ext cx="1375701" cy="1089841"/>
            </a:xfrm>
            <a:custGeom>
              <a:avLst/>
              <a:gdLst>
                <a:gd name="T0" fmla="*/ 76 w 77"/>
                <a:gd name="T1" fmla="*/ 8 h 61"/>
                <a:gd name="T2" fmla="*/ 75 w 77"/>
                <a:gd name="T3" fmla="*/ 7 h 61"/>
                <a:gd name="T4" fmla="*/ 75 w 77"/>
                <a:gd name="T5" fmla="*/ 7 h 61"/>
                <a:gd name="T6" fmla="*/ 71 w 77"/>
                <a:gd name="T7" fmla="*/ 7 h 61"/>
                <a:gd name="T8" fmla="*/ 71 w 77"/>
                <a:gd name="T9" fmla="*/ 1 h 61"/>
                <a:gd name="T10" fmla="*/ 69 w 77"/>
                <a:gd name="T11" fmla="*/ 0 h 61"/>
                <a:gd name="T12" fmla="*/ 67 w 77"/>
                <a:gd name="T13" fmla="*/ 0 h 61"/>
                <a:gd name="T14" fmla="*/ 38 w 77"/>
                <a:gd name="T15" fmla="*/ 5 h 61"/>
                <a:gd name="T16" fmla="*/ 10 w 77"/>
                <a:gd name="T17" fmla="*/ 0 h 61"/>
                <a:gd name="T18" fmla="*/ 8 w 77"/>
                <a:gd name="T19" fmla="*/ 0 h 61"/>
                <a:gd name="T20" fmla="*/ 6 w 77"/>
                <a:gd name="T21" fmla="*/ 1 h 61"/>
                <a:gd name="T22" fmla="*/ 6 w 77"/>
                <a:gd name="T23" fmla="*/ 7 h 61"/>
                <a:gd name="T24" fmla="*/ 2 w 77"/>
                <a:gd name="T25" fmla="*/ 7 h 61"/>
                <a:gd name="T26" fmla="*/ 1 w 77"/>
                <a:gd name="T27" fmla="*/ 8 h 61"/>
                <a:gd name="T28" fmla="*/ 0 w 77"/>
                <a:gd name="T29" fmla="*/ 9 h 61"/>
                <a:gd name="T30" fmla="*/ 0 w 77"/>
                <a:gd name="T31" fmla="*/ 53 h 61"/>
                <a:gd name="T32" fmla="*/ 2 w 77"/>
                <a:gd name="T33" fmla="*/ 55 h 61"/>
                <a:gd name="T34" fmla="*/ 4 w 77"/>
                <a:gd name="T35" fmla="*/ 55 h 61"/>
                <a:gd name="T36" fmla="*/ 35 w 77"/>
                <a:gd name="T37" fmla="*/ 60 h 61"/>
                <a:gd name="T38" fmla="*/ 36 w 77"/>
                <a:gd name="T39" fmla="*/ 61 h 61"/>
                <a:gd name="T40" fmla="*/ 41 w 77"/>
                <a:gd name="T41" fmla="*/ 61 h 61"/>
                <a:gd name="T42" fmla="*/ 42 w 77"/>
                <a:gd name="T43" fmla="*/ 60 h 61"/>
                <a:gd name="T44" fmla="*/ 73 w 77"/>
                <a:gd name="T45" fmla="*/ 55 h 61"/>
                <a:gd name="T46" fmla="*/ 75 w 77"/>
                <a:gd name="T47" fmla="*/ 55 h 61"/>
                <a:gd name="T48" fmla="*/ 77 w 77"/>
                <a:gd name="T49" fmla="*/ 53 h 61"/>
                <a:gd name="T50" fmla="*/ 77 w 77"/>
                <a:gd name="T51" fmla="*/ 9 h 61"/>
                <a:gd name="T52" fmla="*/ 76 w 77"/>
                <a:gd name="T53" fmla="*/ 8 h 61"/>
                <a:gd name="T54" fmla="*/ 3 w 77"/>
                <a:gd name="T55" fmla="*/ 52 h 61"/>
                <a:gd name="T56" fmla="*/ 3 w 77"/>
                <a:gd name="T57" fmla="*/ 10 h 61"/>
                <a:gd name="T58" fmla="*/ 6 w 77"/>
                <a:gd name="T59" fmla="*/ 10 h 61"/>
                <a:gd name="T60" fmla="*/ 6 w 77"/>
                <a:gd name="T61" fmla="*/ 52 h 61"/>
                <a:gd name="T62" fmla="*/ 4 w 77"/>
                <a:gd name="T63" fmla="*/ 52 h 61"/>
                <a:gd name="T64" fmla="*/ 3 w 77"/>
                <a:gd name="T65" fmla="*/ 52 h 61"/>
                <a:gd name="T66" fmla="*/ 9 w 77"/>
                <a:gd name="T67" fmla="*/ 52 h 61"/>
                <a:gd name="T68" fmla="*/ 9 w 77"/>
                <a:gd name="T69" fmla="*/ 9 h 61"/>
                <a:gd name="T70" fmla="*/ 9 w 77"/>
                <a:gd name="T71" fmla="*/ 9 h 61"/>
                <a:gd name="T72" fmla="*/ 9 w 77"/>
                <a:gd name="T73" fmla="*/ 3 h 61"/>
                <a:gd name="T74" fmla="*/ 10 w 77"/>
                <a:gd name="T75" fmla="*/ 3 h 61"/>
                <a:gd name="T76" fmla="*/ 37 w 77"/>
                <a:gd name="T77" fmla="*/ 8 h 61"/>
                <a:gd name="T78" fmla="*/ 37 w 77"/>
                <a:gd name="T79" fmla="*/ 57 h 61"/>
                <a:gd name="T80" fmla="*/ 9 w 77"/>
                <a:gd name="T81" fmla="*/ 52 h 61"/>
                <a:gd name="T82" fmla="*/ 40 w 77"/>
                <a:gd name="T83" fmla="*/ 57 h 61"/>
                <a:gd name="T84" fmla="*/ 40 w 77"/>
                <a:gd name="T85" fmla="*/ 8 h 61"/>
                <a:gd name="T86" fmla="*/ 67 w 77"/>
                <a:gd name="T87" fmla="*/ 3 h 61"/>
                <a:gd name="T88" fmla="*/ 68 w 77"/>
                <a:gd name="T89" fmla="*/ 3 h 61"/>
                <a:gd name="T90" fmla="*/ 68 w 77"/>
                <a:gd name="T91" fmla="*/ 9 h 61"/>
                <a:gd name="T92" fmla="*/ 68 w 77"/>
                <a:gd name="T93" fmla="*/ 52 h 61"/>
                <a:gd name="T94" fmla="*/ 40 w 77"/>
                <a:gd name="T95" fmla="*/ 57 h 61"/>
                <a:gd name="T96" fmla="*/ 74 w 77"/>
                <a:gd name="T97" fmla="*/ 52 h 61"/>
                <a:gd name="T98" fmla="*/ 73 w 77"/>
                <a:gd name="T99" fmla="*/ 52 h 61"/>
                <a:gd name="T100" fmla="*/ 71 w 77"/>
                <a:gd name="T101" fmla="*/ 52 h 61"/>
                <a:gd name="T102" fmla="*/ 71 w 77"/>
                <a:gd name="T103" fmla="*/ 10 h 61"/>
                <a:gd name="T104" fmla="*/ 74 w 77"/>
                <a:gd name="T105" fmla="*/ 10 h 61"/>
                <a:gd name="T106" fmla="*/ 74 w 77"/>
                <a:gd name="T107" fmla="*/ 5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7" h="61">
                  <a:moveTo>
                    <a:pt x="76" y="8"/>
                  </a:moveTo>
                  <a:cubicBezTo>
                    <a:pt x="76" y="7"/>
                    <a:pt x="76" y="7"/>
                    <a:pt x="75" y="7"/>
                  </a:cubicBezTo>
                  <a:cubicBezTo>
                    <a:pt x="75" y="7"/>
                    <a:pt x="75" y="7"/>
                    <a:pt x="75" y="7"/>
                  </a:cubicBezTo>
                  <a:cubicBezTo>
                    <a:pt x="71" y="7"/>
                    <a:pt x="71" y="7"/>
                    <a:pt x="71" y="7"/>
                  </a:cubicBezTo>
                  <a:cubicBezTo>
                    <a:pt x="71" y="1"/>
                    <a:pt x="71" y="1"/>
                    <a:pt x="71" y="1"/>
                  </a:cubicBezTo>
                  <a:cubicBezTo>
                    <a:pt x="71" y="0"/>
                    <a:pt x="70" y="0"/>
                    <a:pt x="69" y="0"/>
                  </a:cubicBezTo>
                  <a:cubicBezTo>
                    <a:pt x="67" y="0"/>
                    <a:pt x="67" y="0"/>
                    <a:pt x="67" y="0"/>
                  </a:cubicBezTo>
                  <a:cubicBezTo>
                    <a:pt x="56" y="0"/>
                    <a:pt x="43" y="1"/>
                    <a:pt x="38" y="5"/>
                  </a:cubicBezTo>
                  <a:cubicBezTo>
                    <a:pt x="34" y="1"/>
                    <a:pt x="21" y="0"/>
                    <a:pt x="10" y="0"/>
                  </a:cubicBezTo>
                  <a:cubicBezTo>
                    <a:pt x="8" y="0"/>
                    <a:pt x="8" y="0"/>
                    <a:pt x="8" y="0"/>
                  </a:cubicBezTo>
                  <a:cubicBezTo>
                    <a:pt x="7" y="0"/>
                    <a:pt x="6" y="0"/>
                    <a:pt x="6" y="1"/>
                  </a:cubicBezTo>
                  <a:cubicBezTo>
                    <a:pt x="6" y="7"/>
                    <a:pt x="6" y="7"/>
                    <a:pt x="6" y="7"/>
                  </a:cubicBezTo>
                  <a:cubicBezTo>
                    <a:pt x="2" y="7"/>
                    <a:pt x="2" y="7"/>
                    <a:pt x="2" y="7"/>
                  </a:cubicBezTo>
                  <a:cubicBezTo>
                    <a:pt x="1" y="7"/>
                    <a:pt x="1" y="7"/>
                    <a:pt x="1" y="8"/>
                  </a:cubicBezTo>
                  <a:cubicBezTo>
                    <a:pt x="0" y="8"/>
                    <a:pt x="0" y="8"/>
                    <a:pt x="0" y="9"/>
                  </a:cubicBezTo>
                  <a:cubicBezTo>
                    <a:pt x="0" y="53"/>
                    <a:pt x="0" y="53"/>
                    <a:pt x="0" y="53"/>
                  </a:cubicBezTo>
                  <a:cubicBezTo>
                    <a:pt x="0" y="54"/>
                    <a:pt x="1" y="55"/>
                    <a:pt x="2" y="55"/>
                  </a:cubicBezTo>
                  <a:cubicBezTo>
                    <a:pt x="4" y="55"/>
                    <a:pt x="4" y="55"/>
                    <a:pt x="4" y="55"/>
                  </a:cubicBezTo>
                  <a:cubicBezTo>
                    <a:pt x="24" y="55"/>
                    <a:pt x="35" y="59"/>
                    <a:pt x="35" y="60"/>
                  </a:cubicBezTo>
                  <a:cubicBezTo>
                    <a:pt x="35" y="60"/>
                    <a:pt x="36" y="61"/>
                    <a:pt x="36" y="61"/>
                  </a:cubicBezTo>
                  <a:cubicBezTo>
                    <a:pt x="41" y="61"/>
                    <a:pt x="41" y="61"/>
                    <a:pt x="41" y="61"/>
                  </a:cubicBezTo>
                  <a:cubicBezTo>
                    <a:pt x="41" y="61"/>
                    <a:pt x="41" y="60"/>
                    <a:pt x="42" y="60"/>
                  </a:cubicBezTo>
                  <a:cubicBezTo>
                    <a:pt x="42" y="59"/>
                    <a:pt x="53" y="55"/>
                    <a:pt x="73" y="55"/>
                  </a:cubicBezTo>
                  <a:cubicBezTo>
                    <a:pt x="75" y="55"/>
                    <a:pt x="75" y="55"/>
                    <a:pt x="75" y="55"/>
                  </a:cubicBezTo>
                  <a:cubicBezTo>
                    <a:pt x="76" y="55"/>
                    <a:pt x="77" y="54"/>
                    <a:pt x="77" y="53"/>
                  </a:cubicBezTo>
                  <a:cubicBezTo>
                    <a:pt x="77" y="9"/>
                    <a:pt x="77" y="9"/>
                    <a:pt x="77" y="9"/>
                  </a:cubicBezTo>
                  <a:cubicBezTo>
                    <a:pt x="77" y="8"/>
                    <a:pt x="77" y="8"/>
                    <a:pt x="76" y="8"/>
                  </a:cubicBezTo>
                  <a:close/>
                  <a:moveTo>
                    <a:pt x="3" y="52"/>
                  </a:moveTo>
                  <a:cubicBezTo>
                    <a:pt x="3" y="10"/>
                    <a:pt x="3" y="10"/>
                    <a:pt x="3" y="10"/>
                  </a:cubicBezTo>
                  <a:cubicBezTo>
                    <a:pt x="6" y="10"/>
                    <a:pt x="6" y="10"/>
                    <a:pt x="6" y="10"/>
                  </a:cubicBezTo>
                  <a:cubicBezTo>
                    <a:pt x="6" y="52"/>
                    <a:pt x="6" y="52"/>
                    <a:pt x="6" y="52"/>
                  </a:cubicBezTo>
                  <a:cubicBezTo>
                    <a:pt x="5" y="52"/>
                    <a:pt x="4" y="52"/>
                    <a:pt x="4" y="52"/>
                  </a:cubicBezTo>
                  <a:lnTo>
                    <a:pt x="3" y="52"/>
                  </a:lnTo>
                  <a:close/>
                  <a:moveTo>
                    <a:pt x="9" y="52"/>
                  </a:moveTo>
                  <a:cubicBezTo>
                    <a:pt x="9" y="9"/>
                    <a:pt x="9" y="9"/>
                    <a:pt x="9" y="9"/>
                  </a:cubicBezTo>
                  <a:cubicBezTo>
                    <a:pt x="9" y="9"/>
                    <a:pt x="9" y="9"/>
                    <a:pt x="9" y="9"/>
                  </a:cubicBezTo>
                  <a:cubicBezTo>
                    <a:pt x="9" y="3"/>
                    <a:pt x="9" y="3"/>
                    <a:pt x="9" y="3"/>
                  </a:cubicBezTo>
                  <a:cubicBezTo>
                    <a:pt x="10" y="3"/>
                    <a:pt x="10" y="3"/>
                    <a:pt x="10" y="3"/>
                  </a:cubicBezTo>
                  <a:cubicBezTo>
                    <a:pt x="21" y="3"/>
                    <a:pt x="33" y="4"/>
                    <a:pt x="37" y="8"/>
                  </a:cubicBezTo>
                  <a:cubicBezTo>
                    <a:pt x="37" y="57"/>
                    <a:pt x="37" y="57"/>
                    <a:pt x="37" y="57"/>
                  </a:cubicBezTo>
                  <a:cubicBezTo>
                    <a:pt x="35" y="55"/>
                    <a:pt x="23" y="52"/>
                    <a:pt x="9" y="52"/>
                  </a:cubicBezTo>
                  <a:close/>
                  <a:moveTo>
                    <a:pt x="40" y="57"/>
                  </a:moveTo>
                  <a:cubicBezTo>
                    <a:pt x="40" y="8"/>
                    <a:pt x="40" y="8"/>
                    <a:pt x="40" y="8"/>
                  </a:cubicBezTo>
                  <a:cubicBezTo>
                    <a:pt x="44" y="4"/>
                    <a:pt x="56" y="3"/>
                    <a:pt x="67" y="3"/>
                  </a:cubicBezTo>
                  <a:cubicBezTo>
                    <a:pt x="68" y="3"/>
                    <a:pt x="68" y="3"/>
                    <a:pt x="68" y="3"/>
                  </a:cubicBezTo>
                  <a:cubicBezTo>
                    <a:pt x="68" y="9"/>
                    <a:pt x="68" y="9"/>
                    <a:pt x="68" y="9"/>
                  </a:cubicBezTo>
                  <a:cubicBezTo>
                    <a:pt x="68" y="52"/>
                    <a:pt x="68" y="52"/>
                    <a:pt x="68" y="52"/>
                  </a:cubicBezTo>
                  <a:cubicBezTo>
                    <a:pt x="54" y="52"/>
                    <a:pt x="42" y="55"/>
                    <a:pt x="40" y="57"/>
                  </a:cubicBezTo>
                  <a:close/>
                  <a:moveTo>
                    <a:pt x="74" y="52"/>
                  </a:moveTo>
                  <a:cubicBezTo>
                    <a:pt x="73" y="52"/>
                    <a:pt x="73" y="52"/>
                    <a:pt x="73" y="52"/>
                  </a:cubicBezTo>
                  <a:cubicBezTo>
                    <a:pt x="72" y="52"/>
                    <a:pt x="72" y="52"/>
                    <a:pt x="71" y="52"/>
                  </a:cubicBezTo>
                  <a:cubicBezTo>
                    <a:pt x="71" y="10"/>
                    <a:pt x="71" y="10"/>
                    <a:pt x="71" y="10"/>
                  </a:cubicBezTo>
                  <a:cubicBezTo>
                    <a:pt x="74" y="10"/>
                    <a:pt x="74" y="10"/>
                    <a:pt x="74" y="10"/>
                  </a:cubicBezTo>
                  <a:lnTo>
                    <a:pt x="74" y="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45" name="กลุ่ม 125"/>
          <p:cNvGrpSpPr/>
          <p:nvPr/>
        </p:nvGrpSpPr>
        <p:grpSpPr>
          <a:xfrm>
            <a:off x="579437" y="7811251"/>
            <a:ext cx="5360647" cy="4071343"/>
            <a:chOff x="579437" y="7811251"/>
            <a:chExt cx="5360647" cy="4071343"/>
          </a:xfrm>
        </p:grpSpPr>
        <p:grpSp>
          <p:nvGrpSpPr>
            <p:cNvPr id="46" name="กลุ่ม 126"/>
            <p:cNvGrpSpPr/>
            <p:nvPr/>
          </p:nvGrpSpPr>
          <p:grpSpPr>
            <a:xfrm>
              <a:off x="579437" y="7811251"/>
              <a:ext cx="5360647" cy="4071343"/>
              <a:chOff x="2718795" y="3471747"/>
              <a:chExt cx="5360647" cy="4071343"/>
            </a:xfrm>
          </p:grpSpPr>
          <p:grpSp>
            <p:nvGrpSpPr>
              <p:cNvPr id="48" name="กลุ่ม 128"/>
              <p:cNvGrpSpPr/>
              <p:nvPr/>
            </p:nvGrpSpPr>
            <p:grpSpPr>
              <a:xfrm>
                <a:off x="2718795" y="3471747"/>
                <a:ext cx="5360647" cy="4071343"/>
                <a:chOff x="2012047" y="-1871398"/>
                <a:chExt cx="5360647" cy="4071343"/>
              </a:xfrm>
            </p:grpSpPr>
            <p:sp>
              <p:nvSpPr>
                <p:cNvPr id="50" name="TextBox 49"/>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51" name="วงรี 131"/>
                <p:cNvSpPr/>
                <p:nvPr/>
              </p:nvSpPr>
              <p:spPr>
                <a:xfrm>
                  <a:off x="3768534" y="-1871398"/>
                  <a:ext cx="1847671" cy="18476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49" name="สี่เหลี่ยมผืนผ้า 129"/>
              <p:cNvSpPr/>
              <p:nvPr/>
            </p:nvSpPr>
            <p:spPr>
              <a:xfrm>
                <a:off x="4470848" y="5532226"/>
                <a:ext cx="1829347" cy="769441"/>
              </a:xfrm>
              <a:prstGeom prst="rect">
                <a:avLst/>
              </a:prstGeom>
            </p:spPr>
            <p:txBody>
              <a:bodyPr wrap="none">
                <a:spAutoFit/>
              </a:bodyPr>
              <a:lstStyle/>
              <a:p>
                <a:pPr algn="ctr"/>
                <a:r>
                  <a:rPr lang="en-US" sz="4400" b="1" dirty="0" smtClean="0">
                    <a:solidFill>
                      <a:schemeClr val="accent2"/>
                    </a:solidFill>
                    <a:latin typeface="Lato" pitchFamily="34" charset="0"/>
                    <a:ea typeface="Lato" pitchFamily="34" charset="0"/>
                    <a:cs typeface="Lato" pitchFamily="34" charset="0"/>
                  </a:rPr>
                  <a:t>Target</a:t>
                </a:r>
                <a:endParaRPr lang="th-TH" sz="4400" b="1" dirty="0">
                  <a:solidFill>
                    <a:schemeClr val="accent2"/>
                  </a:solidFill>
                </a:endParaRPr>
              </a:p>
            </p:txBody>
          </p:sp>
        </p:grpSp>
        <p:sp>
          <p:nvSpPr>
            <p:cNvPr id="47" name="Freeform 191"/>
            <p:cNvSpPr>
              <a:spLocks noEditPoints="1"/>
            </p:cNvSpPr>
            <p:nvPr/>
          </p:nvSpPr>
          <p:spPr bwMode="auto">
            <a:xfrm>
              <a:off x="2761901" y="8264893"/>
              <a:ext cx="1018376" cy="1107707"/>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52" name="กลุ่ม 132"/>
          <p:cNvGrpSpPr/>
          <p:nvPr/>
        </p:nvGrpSpPr>
        <p:grpSpPr>
          <a:xfrm>
            <a:off x="6513395" y="7812161"/>
            <a:ext cx="5360647" cy="4071343"/>
            <a:chOff x="6513395" y="7812161"/>
            <a:chExt cx="5360647" cy="4071343"/>
          </a:xfrm>
        </p:grpSpPr>
        <p:grpSp>
          <p:nvGrpSpPr>
            <p:cNvPr id="53" name="กลุ่ม 133"/>
            <p:cNvGrpSpPr/>
            <p:nvPr/>
          </p:nvGrpSpPr>
          <p:grpSpPr>
            <a:xfrm>
              <a:off x="6513395" y="7812161"/>
              <a:ext cx="5360647" cy="4071343"/>
              <a:chOff x="2718795" y="3471747"/>
              <a:chExt cx="5360647" cy="4071343"/>
            </a:xfrm>
          </p:grpSpPr>
          <p:grpSp>
            <p:nvGrpSpPr>
              <p:cNvPr id="55" name="กลุ่ม 135"/>
              <p:cNvGrpSpPr/>
              <p:nvPr/>
            </p:nvGrpSpPr>
            <p:grpSpPr>
              <a:xfrm>
                <a:off x="2718795" y="3471747"/>
                <a:ext cx="5360647" cy="4071343"/>
                <a:chOff x="2012047" y="-1871398"/>
                <a:chExt cx="5360647" cy="4071343"/>
              </a:xfrm>
            </p:grpSpPr>
            <p:sp>
              <p:nvSpPr>
                <p:cNvPr id="57" name="TextBox 56"/>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58" name="วงรี 138"/>
                <p:cNvSpPr/>
                <p:nvPr/>
              </p:nvSpPr>
              <p:spPr>
                <a:xfrm>
                  <a:off x="3768534" y="-1871398"/>
                  <a:ext cx="1847671" cy="184767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56" name="สี่เหลี่ยมผืนผ้า 136"/>
              <p:cNvSpPr/>
              <p:nvPr/>
            </p:nvSpPr>
            <p:spPr>
              <a:xfrm>
                <a:off x="3503520" y="5426020"/>
                <a:ext cx="3796917" cy="769441"/>
              </a:xfrm>
              <a:prstGeom prst="rect">
                <a:avLst/>
              </a:prstGeom>
            </p:spPr>
            <p:txBody>
              <a:bodyPr wrap="square">
                <a:spAutoFit/>
              </a:bodyPr>
              <a:lstStyle/>
              <a:p>
                <a:pPr algn="ctr"/>
                <a:r>
                  <a:rPr lang="en-US" sz="4400" b="1" dirty="0" smtClean="0">
                    <a:solidFill>
                      <a:schemeClr val="accent1"/>
                    </a:solidFill>
                    <a:latin typeface="Lato" pitchFamily="34" charset="0"/>
                    <a:ea typeface="Lato" pitchFamily="34" charset="0"/>
                    <a:cs typeface="Lato" pitchFamily="34" charset="0"/>
                  </a:rPr>
                  <a:t>Info graphics</a:t>
                </a:r>
                <a:endParaRPr lang="th-TH" sz="4400" b="1" dirty="0">
                  <a:solidFill>
                    <a:schemeClr val="accent1"/>
                  </a:solidFill>
                </a:endParaRPr>
              </a:p>
            </p:txBody>
          </p:sp>
        </p:grpSp>
        <p:sp>
          <p:nvSpPr>
            <p:cNvPr id="54" name="Freeform 101"/>
            <p:cNvSpPr>
              <a:spLocks noEditPoints="1"/>
            </p:cNvSpPr>
            <p:nvPr/>
          </p:nvSpPr>
          <p:spPr bwMode="auto">
            <a:xfrm>
              <a:off x="8691832" y="8155343"/>
              <a:ext cx="1000510" cy="1161306"/>
            </a:xfrm>
            <a:custGeom>
              <a:avLst/>
              <a:gdLst>
                <a:gd name="T0" fmla="*/ 54 w 56"/>
                <a:gd name="T1" fmla="*/ 46 h 65"/>
                <a:gd name="T2" fmla="*/ 48 w 56"/>
                <a:gd name="T3" fmla="*/ 46 h 65"/>
                <a:gd name="T4" fmla="*/ 48 w 56"/>
                <a:gd name="T5" fmla="*/ 33 h 65"/>
                <a:gd name="T6" fmla="*/ 46 w 56"/>
                <a:gd name="T7" fmla="*/ 31 h 65"/>
                <a:gd name="T8" fmla="*/ 42 w 56"/>
                <a:gd name="T9" fmla="*/ 31 h 65"/>
                <a:gd name="T10" fmla="*/ 38 w 56"/>
                <a:gd name="T11" fmla="*/ 31 h 65"/>
                <a:gd name="T12" fmla="*/ 30 w 56"/>
                <a:gd name="T13" fmla="*/ 31 h 65"/>
                <a:gd name="T14" fmla="*/ 30 w 56"/>
                <a:gd name="T15" fmla="*/ 20 h 65"/>
                <a:gd name="T16" fmla="*/ 36 w 56"/>
                <a:gd name="T17" fmla="*/ 20 h 65"/>
                <a:gd name="T18" fmla="*/ 38 w 56"/>
                <a:gd name="T19" fmla="*/ 18 h 65"/>
                <a:gd name="T20" fmla="*/ 38 w 56"/>
                <a:gd name="T21" fmla="*/ 2 h 65"/>
                <a:gd name="T22" fmla="*/ 36 w 56"/>
                <a:gd name="T23" fmla="*/ 0 h 65"/>
                <a:gd name="T24" fmla="*/ 20 w 56"/>
                <a:gd name="T25" fmla="*/ 0 h 65"/>
                <a:gd name="T26" fmla="*/ 18 w 56"/>
                <a:gd name="T27" fmla="*/ 2 h 65"/>
                <a:gd name="T28" fmla="*/ 18 w 56"/>
                <a:gd name="T29" fmla="*/ 18 h 65"/>
                <a:gd name="T30" fmla="*/ 20 w 56"/>
                <a:gd name="T31" fmla="*/ 20 h 65"/>
                <a:gd name="T32" fmla="*/ 26 w 56"/>
                <a:gd name="T33" fmla="*/ 20 h 65"/>
                <a:gd name="T34" fmla="*/ 26 w 56"/>
                <a:gd name="T35" fmla="*/ 31 h 65"/>
                <a:gd name="T36" fmla="*/ 10 w 56"/>
                <a:gd name="T37" fmla="*/ 31 h 65"/>
                <a:gd name="T38" fmla="*/ 8 w 56"/>
                <a:gd name="T39" fmla="*/ 33 h 65"/>
                <a:gd name="T40" fmla="*/ 8 w 56"/>
                <a:gd name="T41" fmla="*/ 46 h 65"/>
                <a:gd name="T42" fmla="*/ 2 w 56"/>
                <a:gd name="T43" fmla="*/ 46 h 65"/>
                <a:gd name="T44" fmla="*/ 0 w 56"/>
                <a:gd name="T45" fmla="*/ 48 h 65"/>
                <a:gd name="T46" fmla="*/ 0 w 56"/>
                <a:gd name="T47" fmla="*/ 63 h 65"/>
                <a:gd name="T48" fmla="*/ 2 w 56"/>
                <a:gd name="T49" fmla="*/ 65 h 65"/>
                <a:gd name="T50" fmla="*/ 17 w 56"/>
                <a:gd name="T51" fmla="*/ 65 h 65"/>
                <a:gd name="T52" fmla="*/ 19 w 56"/>
                <a:gd name="T53" fmla="*/ 63 h 65"/>
                <a:gd name="T54" fmla="*/ 19 w 56"/>
                <a:gd name="T55" fmla="*/ 48 h 65"/>
                <a:gd name="T56" fmla="*/ 17 w 56"/>
                <a:gd name="T57" fmla="*/ 46 h 65"/>
                <a:gd name="T58" fmla="*/ 11 w 56"/>
                <a:gd name="T59" fmla="*/ 46 h 65"/>
                <a:gd name="T60" fmla="*/ 11 w 56"/>
                <a:gd name="T61" fmla="*/ 35 h 65"/>
                <a:gd name="T62" fmla="*/ 38 w 56"/>
                <a:gd name="T63" fmla="*/ 35 h 65"/>
                <a:gd name="T64" fmla="*/ 42 w 56"/>
                <a:gd name="T65" fmla="*/ 35 h 65"/>
                <a:gd name="T66" fmla="*/ 45 w 56"/>
                <a:gd name="T67" fmla="*/ 35 h 65"/>
                <a:gd name="T68" fmla="*/ 45 w 56"/>
                <a:gd name="T69" fmla="*/ 46 h 65"/>
                <a:gd name="T70" fmla="*/ 38 w 56"/>
                <a:gd name="T71" fmla="*/ 46 h 65"/>
                <a:gd name="T72" fmla="*/ 37 w 56"/>
                <a:gd name="T73" fmla="*/ 48 h 65"/>
                <a:gd name="T74" fmla="*/ 37 w 56"/>
                <a:gd name="T75" fmla="*/ 63 h 65"/>
                <a:gd name="T76" fmla="*/ 38 w 56"/>
                <a:gd name="T77" fmla="*/ 65 h 65"/>
                <a:gd name="T78" fmla="*/ 54 w 56"/>
                <a:gd name="T79" fmla="*/ 65 h 65"/>
                <a:gd name="T80" fmla="*/ 56 w 56"/>
                <a:gd name="T81" fmla="*/ 63 h 65"/>
                <a:gd name="T82" fmla="*/ 56 w 56"/>
                <a:gd name="T83" fmla="*/ 48 h 65"/>
                <a:gd name="T84" fmla="*/ 54 w 56"/>
                <a:gd name="T85" fmla="*/ 46 h 65"/>
                <a:gd name="T86" fmla="*/ 22 w 56"/>
                <a:gd name="T87" fmla="*/ 4 h 65"/>
                <a:gd name="T88" fmla="*/ 34 w 56"/>
                <a:gd name="T89" fmla="*/ 4 h 65"/>
                <a:gd name="T90" fmla="*/ 34 w 56"/>
                <a:gd name="T91" fmla="*/ 16 h 65"/>
                <a:gd name="T92" fmla="*/ 22 w 56"/>
                <a:gd name="T93" fmla="*/ 16 h 65"/>
                <a:gd name="T94" fmla="*/ 22 w 56"/>
                <a:gd name="T95" fmla="*/ 4 h 65"/>
                <a:gd name="T96" fmla="*/ 15 w 56"/>
                <a:gd name="T97" fmla="*/ 61 h 65"/>
                <a:gd name="T98" fmla="*/ 4 w 56"/>
                <a:gd name="T99" fmla="*/ 61 h 65"/>
                <a:gd name="T100" fmla="*/ 4 w 56"/>
                <a:gd name="T101" fmla="*/ 50 h 65"/>
                <a:gd name="T102" fmla="*/ 15 w 56"/>
                <a:gd name="T103" fmla="*/ 50 h 65"/>
                <a:gd name="T104" fmla="*/ 15 w 56"/>
                <a:gd name="T105" fmla="*/ 61 h 65"/>
                <a:gd name="T106" fmla="*/ 52 w 56"/>
                <a:gd name="T107" fmla="*/ 61 h 65"/>
                <a:gd name="T108" fmla="*/ 40 w 56"/>
                <a:gd name="T109" fmla="*/ 61 h 65"/>
                <a:gd name="T110" fmla="*/ 40 w 56"/>
                <a:gd name="T111" fmla="*/ 50 h 65"/>
                <a:gd name="T112" fmla="*/ 52 w 56"/>
                <a:gd name="T113" fmla="*/ 50 h 65"/>
                <a:gd name="T114" fmla="*/ 52 w 56"/>
                <a:gd name="T115" fmla="*/ 6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6" h="65">
                  <a:moveTo>
                    <a:pt x="54" y="46"/>
                  </a:moveTo>
                  <a:cubicBezTo>
                    <a:pt x="48" y="46"/>
                    <a:pt x="48" y="46"/>
                    <a:pt x="48" y="46"/>
                  </a:cubicBezTo>
                  <a:cubicBezTo>
                    <a:pt x="48" y="33"/>
                    <a:pt x="48" y="33"/>
                    <a:pt x="48" y="33"/>
                  </a:cubicBezTo>
                  <a:cubicBezTo>
                    <a:pt x="48" y="32"/>
                    <a:pt x="47" y="31"/>
                    <a:pt x="46" y="31"/>
                  </a:cubicBezTo>
                  <a:cubicBezTo>
                    <a:pt x="42" y="31"/>
                    <a:pt x="42" y="31"/>
                    <a:pt x="42" y="31"/>
                  </a:cubicBezTo>
                  <a:cubicBezTo>
                    <a:pt x="38" y="31"/>
                    <a:pt x="38" y="31"/>
                    <a:pt x="38" y="31"/>
                  </a:cubicBezTo>
                  <a:cubicBezTo>
                    <a:pt x="30" y="31"/>
                    <a:pt x="30" y="31"/>
                    <a:pt x="30" y="31"/>
                  </a:cubicBezTo>
                  <a:cubicBezTo>
                    <a:pt x="30" y="20"/>
                    <a:pt x="30" y="20"/>
                    <a:pt x="30" y="20"/>
                  </a:cubicBezTo>
                  <a:cubicBezTo>
                    <a:pt x="36" y="20"/>
                    <a:pt x="36" y="20"/>
                    <a:pt x="36" y="20"/>
                  </a:cubicBezTo>
                  <a:cubicBezTo>
                    <a:pt x="37" y="20"/>
                    <a:pt x="38" y="19"/>
                    <a:pt x="38" y="18"/>
                  </a:cubicBezTo>
                  <a:cubicBezTo>
                    <a:pt x="38" y="2"/>
                    <a:pt x="38" y="2"/>
                    <a:pt x="38" y="2"/>
                  </a:cubicBezTo>
                  <a:cubicBezTo>
                    <a:pt x="38" y="1"/>
                    <a:pt x="37" y="0"/>
                    <a:pt x="36" y="0"/>
                  </a:cubicBezTo>
                  <a:cubicBezTo>
                    <a:pt x="20" y="0"/>
                    <a:pt x="20" y="0"/>
                    <a:pt x="20" y="0"/>
                  </a:cubicBezTo>
                  <a:cubicBezTo>
                    <a:pt x="19" y="0"/>
                    <a:pt x="18" y="1"/>
                    <a:pt x="18" y="2"/>
                  </a:cubicBezTo>
                  <a:cubicBezTo>
                    <a:pt x="18" y="18"/>
                    <a:pt x="18" y="18"/>
                    <a:pt x="18" y="18"/>
                  </a:cubicBezTo>
                  <a:cubicBezTo>
                    <a:pt x="18" y="19"/>
                    <a:pt x="19" y="20"/>
                    <a:pt x="20" y="20"/>
                  </a:cubicBezTo>
                  <a:cubicBezTo>
                    <a:pt x="26" y="20"/>
                    <a:pt x="26" y="20"/>
                    <a:pt x="26" y="20"/>
                  </a:cubicBezTo>
                  <a:cubicBezTo>
                    <a:pt x="26" y="31"/>
                    <a:pt x="26" y="31"/>
                    <a:pt x="26" y="31"/>
                  </a:cubicBezTo>
                  <a:cubicBezTo>
                    <a:pt x="10" y="31"/>
                    <a:pt x="10" y="31"/>
                    <a:pt x="10" y="31"/>
                  </a:cubicBezTo>
                  <a:cubicBezTo>
                    <a:pt x="9" y="31"/>
                    <a:pt x="8" y="32"/>
                    <a:pt x="8" y="33"/>
                  </a:cubicBezTo>
                  <a:cubicBezTo>
                    <a:pt x="8" y="46"/>
                    <a:pt x="8" y="46"/>
                    <a:pt x="8" y="46"/>
                  </a:cubicBezTo>
                  <a:cubicBezTo>
                    <a:pt x="2" y="46"/>
                    <a:pt x="2" y="46"/>
                    <a:pt x="2" y="46"/>
                  </a:cubicBezTo>
                  <a:cubicBezTo>
                    <a:pt x="1" y="46"/>
                    <a:pt x="0" y="46"/>
                    <a:pt x="0" y="48"/>
                  </a:cubicBezTo>
                  <a:cubicBezTo>
                    <a:pt x="0" y="63"/>
                    <a:pt x="0" y="63"/>
                    <a:pt x="0" y="63"/>
                  </a:cubicBezTo>
                  <a:cubicBezTo>
                    <a:pt x="0" y="64"/>
                    <a:pt x="1" y="65"/>
                    <a:pt x="2" y="65"/>
                  </a:cubicBezTo>
                  <a:cubicBezTo>
                    <a:pt x="17" y="65"/>
                    <a:pt x="17" y="65"/>
                    <a:pt x="17" y="65"/>
                  </a:cubicBezTo>
                  <a:cubicBezTo>
                    <a:pt x="19" y="65"/>
                    <a:pt x="19" y="64"/>
                    <a:pt x="19" y="63"/>
                  </a:cubicBezTo>
                  <a:cubicBezTo>
                    <a:pt x="19" y="48"/>
                    <a:pt x="19" y="48"/>
                    <a:pt x="19" y="48"/>
                  </a:cubicBezTo>
                  <a:cubicBezTo>
                    <a:pt x="19" y="46"/>
                    <a:pt x="19" y="46"/>
                    <a:pt x="17" y="46"/>
                  </a:cubicBezTo>
                  <a:cubicBezTo>
                    <a:pt x="11" y="46"/>
                    <a:pt x="11" y="46"/>
                    <a:pt x="11" y="46"/>
                  </a:cubicBezTo>
                  <a:cubicBezTo>
                    <a:pt x="11" y="35"/>
                    <a:pt x="11" y="35"/>
                    <a:pt x="11" y="35"/>
                  </a:cubicBezTo>
                  <a:cubicBezTo>
                    <a:pt x="38" y="35"/>
                    <a:pt x="38" y="35"/>
                    <a:pt x="38" y="35"/>
                  </a:cubicBezTo>
                  <a:cubicBezTo>
                    <a:pt x="42" y="35"/>
                    <a:pt x="42" y="35"/>
                    <a:pt x="42" y="35"/>
                  </a:cubicBezTo>
                  <a:cubicBezTo>
                    <a:pt x="45" y="35"/>
                    <a:pt x="45" y="35"/>
                    <a:pt x="45" y="35"/>
                  </a:cubicBezTo>
                  <a:cubicBezTo>
                    <a:pt x="45" y="46"/>
                    <a:pt x="45" y="46"/>
                    <a:pt x="45" y="46"/>
                  </a:cubicBezTo>
                  <a:cubicBezTo>
                    <a:pt x="38" y="46"/>
                    <a:pt x="38" y="46"/>
                    <a:pt x="38" y="46"/>
                  </a:cubicBezTo>
                  <a:cubicBezTo>
                    <a:pt x="37" y="46"/>
                    <a:pt x="37" y="46"/>
                    <a:pt x="37" y="48"/>
                  </a:cubicBezTo>
                  <a:cubicBezTo>
                    <a:pt x="37" y="63"/>
                    <a:pt x="37" y="63"/>
                    <a:pt x="37" y="63"/>
                  </a:cubicBezTo>
                  <a:cubicBezTo>
                    <a:pt x="37" y="64"/>
                    <a:pt x="37" y="65"/>
                    <a:pt x="38" y="65"/>
                  </a:cubicBezTo>
                  <a:cubicBezTo>
                    <a:pt x="54" y="65"/>
                    <a:pt x="54" y="65"/>
                    <a:pt x="54" y="65"/>
                  </a:cubicBezTo>
                  <a:cubicBezTo>
                    <a:pt x="55" y="65"/>
                    <a:pt x="56" y="64"/>
                    <a:pt x="56" y="63"/>
                  </a:cubicBezTo>
                  <a:cubicBezTo>
                    <a:pt x="56" y="48"/>
                    <a:pt x="56" y="48"/>
                    <a:pt x="56" y="48"/>
                  </a:cubicBezTo>
                  <a:cubicBezTo>
                    <a:pt x="56" y="46"/>
                    <a:pt x="55" y="46"/>
                    <a:pt x="54" y="46"/>
                  </a:cubicBezTo>
                  <a:close/>
                  <a:moveTo>
                    <a:pt x="22" y="4"/>
                  </a:moveTo>
                  <a:cubicBezTo>
                    <a:pt x="34" y="4"/>
                    <a:pt x="34" y="4"/>
                    <a:pt x="34" y="4"/>
                  </a:cubicBezTo>
                  <a:cubicBezTo>
                    <a:pt x="34" y="16"/>
                    <a:pt x="34" y="16"/>
                    <a:pt x="34" y="16"/>
                  </a:cubicBezTo>
                  <a:cubicBezTo>
                    <a:pt x="22" y="16"/>
                    <a:pt x="22" y="16"/>
                    <a:pt x="22" y="16"/>
                  </a:cubicBezTo>
                  <a:lnTo>
                    <a:pt x="22" y="4"/>
                  </a:lnTo>
                  <a:close/>
                  <a:moveTo>
                    <a:pt x="15" y="61"/>
                  </a:moveTo>
                  <a:cubicBezTo>
                    <a:pt x="4" y="61"/>
                    <a:pt x="4" y="61"/>
                    <a:pt x="4" y="61"/>
                  </a:cubicBezTo>
                  <a:cubicBezTo>
                    <a:pt x="4" y="50"/>
                    <a:pt x="4" y="50"/>
                    <a:pt x="4" y="50"/>
                  </a:cubicBezTo>
                  <a:cubicBezTo>
                    <a:pt x="15" y="50"/>
                    <a:pt x="15" y="50"/>
                    <a:pt x="15" y="50"/>
                  </a:cubicBezTo>
                  <a:lnTo>
                    <a:pt x="15" y="61"/>
                  </a:lnTo>
                  <a:close/>
                  <a:moveTo>
                    <a:pt x="52" y="61"/>
                  </a:moveTo>
                  <a:cubicBezTo>
                    <a:pt x="40" y="61"/>
                    <a:pt x="40" y="61"/>
                    <a:pt x="40" y="61"/>
                  </a:cubicBezTo>
                  <a:cubicBezTo>
                    <a:pt x="40" y="50"/>
                    <a:pt x="40" y="50"/>
                    <a:pt x="40" y="50"/>
                  </a:cubicBezTo>
                  <a:cubicBezTo>
                    <a:pt x="52" y="50"/>
                    <a:pt x="52" y="50"/>
                    <a:pt x="52" y="50"/>
                  </a:cubicBezTo>
                  <a:lnTo>
                    <a:pt x="52" y="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grpSp>
      <p:grpSp>
        <p:nvGrpSpPr>
          <p:cNvPr id="59" name="กลุ่ม 139"/>
          <p:cNvGrpSpPr/>
          <p:nvPr/>
        </p:nvGrpSpPr>
        <p:grpSpPr>
          <a:xfrm>
            <a:off x="12373432" y="7729853"/>
            <a:ext cx="5360647" cy="4071343"/>
            <a:chOff x="12373432" y="7729853"/>
            <a:chExt cx="5360647" cy="4071343"/>
          </a:xfrm>
        </p:grpSpPr>
        <p:grpSp>
          <p:nvGrpSpPr>
            <p:cNvPr id="60" name="กลุ่ม 140"/>
            <p:cNvGrpSpPr/>
            <p:nvPr/>
          </p:nvGrpSpPr>
          <p:grpSpPr>
            <a:xfrm>
              <a:off x="12373432" y="7729853"/>
              <a:ext cx="5360647" cy="4071343"/>
              <a:chOff x="2718795" y="3471747"/>
              <a:chExt cx="5360647" cy="4071343"/>
            </a:xfrm>
          </p:grpSpPr>
          <p:grpSp>
            <p:nvGrpSpPr>
              <p:cNvPr id="64" name="กลุ่ม 144"/>
              <p:cNvGrpSpPr/>
              <p:nvPr/>
            </p:nvGrpSpPr>
            <p:grpSpPr>
              <a:xfrm>
                <a:off x="2718795" y="3471747"/>
                <a:ext cx="5360647" cy="4071343"/>
                <a:chOff x="2012047" y="-1871398"/>
                <a:chExt cx="5360647" cy="4071343"/>
              </a:xfrm>
            </p:grpSpPr>
            <p:sp>
              <p:nvSpPr>
                <p:cNvPr id="66" name="TextBox 65"/>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67" name="วงรี 147"/>
                <p:cNvSpPr/>
                <p:nvPr/>
              </p:nvSpPr>
              <p:spPr>
                <a:xfrm>
                  <a:off x="3768534" y="-1871398"/>
                  <a:ext cx="1847671" cy="18476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65" name="สี่เหลี่ยมผืนผ้า 145"/>
              <p:cNvSpPr/>
              <p:nvPr/>
            </p:nvSpPr>
            <p:spPr>
              <a:xfrm>
                <a:off x="4585553" y="5508329"/>
                <a:ext cx="1661032" cy="769441"/>
              </a:xfrm>
              <a:prstGeom prst="rect">
                <a:avLst/>
              </a:prstGeom>
            </p:spPr>
            <p:txBody>
              <a:bodyPr wrap="none">
                <a:spAutoFit/>
              </a:bodyPr>
              <a:lstStyle/>
              <a:p>
                <a:pPr algn="ctr"/>
                <a:r>
                  <a:rPr lang="en-US" sz="4400" b="1" dirty="0" smtClean="0">
                    <a:solidFill>
                      <a:schemeClr val="accent3"/>
                    </a:solidFill>
                    <a:latin typeface="Lato" pitchFamily="34" charset="0"/>
                    <a:ea typeface="Lato" pitchFamily="34" charset="0"/>
                    <a:cs typeface="Lato" pitchFamily="34" charset="0"/>
                  </a:rPr>
                  <a:t>Cloud</a:t>
                </a:r>
                <a:endParaRPr lang="th-TH" sz="4400" b="1" dirty="0">
                  <a:solidFill>
                    <a:schemeClr val="accent3"/>
                  </a:solidFill>
                </a:endParaRPr>
              </a:p>
            </p:txBody>
          </p:sp>
        </p:grpSp>
        <p:grpSp>
          <p:nvGrpSpPr>
            <p:cNvPr id="61" name="กลุ่ม 141"/>
            <p:cNvGrpSpPr/>
            <p:nvPr/>
          </p:nvGrpSpPr>
          <p:grpSpPr>
            <a:xfrm>
              <a:off x="14311390" y="8155343"/>
              <a:ext cx="1518631" cy="875446"/>
              <a:chOff x="15638463" y="11396663"/>
              <a:chExt cx="809625" cy="466725"/>
            </a:xfrm>
            <a:solidFill>
              <a:schemeClr val="bg1"/>
            </a:solidFill>
          </p:grpSpPr>
          <p:sp>
            <p:nvSpPr>
              <p:cNvPr id="62" name="Freeform 189"/>
              <p:cNvSpPr>
                <a:spLocks/>
              </p:cNvSpPr>
              <p:nvPr/>
            </p:nvSpPr>
            <p:spPr bwMode="auto">
              <a:xfrm>
                <a:off x="16019463" y="11396663"/>
                <a:ext cx="428625" cy="314325"/>
              </a:xfrm>
              <a:custGeom>
                <a:avLst/>
                <a:gdLst>
                  <a:gd name="T0" fmla="*/ 36 w 45"/>
                  <a:gd name="T1" fmla="*/ 12 h 33"/>
                  <a:gd name="T2" fmla="*/ 28 w 45"/>
                  <a:gd name="T3" fmla="*/ 6 h 33"/>
                  <a:gd name="T4" fmla="*/ 26 w 45"/>
                  <a:gd name="T5" fmla="*/ 6 h 33"/>
                  <a:gd name="T6" fmla="*/ 16 w 45"/>
                  <a:gd name="T7" fmla="*/ 0 h 33"/>
                  <a:gd name="T8" fmla="*/ 5 w 45"/>
                  <a:gd name="T9" fmla="*/ 9 h 33"/>
                  <a:gd name="T10" fmla="*/ 0 w 45"/>
                  <a:gd name="T11" fmla="*/ 11 h 33"/>
                  <a:gd name="T12" fmla="*/ 1 w 45"/>
                  <a:gd name="T13" fmla="*/ 13 h 33"/>
                  <a:gd name="T14" fmla="*/ 3 w 45"/>
                  <a:gd name="T15" fmla="*/ 12 h 33"/>
                  <a:gd name="T16" fmla="*/ 3 w 45"/>
                  <a:gd name="T17" fmla="*/ 12 h 33"/>
                  <a:gd name="T18" fmla="*/ 6 w 45"/>
                  <a:gd name="T19" fmla="*/ 12 h 33"/>
                  <a:gd name="T20" fmla="*/ 7 w 45"/>
                  <a:gd name="T21" fmla="*/ 11 h 33"/>
                  <a:gd name="T22" fmla="*/ 16 w 45"/>
                  <a:gd name="T23" fmla="*/ 3 h 33"/>
                  <a:gd name="T24" fmla="*/ 24 w 45"/>
                  <a:gd name="T25" fmla="*/ 8 h 33"/>
                  <a:gd name="T26" fmla="*/ 26 w 45"/>
                  <a:gd name="T27" fmla="*/ 9 h 33"/>
                  <a:gd name="T28" fmla="*/ 28 w 45"/>
                  <a:gd name="T29" fmla="*/ 9 h 33"/>
                  <a:gd name="T30" fmla="*/ 34 w 45"/>
                  <a:gd name="T31" fmla="*/ 14 h 33"/>
                  <a:gd name="T32" fmla="*/ 35 w 45"/>
                  <a:gd name="T33" fmla="*/ 14 h 33"/>
                  <a:gd name="T34" fmla="*/ 35 w 45"/>
                  <a:gd name="T35" fmla="*/ 14 h 33"/>
                  <a:gd name="T36" fmla="*/ 43 w 45"/>
                  <a:gd name="T37" fmla="*/ 22 h 33"/>
                  <a:gd name="T38" fmla="*/ 34 w 45"/>
                  <a:gd name="T39" fmla="*/ 31 h 33"/>
                  <a:gd name="T40" fmla="*/ 27 w 45"/>
                  <a:gd name="T41" fmla="*/ 31 h 33"/>
                  <a:gd name="T42" fmla="*/ 27 w 45"/>
                  <a:gd name="T43" fmla="*/ 33 h 33"/>
                  <a:gd name="T44" fmla="*/ 34 w 45"/>
                  <a:gd name="T45" fmla="*/ 33 h 33"/>
                  <a:gd name="T46" fmla="*/ 45 w 45"/>
                  <a:gd name="T47" fmla="*/ 22 h 33"/>
                  <a:gd name="T48" fmla="*/ 36 w 45"/>
                  <a:gd name="T49"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33">
                    <a:moveTo>
                      <a:pt x="36" y="12"/>
                    </a:moveTo>
                    <a:cubicBezTo>
                      <a:pt x="35" y="9"/>
                      <a:pt x="32" y="6"/>
                      <a:pt x="28" y="6"/>
                    </a:cubicBezTo>
                    <a:cubicBezTo>
                      <a:pt x="27" y="6"/>
                      <a:pt x="27" y="6"/>
                      <a:pt x="26" y="6"/>
                    </a:cubicBezTo>
                    <a:cubicBezTo>
                      <a:pt x="24" y="3"/>
                      <a:pt x="20" y="0"/>
                      <a:pt x="16" y="0"/>
                    </a:cubicBezTo>
                    <a:cubicBezTo>
                      <a:pt x="11" y="0"/>
                      <a:pt x="6" y="4"/>
                      <a:pt x="5" y="9"/>
                    </a:cubicBezTo>
                    <a:cubicBezTo>
                      <a:pt x="3" y="10"/>
                      <a:pt x="2" y="10"/>
                      <a:pt x="0" y="11"/>
                    </a:cubicBezTo>
                    <a:cubicBezTo>
                      <a:pt x="1" y="12"/>
                      <a:pt x="1" y="12"/>
                      <a:pt x="1" y="13"/>
                    </a:cubicBezTo>
                    <a:cubicBezTo>
                      <a:pt x="2" y="12"/>
                      <a:pt x="2" y="12"/>
                      <a:pt x="3" y="12"/>
                    </a:cubicBezTo>
                    <a:cubicBezTo>
                      <a:pt x="3" y="12"/>
                      <a:pt x="3" y="12"/>
                      <a:pt x="3" y="12"/>
                    </a:cubicBezTo>
                    <a:cubicBezTo>
                      <a:pt x="4" y="12"/>
                      <a:pt x="5" y="12"/>
                      <a:pt x="6" y="12"/>
                    </a:cubicBezTo>
                    <a:cubicBezTo>
                      <a:pt x="6" y="12"/>
                      <a:pt x="7" y="11"/>
                      <a:pt x="7" y="11"/>
                    </a:cubicBezTo>
                    <a:cubicBezTo>
                      <a:pt x="8" y="6"/>
                      <a:pt x="11" y="3"/>
                      <a:pt x="16" y="3"/>
                    </a:cubicBezTo>
                    <a:cubicBezTo>
                      <a:pt x="20" y="3"/>
                      <a:pt x="23" y="5"/>
                      <a:pt x="24" y="8"/>
                    </a:cubicBezTo>
                    <a:cubicBezTo>
                      <a:pt x="25" y="9"/>
                      <a:pt x="25" y="9"/>
                      <a:pt x="26" y="9"/>
                    </a:cubicBezTo>
                    <a:cubicBezTo>
                      <a:pt x="27" y="9"/>
                      <a:pt x="27" y="9"/>
                      <a:pt x="28" y="9"/>
                    </a:cubicBezTo>
                    <a:cubicBezTo>
                      <a:pt x="31" y="9"/>
                      <a:pt x="33" y="11"/>
                      <a:pt x="34" y="14"/>
                    </a:cubicBezTo>
                    <a:cubicBezTo>
                      <a:pt x="34" y="14"/>
                      <a:pt x="35" y="14"/>
                      <a:pt x="35" y="14"/>
                    </a:cubicBezTo>
                    <a:cubicBezTo>
                      <a:pt x="35" y="14"/>
                      <a:pt x="35" y="14"/>
                      <a:pt x="35" y="14"/>
                    </a:cubicBezTo>
                    <a:cubicBezTo>
                      <a:pt x="40" y="14"/>
                      <a:pt x="43" y="18"/>
                      <a:pt x="43" y="22"/>
                    </a:cubicBezTo>
                    <a:cubicBezTo>
                      <a:pt x="43" y="26"/>
                      <a:pt x="39" y="31"/>
                      <a:pt x="34" y="31"/>
                    </a:cubicBezTo>
                    <a:cubicBezTo>
                      <a:pt x="27" y="31"/>
                      <a:pt x="27" y="31"/>
                      <a:pt x="27" y="31"/>
                    </a:cubicBezTo>
                    <a:cubicBezTo>
                      <a:pt x="27" y="31"/>
                      <a:pt x="27" y="32"/>
                      <a:pt x="27" y="33"/>
                    </a:cubicBezTo>
                    <a:cubicBezTo>
                      <a:pt x="34" y="33"/>
                      <a:pt x="34" y="33"/>
                      <a:pt x="34" y="33"/>
                    </a:cubicBezTo>
                    <a:cubicBezTo>
                      <a:pt x="40" y="33"/>
                      <a:pt x="45" y="28"/>
                      <a:pt x="45" y="22"/>
                    </a:cubicBezTo>
                    <a:cubicBezTo>
                      <a:pt x="45" y="17"/>
                      <a:pt x="41" y="12"/>
                      <a:pt x="36"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63" name="Freeform 190"/>
              <p:cNvSpPr>
                <a:spLocks noEditPoints="1"/>
              </p:cNvSpPr>
              <p:nvPr/>
            </p:nvSpPr>
            <p:spPr bwMode="auto">
              <a:xfrm>
                <a:off x="15638463" y="11453813"/>
                <a:ext cx="628650" cy="409575"/>
              </a:xfrm>
              <a:custGeom>
                <a:avLst/>
                <a:gdLst>
                  <a:gd name="T0" fmla="*/ 54 w 66"/>
                  <a:gd name="T1" fmla="*/ 16 h 43"/>
                  <a:gd name="T2" fmla="*/ 43 w 66"/>
                  <a:gd name="T3" fmla="*/ 8 h 43"/>
                  <a:gd name="T4" fmla="*/ 41 w 66"/>
                  <a:gd name="T5" fmla="*/ 8 h 43"/>
                  <a:gd name="T6" fmla="*/ 27 w 66"/>
                  <a:gd name="T7" fmla="*/ 0 h 43"/>
                  <a:gd name="T8" fmla="*/ 12 w 66"/>
                  <a:gd name="T9" fmla="*/ 12 h 43"/>
                  <a:gd name="T10" fmla="*/ 0 w 66"/>
                  <a:gd name="T11" fmla="*/ 27 h 43"/>
                  <a:gd name="T12" fmla="*/ 14 w 66"/>
                  <a:gd name="T13" fmla="*/ 43 h 43"/>
                  <a:gd name="T14" fmla="*/ 52 w 66"/>
                  <a:gd name="T15" fmla="*/ 43 h 43"/>
                  <a:gd name="T16" fmla="*/ 66 w 66"/>
                  <a:gd name="T17" fmla="*/ 29 h 43"/>
                  <a:gd name="T18" fmla="*/ 54 w 66"/>
                  <a:gd name="T19" fmla="*/ 16 h 43"/>
                  <a:gd name="T20" fmla="*/ 52 w 66"/>
                  <a:gd name="T21" fmla="*/ 40 h 43"/>
                  <a:gd name="T22" fmla="*/ 14 w 66"/>
                  <a:gd name="T23" fmla="*/ 40 h 43"/>
                  <a:gd name="T24" fmla="*/ 3 w 66"/>
                  <a:gd name="T25" fmla="*/ 27 h 43"/>
                  <a:gd name="T26" fmla="*/ 14 w 66"/>
                  <a:gd name="T27" fmla="*/ 15 h 43"/>
                  <a:gd name="T28" fmla="*/ 15 w 66"/>
                  <a:gd name="T29" fmla="*/ 13 h 43"/>
                  <a:gd name="T30" fmla="*/ 27 w 66"/>
                  <a:gd name="T31" fmla="*/ 3 h 43"/>
                  <a:gd name="T32" fmla="*/ 38 w 66"/>
                  <a:gd name="T33" fmla="*/ 10 h 43"/>
                  <a:gd name="T34" fmla="*/ 40 w 66"/>
                  <a:gd name="T35" fmla="*/ 11 h 43"/>
                  <a:gd name="T36" fmla="*/ 43 w 66"/>
                  <a:gd name="T37" fmla="*/ 11 h 43"/>
                  <a:gd name="T38" fmla="*/ 51 w 66"/>
                  <a:gd name="T39" fmla="*/ 17 h 43"/>
                  <a:gd name="T40" fmla="*/ 53 w 66"/>
                  <a:gd name="T41" fmla="*/ 19 h 43"/>
                  <a:gd name="T42" fmla="*/ 53 w 66"/>
                  <a:gd name="T43" fmla="*/ 19 h 43"/>
                  <a:gd name="T44" fmla="*/ 63 w 66"/>
                  <a:gd name="T45" fmla="*/ 29 h 43"/>
                  <a:gd name="T46" fmla="*/ 52 w 66"/>
                  <a:gd name="T47" fmla="*/ 4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6" h="43">
                    <a:moveTo>
                      <a:pt x="54" y="16"/>
                    </a:moveTo>
                    <a:cubicBezTo>
                      <a:pt x="52" y="11"/>
                      <a:pt x="48" y="8"/>
                      <a:pt x="43" y="8"/>
                    </a:cubicBezTo>
                    <a:cubicBezTo>
                      <a:pt x="42" y="8"/>
                      <a:pt x="41" y="8"/>
                      <a:pt x="41" y="8"/>
                    </a:cubicBezTo>
                    <a:cubicBezTo>
                      <a:pt x="38" y="3"/>
                      <a:pt x="33" y="0"/>
                      <a:pt x="27" y="0"/>
                    </a:cubicBezTo>
                    <a:cubicBezTo>
                      <a:pt x="20" y="0"/>
                      <a:pt x="14" y="5"/>
                      <a:pt x="12" y="12"/>
                    </a:cubicBezTo>
                    <a:cubicBezTo>
                      <a:pt x="5" y="13"/>
                      <a:pt x="0" y="20"/>
                      <a:pt x="0" y="27"/>
                    </a:cubicBezTo>
                    <a:cubicBezTo>
                      <a:pt x="0" y="35"/>
                      <a:pt x="6" y="43"/>
                      <a:pt x="14" y="43"/>
                    </a:cubicBezTo>
                    <a:cubicBezTo>
                      <a:pt x="52" y="43"/>
                      <a:pt x="52" y="43"/>
                      <a:pt x="52" y="43"/>
                    </a:cubicBezTo>
                    <a:cubicBezTo>
                      <a:pt x="59" y="43"/>
                      <a:pt x="66" y="36"/>
                      <a:pt x="66" y="29"/>
                    </a:cubicBezTo>
                    <a:cubicBezTo>
                      <a:pt x="66" y="22"/>
                      <a:pt x="61" y="16"/>
                      <a:pt x="54" y="16"/>
                    </a:cubicBezTo>
                    <a:close/>
                    <a:moveTo>
                      <a:pt x="52" y="40"/>
                    </a:moveTo>
                    <a:cubicBezTo>
                      <a:pt x="14" y="40"/>
                      <a:pt x="14" y="40"/>
                      <a:pt x="14" y="40"/>
                    </a:cubicBezTo>
                    <a:cubicBezTo>
                      <a:pt x="7" y="40"/>
                      <a:pt x="3" y="34"/>
                      <a:pt x="3" y="27"/>
                    </a:cubicBezTo>
                    <a:cubicBezTo>
                      <a:pt x="3" y="21"/>
                      <a:pt x="8" y="16"/>
                      <a:pt x="14" y="15"/>
                    </a:cubicBezTo>
                    <a:cubicBezTo>
                      <a:pt x="15" y="15"/>
                      <a:pt x="15" y="14"/>
                      <a:pt x="15" y="13"/>
                    </a:cubicBezTo>
                    <a:cubicBezTo>
                      <a:pt x="16" y="7"/>
                      <a:pt x="21" y="3"/>
                      <a:pt x="27" y="3"/>
                    </a:cubicBezTo>
                    <a:cubicBezTo>
                      <a:pt x="32" y="3"/>
                      <a:pt x="37" y="6"/>
                      <a:pt x="38" y="10"/>
                    </a:cubicBezTo>
                    <a:cubicBezTo>
                      <a:pt x="39" y="11"/>
                      <a:pt x="40" y="11"/>
                      <a:pt x="40" y="11"/>
                    </a:cubicBezTo>
                    <a:cubicBezTo>
                      <a:pt x="41" y="11"/>
                      <a:pt x="42" y="11"/>
                      <a:pt x="43" y="11"/>
                    </a:cubicBezTo>
                    <a:cubicBezTo>
                      <a:pt x="47" y="11"/>
                      <a:pt x="50" y="14"/>
                      <a:pt x="51" y="17"/>
                    </a:cubicBezTo>
                    <a:cubicBezTo>
                      <a:pt x="51" y="18"/>
                      <a:pt x="52" y="19"/>
                      <a:pt x="53" y="19"/>
                    </a:cubicBezTo>
                    <a:cubicBezTo>
                      <a:pt x="53" y="19"/>
                      <a:pt x="53" y="19"/>
                      <a:pt x="53" y="19"/>
                    </a:cubicBezTo>
                    <a:cubicBezTo>
                      <a:pt x="58" y="19"/>
                      <a:pt x="63" y="23"/>
                      <a:pt x="63" y="29"/>
                    </a:cubicBezTo>
                    <a:cubicBezTo>
                      <a:pt x="63" y="35"/>
                      <a:pt x="57" y="40"/>
                      <a:pt x="52"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68" name="กลุ่ม 148"/>
          <p:cNvGrpSpPr/>
          <p:nvPr/>
        </p:nvGrpSpPr>
        <p:grpSpPr>
          <a:xfrm>
            <a:off x="18307390" y="7730763"/>
            <a:ext cx="5360647" cy="4071343"/>
            <a:chOff x="18307390" y="7730763"/>
            <a:chExt cx="5360647" cy="4071343"/>
          </a:xfrm>
        </p:grpSpPr>
        <p:grpSp>
          <p:nvGrpSpPr>
            <p:cNvPr id="69" name="กลุ่ม 149"/>
            <p:cNvGrpSpPr/>
            <p:nvPr/>
          </p:nvGrpSpPr>
          <p:grpSpPr>
            <a:xfrm>
              <a:off x="18307390" y="7730763"/>
              <a:ext cx="5360647" cy="4071343"/>
              <a:chOff x="2718795" y="3471747"/>
              <a:chExt cx="5360647" cy="4071343"/>
            </a:xfrm>
          </p:grpSpPr>
          <p:grpSp>
            <p:nvGrpSpPr>
              <p:cNvPr id="75" name="กลุ่ม 155"/>
              <p:cNvGrpSpPr/>
              <p:nvPr/>
            </p:nvGrpSpPr>
            <p:grpSpPr>
              <a:xfrm>
                <a:off x="2718795" y="3471747"/>
                <a:ext cx="5360647" cy="4071343"/>
                <a:chOff x="2012047" y="-1871398"/>
                <a:chExt cx="5360647" cy="4071343"/>
              </a:xfrm>
            </p:grpSpPr>
            <p:sp>
              <p:nvSpPr>
                <p:cNvPr id="77" name="TextBox 76"/>
                <p:cNvSpPr txBox="1"/>
                <p:nvPr/>
              </p:nvSpPr>
              <p:spPr>
                <a:xfrm>
                  <a:off x="2012047" y="870387"/>
                  <a:ext cx="5360647" cy="1329558"/>
                </a:xfrm>
                <a:prstGeom prst="rect">
                  <a:avLst/>
                </a:prstGeom>
                <a:noFill/>
              </p:spPr>
              <p:txBody>
                <a:bodyPr wrap="square" lIns="219419" tIns="109710" rIns="219419" bIns="109710" rtlCol="0">
                  <a:spAutoFit/>
                </a:bodyPr>
                <a:lstStyle/>
                <a:p>
                  <a:pPr algn="ctr"/>
                  <a:r>
                    <a:rPr lang="en-US" sz="2400" dirty="0">
                      <a:solidFill>
                        <a:schemeClr val="bg1">
                          <a:lumMod val="8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85000"/>
                        </a:schemeClr>
                      </a:solidFill>
                      <a:latin typeface="Lato" pitchFamily="34" charset="0"/>
                      <a:ea typeface="Lato" pitchFamily="34" charset="0"/>
                      <a:cs typeface="Lato" pitchFamily="34" charset="0"/>
                    </a:rPr>
                    <a:t>methodologies summarizes.</a:t>
                  </a:r>
                  <a:endParaRPr lang="en-US" sz="2400" dirty="0">
                    <a:solidFill>
                      <a:schemeClr val="bg1">
                        <a:lumMod val="85000"/>
                      </a:schemeClr>
                    </a:solidFill>
                    <a:latin typeface="Lato" pitchFamily="34" charset="0"/>
                    <a:ea typeface="Lato" pitchFamily="34" charset="0"/>
                    <a:cs typeface="Lato" pitchFamily="34" charset="0"/>
                  </a:endParaRPr>
                </a:p>
              </p:txBody>
            </p:sp>
            <p:sp>
              <p:nvSpPr>
                <p:cNvPr id="78" name="วงรี 158"/>
                <p:cNvSpPr/>
                <p:nvPr/>
              </p:nvSpPr>
              <p:spPr>
                <a:xfrm>
                  <a:off x="3768534" y="-1871398"/>
                  <a:ext cx="1847671" cy="184767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grpSp>
          <p:sp>
            <p:nvSpPr>
              <p:cNvPr id="76" name="สี่เหลี่ยมผืนผ้า 156"/>
              <p:cNvSpPr/>
              <p:nvPr/>
            </p:nvSpPr>
            <p:spPr>
              <a:xfrm>
                <a:off x="3936724" y="5525489"/>
                <a:ext cx="2985113" cy="769441"/>
              </a:xfrm>
              <a:prstGeom prst="rect">
                <a:avLst/>
              </a:prstGeom>
            </p:spPr>
            <p:txBody>
              <a:bodyPr wrap="none">
                <a:spAutoFit/>
              </a:bodyPr>
              <a:lstStyle/>
              <a:p>
                <a:pPr algn="ctr"/>
                <a:r>
                  <a:rPr lang="en-US" sz="4400" b="1" dirty="0" smtClean="0">
                    <a:solidFill>
                      <a:schemeClr val="accent6"/>
                    </a:solidFill>
                    <a:latin typeface="Lato" pitchFamily="34" charset="0"/>
                    <a:ea typeface="Lato" pitchFamily="34" charset="0"/>
                    <a:cs typeface="Lato" pitchFamily="34" charset="0"/>
                  </a:rPr>
                  <a:t>Contact Us</a:t>
                </a:r>
                <a:endParaRPr lang="th-TH" sz="4400" b="1" dirty="0">
                  <a:solidFill>
                    <a:schemeClr val="accent6"/>
                  </a:solidFill>
                </a:endParaRPr>
              </a:p>
            </p:txBody>
          </p:sp>
        </p:grpSp>
        <p:grpSp>
          <p:nvGrpSpPr>
            <p:cNvPr id="70" name="กลุ่ม 150"/>
            <p:cNvGrpSpPr/>
            <p:nvPr/>
          </p:nvGrpSpPr>
          <p:grpSpPr>
            <a:xfrm>
              <a:off x="20526552" y="8264893"/>
              <a:ext cx="982643" cy="1003488"/>
              <a:chOff x="10337273" y="10668000"/>
              <a:chExt cx="523875" cy="534988"/>
            </a:xfrm>
            <a:solidFill>
              <a:schemeClr val="bg1"/>
            </a:solidFill>
          </p:grpSpPr>
          <p:sp>
            <p:nvSpPr>
              <p:cNvPr id="71" name="Freeform 216"/>
              <p:cNvSpPr>
                <a:spLocks noEditPoints="1"/>
              </p:cNvSpPr>
              <p:nvPr/>
            </p:nvSpPr>
            <p:spPr bwMode="auto">
              <a:xfrm>
                <a:off x="10337273" y="10668000"/>
                <a:ext cx="523875" cy="534988"/>
              </a:xfrm>
              <a:custGeom>
                <a:avLst/>
                <a:gdLst>
                  <a:gd name="T0" fmla="*/ 54 w 55"/>
                  <a:gd name="T1" fmla="*/ 0 h 56"/>
                  <a:gd name="T2" fmla="*/ 2 w 55"/>
                  <a:gd name="T3" fmla="*/ 0 h 56"/>
                  <a:gd name="T4" fmla="*/ 0 w 55"/>
                  <a:gd name="T5" fmla="*/ 2 h 56"/>
                  <a:gd name="T6" fmla="*/ 0 w 55"/>
                  <a:gd name="T7" fmla="*/ 41 h 56"/>
                  <a:gd name="T8" fmla="*/ 2 w 55"/>
                  <a:gd name="T9" fmla="*/ 43 h 56"/>
                  <a:gd name="T10" fmla="*/ 20 w 55"/>
                  <a:gd name="T11" fmla="*/ 43 h 56"/>
                  <a:gd name="T12" fmla="*/ 26 w 55"/>
                  <a:gd name="T13" fmla="*/ 55 h 56"/>
                  <a:gd name="T14" fmla="*/ 28 w 55"/>
                  <a:gd name="T15" fmla="*/ 56 h 56"/>
                  <a:gd name="T16" fmla="*/ 29 w 55"/>
                  <a:gd name="T17" fmla="*/ 55 h 56"/>
                  <a:gd name="T18" fmla="*/ 35 w 55"/>
                  <a:gd name="T19" fmla="*/ 43 h 56"/>
                  <a:gd name="T20" fmla="*/ 54 w 55"/>
                  <a:gd name="T21" fmla="*/ 43 h 56"/>
                  <a:gd name="T22" fmla="*/ 55 w 55"/>
                  <a:gd name="T23" fmla="*/ 41 h 56"/>
                  <a:gd name="T24" fmla="*/ 55 w 55"/>
                  <a:gd name="T25" fmla="*/ 2 h 56"/>
                  <a:gd name="T26" fmla="*/ 54 w 55"/>
                  <a:gd name="T27" fmla="*/ 0 h 56"/>
                  <a:gd name="T28" fmla="*/ 52 w 55"/>
                  <a:gd name="T29" fmla="*/ 39 h 56"/>
                  <a:gd name="T30" fmla="*/ 34 w 55"/>
                  <a:gd name="T31" fmla="*/ 39 h 56"/>
                  <a:gd name="T32" fmla="*/ 33 w 55"/>
                  <a:gd name="T33" fmla="*/ 40 h 56"/>
                  <a:gd name="T34" fmla="*/ 28 w 55"/>
                  <a:gd name="T35" fmla="*/ 50 h 56"/>
                  <a:gd name="T36" fmla="*/ 23 w 55"/>
                  <a:gd name="T37" fmla="*/ 40 h 56"/>
                  <a:gd name="T38" fmla="*/ 21 w 55"/>
                  <a:gd name="T39" fmla="*/ 39 h 56"/>
                  <a:gd name="T40" fmla="*/ 3 w 55"/>
                  <a:gd name="T41" fmla="*/ 39 h 56"/>
                  <a:gd name="T42" fmla="*/ 3 w 55"/>
                  <a:gd name="T43" fmla="*/ 4 h 56"/>
                  <a:gd name="T44" fmla="*/ 52 w 55"/>
                  <a:gd name="T45" fmla="*/ 4 h 56"/>
                  <a:gd name="T46" fmla="*/ 52 w 55"/>
                  <a:gd name="T47" fmla="*/ 39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5" h="56">
                    <a:moveTo>
                      <a:pt x="54" y="0"/>
                    </a:moveTo>
                    <a:cubicBezTo>
                      <a:pt x="2" y="0"/>
                      <a:pt x="2" y="0"/>
                      <a:pt x="2" y="0"/>
                    </a:cubicBezTo>
                    <a:cubicBezTo>
                      <a:pt x="1" y="0"/>
                      <a:pt x="0" y="1"/>
                      <a:pt x="0" y="2"/>
                    </a:cubicBezTo>
                    <a:cubicBezTo>
                      <a:pt x="0" y="41"/>
                      <a:pt x="0" y="41"/>
                      <a:pt x="0" y="41"/>
                    </a:cubicBezTo>
                    <a:cubicBezTo>
                      <a:pt x="0" y="42"/>
                      <a:pt x="1" y="43"/>
                      <a:pt x="2" y="43"/>
                    </a:cubicBezTo>
                    <a:cubicBezTo>
                      <a:pt x="20" y="43"/>
                      <a:pt x="20" y="43"/>
                      <a:pt x="20" y="43"/>
                    </a:cubicBezTo>
                    <a:cubicBezTo>
                      <a:pt x="26" y="55"/>
                      <a:pt x="26" y="55"/>
                      <a:pt x="26" y="55"/>
                    </a:cubicBezTo>
                    <a:cubicBezTo>
                      <a:pt x="27" y="55"/>
                      <a:pt x="27" y="56"/>
                      <a:pt x="28" y="56"/>
                    </a:cubicBezTo>
                    <a:cubicBezTo>
                      <a:pt x="28" y="56"/>
                      <a:pt x="29" y="55"/>
                      <a:pt x="29" y="55"/>
                    </a:cubicBezTo>
                    <a:cubicBezTo>
                      <a:pt x="35" y="43"/>
                      <a:pt x="35" y="43"/>
                      <a:pt x="35" y="43"/>
                    </a:cubicBezTo>
                    <a:cubicBezTo>
                      <a:pt x="54" y="43"/>
                      <a:pt x="54" y="43"/>
                      <a:pt x="54" y="43"/>
                    </a:cubicBezTo>
                    <a:cubicBezTo>
                      <a:pt x="55" y="43"/>
                      <a:pt x="55" y="42"/>
                      <a:pt x="55" y="41"/>
                    </a:cubicBezTo>
                    <a:cubicBezTo>
                      <a:pt x="55" y="2"/>
                      <a:pt x="55" y="2"/>
                      <a:pt x="55" y="2"/>
                    </a:cubicBezTo>
                    <a:cubicBezTo>
                      <a:pt x="55" y="1"/>
                      <a:pt x="55" y="0"/>
                      <a:pt x="54" y="0"/>
                    </a:cubicBezTo>
                    <a:close/>
                    <a:moveTo>
                      <a:pt x="52" y="39"/>
                    </a:moveTo>
                    <a:cubicBezTo>
                      <a:pt x="34" y="39"/>
                      <a:pt x="34" y="39"/>
                      <a:pt x="34" y="39"/>
                    </a:cubicBezTo>
                    <a:cubicBezTo>
                      <a:pt x="34" y="39"/>
                      <a:pt x="33" y="40"/>
                      <a:pt x="33" y="40"/>
                    </a:cubicBezTo>
                    <a:cubicBezTo>
                      <a:pt x="28" y="50"/>
                      <a:pt x="28" y="50"/>
                      <a:pt x="28" y="50"/>
                    </a:cubicBezTo>
                    <a:cubicBezTo>
                      <a:pt x="23" y="40"/>
                      <a:pt x="23" y="40"/>
                      <a:pt x="23" y="40"/>
                    </a:cubicBezTo>
                    <a:cubicBezTo>
                      <a:pt x="22" y="40"/>
                      <a:pt x="22" y="39"/>
                      <a:pt x="21" y="39"/>
                    </a:cubicBezTo>
                    <a:cubicBezTo>
                      <a:pt x="3" y="39"/>
                      <a:pt x="3" y="39"/>
                      <a:pt x="3" y="39"/>
                    </a:cubicBezTo>
                    <a:cubicBezTo>
                      <a:pt x="3" y="4"/>
                      <a:pt x="3" y="4"/>
                      <a:pt x="3" y="4"/>
                    </a:cubicBezTo>
                    <a:cubicBezTo>
                      <a:pt x="52" y="4"/>
                      <a:pt x="52" y="4"/>
                      <a:pt x="52" y="4"/>
                    </a:cubicBezTo>
                    <a:lnTo>
                      <a:pt x="52" y="3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2" name="Freeform 217"/>
              <p:cNvSpPr>
                <a:spLocks/>
              </p:cNvSpPr>
              <p:nvPr/>
            </p:nvSpPr>
            <p:spPr bwMode="auto">
              <a:xfrm>
                <a:off x="10442048" y="10783887"/>
                <a:ext cx="314325" cy="38100"/>
              </a:xfrm>
              <a:custGeom>
                <a:avLst/>
                <a:gdLst>
                  <a:gd name="T0" fmla="*/ 2 w 33"/>
                  <a:gd name="T1" fmla="*/ 4 h 4"/>
                  <a:gd name="T2" fmla="*/ 31 w 33"/>
                  <a:gd name="T3" fmla="*/ 4 h 4"/>
                  <a:gd name="T4" fmla="*/ 33 w 33"/>
                  <a:gd name="T5" fmla="*/ 2 h 4"/>
                  <a:gd name="T6" fmla="*/ 31 w 33"/>
                  <a:gd name="T7" fmla="*/ 0 h 4"/>
                  <a:gd name="T8" fmla="*/ 2 w 33"/>
                  <a:gd name="T9" fmla="*/ 0 h 4"/>
                  <a:gd name="T10" fmla="*/ 0 w 33"/>
                  <a:gd name="T11" fmla="*/ 2 h 4"/>
                  <a:gd name="T12" fmla="*/ 2 w 33"/>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3" h="4">
                    <a:moveTo>
                      <a:pt x="2" y="4"/>
                    </a:moveTo>
                    <a:cubicBezTo>
                      <a:pt x="31" y="4"/>
                      <a:pt x="31" y="4"/>
                      <a:pt x="31" y="4"/>
                    </a:cubicBezTo>
                    <a:cubicBezTo>
                      <a:pt x="32" y="4"/>
                      <a:pt x="33" y="3"/>
                      <a:pt x="33" y="2"/>
                    </a:cubicBezTo>
                    <a:cubicBezTo>
                      <a:pt x="33" y="1"/>
                      <a:pt x="32" y="0"/>
                      <a:pt x="31"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3" name="Freeform 218"/>
              <p:cNvSpPr>
                <a:spLocks/>
              </p:cNvSpPr>
              <p:nvPr/>
            </p:nvSpPr>
            <p:spPr bwMode="auto">
              <a:xfrm>
                <a:off x="10442048" y="10860087"/>
                <a:ext cx="314325" cy="38100"/>
              </a:xfrm>
              <a:custGeom>
                <a:avLst/>
                <a:gdLst>
                  <a:gd name="T0" fmla="*/ 2 w 33"/>
                  <a:gd name="T1" fmla="*/ 4 h 4"/>
                  <a:gd name="T2" fmla="*/ 31 w 33"/>
                  <a:gd name="T3" fmla="*/ 4 h 4"/>
                  <a:gd name="T4" fmla="*/ 33 w 33"/>
                  <a:gd name="T5" fmla="*/ 2 h 4"/>
                  <a:gd name="T6" fmla="*/ 31 w 33"/>
                  <a:gd name="T7" fmla="*/ 0 h 4"/>
                  <a:gd name="T8" fmla="*/ 2 w 33"/>
                  <a:gd name="T9" fmla="*/ 0 h 4"/>
                  <a:gd name="T10" fmla="*/ 0 w 33"/>
                  <a:gd name="T11" fmla="*/ 2 h 4"/>
                  <a:gd name="T12" fmla="*/ 2 w 33"/>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3" h="4">
                    <a:moveTo>
                      <a:pt x="2" y="4"/>
                    </a:moveTo>
                    <a:cubicBezTo>
                      <a:pt x="31" y="4"/>
                      <a:pt x="31" y="4"/>
                      <a:pt x="31" y="4"/>
                    </a:cubicBezTo>
                    <a:cubicBezTo>
                      <a:pt x="32" y="4"/>
                      <a:pt x="33" y="3"/>
                      <a:pt x="33" y="2"/>
                    </a:cubicBezTo>
                    <a:cubicBezTo>
                      <a:pt x="33" y="1"/>
                      <a:pt x="32" y="0"/>
                      <a:pt x="31"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74" name="Freeform 219"/>
              <p:cNvSpPr>
                <a:spLocks/>
              </p:cNvSpPr>
              <p:nvPr/>
            </p:nvSpPr>
            <p:spPr bwMode="auto">
              <a:xfrm>
                <a:off x="10442048" y="10936287"/>
                <a:ext cx="314325" cy="38100"/>
              </a:xfrm>
              <a:custGeom>
                <a:avLst/>
                <a:gdLst>
                  <a:gd name="T0" fmla="*/ 2 w 33"/>
                  <a:gd name="T1" fmla="*/ 4 h 4"/>
                  <a:gd name="T2" fmla="*/ 31 w 33"/>
                  <a:gd name="T3" fmla="*/ 4 h 4"/>
                  <a:gd name="T4" fmla="*/ 33 w 33"/>
                  <a:gd name="T5" fmla="*/ 2 h 4"/>
                  <a:gd name="T6" fmla="*/ 31 w 33"/>
                  <a:gd name="T7" fmla="*/ 0 h 4"/>
                  <a:gd name="T8" fmla="*/ 2 w 33"/>
                  <a:gd name="T9" fmla="*/ 0 h 4"/>
                  <a:gd name="T10" fmla="*/ 0 w 33"/>
                  <a:gd name="T11" fmla="*/ 2 h 4"/>
                  <a:gd name="T12" fmla="*/ 2 w 33"/>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33" h="4">
                    <a:moveTo>
                      <a:pt x="2" y="4"/>
                    </a:moveTo>
                    <a:cubicBezTo>
                      <a:pt x="31" y="4"/>
                      <a:pt x="31" y="4"/>
                      <a:pt x="31" y="4"/>
                    </a:cubicBezTo>
                    <a:cubicBezTo>
                      <a:pt x="32" y="4"/>
                      <a:pt x="33" y="3"/>
                      <a:pt x="33" y="2"/>
                    </a:cubicBezTo>
                    <a:cubicBezTo>
                      <a:pt x="33" y="1"/>
                      <a:pt x="32" y="0"/>
                      <a:pt x="31"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grpSp>
        <p:nvGrpSpPr>
          <p:cNvPr id="79" name="Group 66"/>
          <p:cNvGrpSpPr/>
          <p:nvPr/>
        </p:nvGrpSpPr>
        <p:grpSpPr>
          <a:xfrm>
            <a:off x="7858413" y="457200"/>
            <a:ext cx="8646824" cy="1422479"/>
            <a:chOff x="7837826" y="483017"/>
            <a:chExt cx="8646824" cy="1422479"/>
          </a:xfrm>
        </p:grpSpPr>
        <p:sp>
          <p:nvSpPr>
            <p:cNvPr id="80" name="TextBox 79"/>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81"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Tree>
    <p:extLst>
      <p:ext uri="{BB962C8B-B14F-4D97-AF65-F5344CB8AC3E}">
        <p14:creationId xmlns:p14="http://schemas.microsoft.com/office/powerpoint/2010/main" val="59281255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Effect transition="in" filter="fade">
                                      <p:cBhvr>
                                        <p:cTn id="15" dur="500"/>
                                        <p:tgtEl>
                                          <p:spTgt spid="19"/>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p:cTn id="25" dur="500" fill="hold"/>
                                        <p:tgtEl>
                                          <p:spTgt spid="38"/>
                                        </p:tgtEl>
                                        <p:attrNameLst>
                                          <p:attrName>ppt_w</p:attrName>
                                        </p:attrNameLst>
                                      </p:cBhvr>
                                      <p:tavLst>
                                        <p:tav tm="0">
                                          <p:val>
                                            <p:fltVal val="0"/>
                                          </p:val>
                                        </p:tav>
                                        <p:tav tm="100000">
                                          <p:val>
                                            <p:strVal val="#ppt_w"/>
                                          </p:val>
                                        </p:tav>
                                      </p:tavLst>
                                    </p:anim>
                                    <p:anim calcmode="lin" valueType="num">
                                      <p:cBhvr>
                                        <p:cTn id="26" dur="500" fill="hold"/>
                                        <p:tgtEl>
                                          <p:spTgt spid="38"/>
                                        </p:tgtEl>
                                        <p:attrNameLst>
                                          <p:attrName>ppt_h</p:attrName>
                                        </p:attrNameLst>
                                      </p:cBhvr>
                                      <p:tavLst>
                                        <p:tav tm="0">
                                          <p:val>
                                            <p:fltVal val="0"/>
                                          </p:val>
                                        </p:tav>
                                        <p:tav tm="100000">
                                          <p:val>
                                            <p:strVal val="#ppt_h"/>
                                          </p:val>
                                        </p:tav>
                                      </p:tavLst>
                                    </p:anim>
                                    <p:animEffect transition="in" filter="fade">
                                      <p:cBhvr>
                                        <p:cTn id="27" dur="500"/>
                                        <p:tgtEl>
                                          <p:spTgt spid="38"/>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childTnLst>
                          </p:cTn>
                        </p:par>
                        <p:par>
                          <p:cTn id="34" fill="hold">
                            <p:stCondLst>
                              <p:cond delay="2500"/>
                            </p:stCondLst>
                            <p:childTnLst>
                              <p:par>
                                <p:cTn id="35" presetID="53" presetClass="entr" presetSubtype="16" fill="hold" nodeType="afterEffect">
                                  <p:stCondLst>
                                    <p:cond delay="0"/>
                                  </p:stCondLst>
                                  <p:childTnLst>
                                    <p:set>
                                      <p:cBhvr>
                                        <p:cTn id="36" dur="1" fill="hold">
                                          <p:stCondLst>
                                            <p:cond delay="0"/>
                                          </p:stCondLst>
                                        </p:cTn>
                                        <p:tgtEl>
                                          <p:spTgt spid="52"/>
                                        </p:tgtEl>
                                        <p:attrNameLst>
                                          <p:attrName>style.visibility</p:attrName>
                                        </p:attrNameLst>
                                      </p:cBhvr>
                                      <p:to>
                                        <p:strVal val="visible"/>
                                      </p:to>
                                    </p:set>
                                    <p:anim calcmode="lin" valueType="num">
                                      <p:cBhvr>
                                        <p:cTn id="37" dur="500" fill="hold"/>
                                        <p:tgtEl>
                                          <p:spTgt spid="52"/>
                                        </p:tgtEl>
                                        <p:attrNameLst>
                                          <p:attrName>ppt_w</p:attrName>
                                        </p:attrNameLst>
                                      </p:cBhvr>
                                      <p:tavLst>
                                        <p:tav tm="0">
                                          <p:val>
                                            <p:fltVal val="0"/>
                                          </p:val>
                                        </p:tav>
                                        <p:tav tm="100000">
                                          <p:val>
                                            <p:strVal val="#ppt_w"/>
                                          </p:val>
                                        </p:tav>
                                      </p:tavLst>
                                    </p:anim>
                                    <p:anim calcmode="lin" valueType="num">
                                      <p:cBhvr>
                                        <p:cTn id="38" dur="500" fill="hold"/>
                                        <p:tgtEl>
                                          <p:spTgt spid="52"/>
                                        </p:tgtEl>
                                        <p:attrNameLst>
                                          <p:attrName>ppt_h</p:attrName>
                                        </p:attrNameLst>
                                      </p:cBhvr>
                                      <p:tavLst>
                                        <p:tav tm="0">
                                          <p:val>
                                            <p:fltVal val="0"/>
                                          </p:val>
                                        </p:tav>
                                        <p:tav tm="100000">
                                          <p:val>
                                            <p:strVal val="#ppt_h"/>
                                          </p:val>
                                        </p:tav>
                                      </p:tavLst>
                                    </p:anim>
                                    <p:animEffect transition="in" filter="fade">
                                      <p:cBhvr>
                                        <p:cTn id="39" dur="500"/>
                                        <p:tgtEl>
                                          <p:spTgt spid="52"/>
                                        </p:tgtEl>
                                      </p:cBhvr>
                                    </p:animEffect>
                                  </p:childTnLst>
                                </p:cTn>
                              </p:par>
                            </p:childTnLst>
                          </p:cTn>
                        </p:par>
                        <p:par>
                          <p:cTn id="40" fill="hold">
                            <p:stCondLst>
                              <p:cond delay="3000"/>
                            </p:stCondLst>
                            <p:childTnLst>
                              <p:par>
                                <p:cTn id="41" presetID="53" presetClass="entr" presetSubtype="16" fill="hold" nodeType="afterEffect">
                                  <p:stCondLst>
                                    <p:cond delay="0"/>
                                  </p:stCondLst>
                                  <p:childTnLst>
                                    <p:set>
                                      <p:cBhvr>
                                        <p:cTn id="42" dur="1" fill="hold">
                                          <p:stCondLst>
                                            <p:cond delay="0"/>
                                          </p:stCondLst>
                                        </p:cTn>
                                        <p:tgtEl>
                                          <p:spTgt spid="59"/>
                                        </p:tgtEl>
                                        <p:attrNameLst>
                                          <p:attrName>style.visibility</p:attrName>
                                        </p:attrNameLst>
                                      </p:cBhvr>
                                      <p:to>
                                        <p:strVal val="visible"/>
                                      </p:to>
                                    </p:set>
                                    <p:anim calcmode="lin" valueType="num">
                                      <p:cBhvr>
                                        <p:cTn id="43" dur="500" fill="hold"/>
                                        <p:tgtEl>
                                          <p:spTgt spid="59"/>
                                        </p:tgtEl>
                                        <p:attrNameLst>
                                          <p:attrName>ppt_w</p:attrName>
                                        </p:attrNameLst>
                                      </p:cBhvr>
                                      <p:tavLst>
                                        <p:tav tm="0">
                                          <p:val>
                                            <p:fltVal val="0"/>
                                          </p:val>
                                        </p:tav>
                                        <p:tav tm="100000">
                                          <p:val>
                                            <p:strVal val="#ppt_w"/>
                                          </p:val>
                                        </p:tav>
                                      </p:tavLst>
                                    </p:anim>
                                    <p:anim calcmode="lin" valueType="num">
                                      <p:cBhvr>
                                        <p:cTn id="44" dur="500" fill="hold"/>
                                        <p:tgtEl>
                                          <p:spTgt spid="59"/>
                                        </p:tgtEl>
                                        <p:attrNameLst>
                                          <p:attrName>ppt_h</p:attrName>
                                        </p:attrNameLst>
                                      </p:cBhvr>
                                      <p:tavLst>
                                        <p:tav tm="0">
                                          <p:val>
                                            <p:fltVal val="0"/>
                                          </p:val>
                                        </p:tav>
                                        <p:tav tm="100000">
                                          <p:val>
                                            <p:strVal val="#ppt_h"/>
                                          </p:val>
                                        </p:tav>
                                      </p:tavLst>
                                    </p:anim>
                                    <p:animEffect transition="in" filter="fade">
                                      <p:cBhvr>
                                        <p:cTn id="45" dur="500"/>
                                        <p:tgtEl>
                                          <p:spTgt spid="59"/>
                                        </p:tgtEl>
                                      </p:cBhvr>
                                    </p:animEffect>
                                  </p:childTnLst>
                                </p:cTn>
                              </p:par>
                            </p:childTnLst>
                          </p:cTn>
                        </p:par>
                        <p:par>
                          <p:cTn id="46" fill="hold">
                            <p:stCondLst>
                              <p:cond delay="3500"/>
                            </p:stCondLst>
                            <p:childTnLst>
                              <p:par>
                                <p:cTn id="47" presetID="53" presetClass="entr" presetSubtype="16" fill="hold" nodeType="afterEffect">
                                  <p:stCondLst>
                                    <p:cond delay="0"/>
                                  </p:stCondLst>
                                  <p:childTnLst>
                                    <p:set>
                                      <p:cBhvr>
                                        <p:cTn id="48" dur="1" fill="hold">
                                          <p:stCondLst>
                                            <p:cond delay="0"/>
                                          </p:stCondLst>
                                        </p:cTn>
                                        <p:tgtEl>
                                          <p:spTgt spid="68"/>
                                        </p:tgtEl>
                                        <p:attrNameLst>
                                          <p:attrName>style.visibility</p:attrName>
                                        </p:attrNameLst>
                                      </p:cBhvr>
                                      <p:to>
                                        <p:strVal val="visible"/>
                                      </p:to>
                                    </p:set>
                                    <p:anim calcmode="lin" valueType="num">
                                      <p:cBhvr>
                                        <p:cTn id="49" dur="500" fill="hold"/>
                                        <p:tgtEl>
                                          <p:spTgt spid="68"/>
                                        </p:tgtEl>
                                        <p:attrNameLst>
                                          <p:attrName>ppt_w</p:attrName>
                                        </p:attrNameLst>
                                      </p:cBhvr>
                                      <p:tavLst>
                                        <p:tav tm="0">
                                          <p:val>
                                            <p:fltVal val="0"/>
                                          </p:val>
                                        </p:tav>
                                        <p:tav tm="100000">
                                          <p:val>
                                            <p:strVal val="#ppt_w"/>
                                          </p:val>
                                        </p:tav>
                                      </p:tavLst>
                                    </p:anim>
                                    <p:anim calcmode="lin" valueType="num">
                                      <p:cBhvr>
                                        <p:cTn id="50" dur="500" fill="hold"/>
                                        <p:tgtEl>
                                          <p:spTgt spid="68"/>
                                        </p:tgtEl>
                                        <p:attrNameLst>
                                          <p:attrName>ppt_h</p:attrName>
                                        </p:attrNameLst>
                                      </p:cBhvr>
                                      <p:tavLst>
                                        <p:tav tm="0">
                                          <p:val>
                                            <p:fltVal val="0"/>
                                          </p:val>
                                        </p:tav>
                                        <p:tav tm="100000">
                                          <p:val>
                                            <p:strVal val="#ppt_h"/>
                                          </p:val>
                                        </p:tav>
                                      </p:tavLst>
                                    </p:anim>
                                    <p:animEffect transition="in" filter="fade">
                                      <p:cBhvr>
                                        <p:cTn id="51"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กลุ่ม 3"/>
          <p:cNvGrpSpPr/>
          <p:nvPr/>
        </p:nvGrpSpPr>
        <p:grpSpPr>
          <a:xfrm>
            <a:off x="2332037" y="10668000"/>
            <a:ext cx="19583400" cy="1905000"/>
            <a:chOff x="11923035" y="4322950"/>
            <a:chExt cx="19583400" cy="1905000"/>
          </a:xfrm>
        </p:grpSpPr>
        <p:sp>
          <p:nvSpPr>
            <p:cNvPr id="27" name="Title 20"/>
            <p:cNvSpPr txBox="1">
              <a:spLocks/>
            </p:cNvSpPr>
            <p:nvPr/>
          </p:nvSpPr>
          <p:spPr bwMode="auto">
            <a:xfrm>
              <a:off x="12390437" y="5021454"/>
              <a:ext cx="19115998"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8" name="TextBox 27"/>
            <p:cNvSpPr txBox="1"/>
            <p:nvPr/>
          </p:nvSpPr>
          <p:spPr>
            <a:xfrm>
              <a:off x="12314237" y="4322950"/>
              <a:ext cx="18887398" cy="666314"/>
            </a:xfrm>
            <a:prstGeom prst="rect">
              <a:avLst/>
            </a:prstGeom>
            <a:noFill/>
          </p:spPr>
          <p:txBody>
            <a:bodyPr wrap="square" rtlCol="0">
              <a:spAutoFit/>
            </a:bodyPr>
            <a:lstStyle/>
            <a:p>
              <a:r>
                <a:rPr lang="en-US" sz="3600" b="1" dirty="0" smtClean="0">
                  <a:solidFill>
                    <a:schemeClr val="accent5"/>
                  </a:solidFill>
                  <a:latin typeface="Lato Black" charset="0"/>
                  <a:ea typeface="Lato Black" charset="0"/>
                  <a:cs typeface="Lato Black" charset="0"/>
                </a:rPr>
                <a:t>Description here</a:t>
              </a:r>
            </a:p>
          </p:txBody>
        </p:sp>
        <p:sp>
          <p:nvSpPr>
            <p:cNvPr id="29" name="Rectangle 35"/>
            <p:cNvSpPr/>
            <p:nvPr/>
          </p:nvSpPr>
          <p:spPr>
            <a:xfrm rot="16200000" flipV="1">
              <a:off x="11482601" y="5537696"/>
              <a:ext cx="1054488" cy="17362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12" name="Picture Placeholder 11"/>
          <p:cNvSpPr>
            <a:spLocks noGrp="1"/>
          </p:cNvSpPr>
          <p:nvPr>
            <p:ph type="pic" sz="quarter" idx="10"/>
          </p:nvPr>
        </p:nvSpPr>
        <p:spPr/>
      </p:sp>
      <p:sp>
        <p:nvSpPr>
          <p:cNvPr id="13" name="Picture Placeholder 12"/>
          <p:cNvSpPr>
            <a:spLocks noGrp="1"/>
          </p:cNvSpPr>
          <p:nvPr>
            <p:ph type="pic" sz="quarter" idx="12"/>
          </p:nvPr>
        </p:nvSpPr>
        <p:spPr/>
      </p:sp>
      <p:sp>
        <p:nvSpPr>
          <p:cNvPr id="14" name="Picture Placeholder 13"/>
          <p:cNvSpPr>
            <a:spLocks noGrp="1"/>
          </p:cNvSpPr>
          <p:nvPr>
            <p:ph type="pic" sz="quarter" idx="13"/>
          </p:nvPr>
        </p:nvSpPr>
        <p:spPr/>
      </p:sp>
      <p:sp>
        <p:nvSpPr>
          <p:cNvPr id="15" name="Picture Placeholder 14"/>
          <p:cNvSpPr>
            <a:spLocks noGrp="1"/>
          </p:cNvSpPr>
          <p:nvPr>
            <p:ph type="pic" sz="quarter" idx="14"/>
          </p:nvPr>
        </p:nvSpPr>
        <p:spPr/>
      </p:sp>
      <p:sp>
        <p:nvSpPr>
          <p:cNvPr id="16" name="Picture Placeholder 15"/>
          <p:cNvSpPr>
            <a:spLocks noGrp="1"/>
          </p:cNvSpPr>
          <p:nvPr>
            <p:ph type="pic" sz="quarter" idx="11"/>
          </p:nvPr>
        </p:nvSpPr>
        <p:spPr/>
      </p:sp>
    </p:spTree>
    <p:extLst>
      <p:ext uri="{BB962C8B-B14F-4D97-AF65-F5344CB8AC3E}">
        <p14:creationId xmlns:p14="http://schemas.microsoft.com/office/powerpoint/2010/main" val="141744410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66"/>
          <p:cNvGrpSpPr/>
          <p:nvPr/>
        </p:nvGrpSpPr>
        <p:grpSpPr>
          <a:xfrm>
            <a:off x="7858413" y="457200"/>
            <a:ext cx="8646824" cy="1879679"/>
            <a:chOff x="7837826" y="483017"/>
            <a:chExt cx="8646824" cy="1879679"/>
          </a:xfrm>
        </p:grpSpPr>
        <p:sp>
          <p:nvSpPr>
            <p:cNvPr id="34" name="TextBox 33"/>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PORTFOLIO</a:t>
              </a:r>
              <a:endParaRPr lang="id-ID" sz="6000" b="1" dirty="0">
                <a:solidFill>
                  <a:schemeClr val="accent1"/>
                </a:solidFill>
                <a:latin typeface="Lato" pitchFamily="34" charset="0"/>
                <a:ea typeface="Lato" pitchFamily="34" charset="0"/>
                <a:cs typeface="Lato" pitchFamily="34" charset="0"/>
              </a:endParaRPr>
            </a:p>
          </p:txBody>
        </p:sp>
        <p:sp>
          <p:nvSpPr>
            <p:cNvPr id="35" name="Subtitle 2"/>
            <p:cNvSpPr txBox="1">
              <a:spLocks/>
            </p:cNvSpPr>
            <p:nvPr/>
          </p:nvSpPr>
          <p:spPr>
            <a:xfrm>
              <a:off x="9702850" y="16260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36" name="Rectangle 11"/>
          <p:cNvSpPr/>
          <p:nvPr/>
        </p:nvSpPr>
        <p:spPr>
          <a:xfrm flipV="1">
            <a:off x="10256836" y="1524000"/>
            <a:ext cx="3962401" cy="12048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grpSp>
        <p:nvGrpSpPr>
          <p:cNvPr id="37" name="กลุ่ม 3"/>
          <p:cNvGrpSpPr/>
          <p:nvPr/>
        </p:nvGrpSpPr>
        <p:grpSpPr>
          <a:xfrm>
            <a:off x="2306596" y="3093179"/>
            <a:ext cx="19583400" cy="1905000"/>
            <a:chOff x="11923035" y="4322950"/>
            <a:chExt cx="19583400" cy="1905000"/>
          </a:xfrm>
        </p:grpSpPr>
        <p:sp>
          <p:nvSpPr>
            <p:cNvPr id="38" name="Title 20"/>
            <p:cNvSpPr txBox="1">
              <a:spLocks/>
            </p:cNvSpPr>
            <p:nvPr/>
          </p:nvSpPr>
          <p:spPr bwMode="auto">
            <a:xfrm>
              <a:off x="12390437" y="5021454"/>
              <a:ext cx="19115998"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9" name="TextBox 38"/>
            <p:cNvSpPr txBox="1"/>
            <p:nvPr/>
          </p:nvSpPr>
          <p:spPr>
            <a:xfrm>
              <a:off x="12314237" y="4322950"/>
              <a:ext cx="18887398" cy="666314"/>
            </a:xfrm>
            <a:prstGeom prst="rect">
              <a:avLst/>
            </a:prstGeom>
            <a:noFill/>
          </p:spPr>
          <p:txBody>
            <a:bodyPr wrap="square" rtlCol="0">
              <a:spAutoFit/>
            </a:bodyPr>
            <a:lstStyle/>
            <a:p>
              <a:r>
                <a:rPr lang="en-US" sz="3600" b="1" dirty="0" smtClean="0">
                  <a:solidFill>
                    <a:schemeClr val="accent5"/>
                  </a:solidFill>
                  <a:latin typeface="Lato Black" charset="0"/>
                  <a:ea typeface="Lato Black" charset="0"/>
                  <a:cs typeface="Lato Black" charset="0"/>
                </a:rPr>
                <a:t>Description here</a:t>
              </a:r>
            </a:p>
          </p:txBody>
        </p:sp>
        <p:sp>
          <p:nvSpPr>
            <p:cNvPr id="40" name="Rectangle 35"/>
            <p:cNvSpPr/>
            <p:nvPr/>
          </p:nvSpPr>
          <p:spPr>
            <a:xfrm rot="16200000" flipV="1">
              <a:off x="11482601" y="5537696"/>
              <a:ext cx="1054488" cy="17362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12" name="Picture Placeholder 11"/>
          <p:cNvSpPr>
            <a:spLocks noGrp="1"/>
          </p:cNvSpPr>
          <p:nvPr>
            <p:ph type="pic" sz="quarter" idx="17"/>
          </p:nvPr>
        </p:nvSpPr>
        <p:spPr/>
      </p:sp>
      <p:sp>
        <p:nvSpPr>
          <p:cNvPr id="13" name="Picture Placeholder 12"/>
          <p:cNvSpPr>
            <a:spLocks noGrp="1"/>
          </p:cNvSpPr>
          <p:nvPr>
            <p:ph type="pic" sz="quarter" idx="15"/>
          </p:nvPr>
        </p:nvSpPr>
        <p:spPr/>
      </p:sp>
      <p:sp>
        <p:nvSpPr>
          <p:cNvPr id="14" name="Picture Placeholder 13"/>
          <p:cNvSpPr>
            <a:spLocks noGrp="1"/>
          </p:cNvSpPr>
          <p:nvPr>
            <p:ph type="pic" sz="quarter" idx="19"/>
          </p:nvPr>
        </p:nvSpPr>
        <p:spPr/>
      </p:sp>
      <p:sp>
        <p:nvSpPr>
          <p:cNvPr id="15" name="Picture Placeholder 14"/>
          <p:cNvSpPr>
            <a:spLocks noGrp="1"/>
          </p:cNvSpPr>
          <p:nvPr>
            <p:ph type="pic" sz="quarter" idx="18"/>
          </p:nvPr>
        </p:nvSpPr>
        <p:spPr/>
      </p:sp>
      <p:sp>
        <p:nvSpPr>
          <p:cNvPr id="16" name="Picture Placeholder 15"/>
          <p:cNvSpPr>
            <a:spLocks noGrp="1"/>
          </p:cNvSpPr>
          <p:nvPr>
            <p:ph type="pic" sz="quarter" idx="20"/>
          </p:nvPr>
        </p:nvSpPr>
        <p:spPr/>
      </p:sp>
    </p:spTree>
    <p:extLst>
      <p:ext uri="{BB962C8B-B14F-4D97-AF65-F5344CB8AC3E}">
        <p14:creationId xmlns:p14="http://schemas.microsoft.com/office/powerpoint/2010/main" val="148173728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66"/>
          <p:cNvGrpSpPr/>
          <p:nvPr/>
        </p:nvGrpSpPr>
        <p:grpSpPr>
          <a:xfrm>
            <a:off x="7858413" y="457200"/>
            <a:ext cx="8646824" cy="1879679"/>
            <a:chOff x="7837826" y="483017"/>
            <a:chExt cx="8646824" cy="1879679"/>
          </a:xfrm>
        </p:grpSpPr>
        <p:sp>
          <p:nvSpPr>
            <p:cNvPr id="34" name="TextBox 33"/>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PORTFOLIO</a:t>
              </a:r>
              <a:endParaRPr lang="id-ID" sz="6000" b="1" dirty="0">
                <a:solidFill>
                  <a:schemeClr val="accent1"/>
                </a:solidFill>
                <a:latin typeface="Lato" pitchFamily="34" charset="0"/>
                <a:ea typeface="Lato" pitchFamily="34" charset="0"/>
                <a:cs typeface="Lato" pitchFamily="34" charset="0"/>
              </a:endParaRPr>
            </a:p>
          </p:txBody>
        </p:sp>
        <p:sp>
          <p:nvSpPr>
            <p:cNvPr id="35" name="Subtitle 2"/>
            <p:cNvSpPr txBox="1">
              <a:spLocks/>
            </p:cNvSpPr>
            <p:nvPr/>
          </p:nvSpPr>
          <p:spPr>
            <a:xfrm>
              <a:off x="9702850" y="16260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36" name="Rectangle 11"/>
          <p:cNvSpPr/>
          <p:nvPr/>
        </p:nvSpPr>
        <p:spPr>
          <a:xfrm flipV="1">
            <a:off x="10256836" y="1524000"/>
            <a:ext cx="3962401" cy="12048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grpSp>
        <p:nvGrpSpPr>
          <p:cNvPr id="37" name="กลุ่ม 3"/>
          <p:cNvGrpSpPr/>
          <p:nvPr/>
        </p:nvGrpSpPr>
        <p:grpSpPr>
          <a:xfrm>
            <a:off x="2366099" y="9045343"/>
            <a:ext cx="19583400" cy="1905000"/>
            <a:chOff x="11923035" y="4322950"/>
            <a:chExt cx="19583400" cy="1905000"/>
          </a:xfrm>
        </p:grpSpPr>
        <p:sp>
          <p:nvSpPr>
            <p:cNvPr id="38" name="Title 20"/>
            <p:cNvSpPr txBox="1">
              <a:spLocks/>
            </p:cNvSpPr>
            <p:nvPr/>
          </p:nvSpPr>
          <p:spPr bwMode="auto">
            <a:xfrm>
              <a:off x="12390437" y="5021454"/>
              <a:ext cx="19115998"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9" name="TextBox 38"/>
            <p:cNvSpPr txBox="1"/>
            <p:nvPr/>
          </p:nvSpPr>
          <p:spPr>
            <a:xfrm>
              <a:off x="12314237" y="4322950"/>
              <a:ext cx="18887398" cy="666314"/>
            </a:xfrm>
            <a:prstGeom prst="rect">
              <a:avLst/>
            </a:prstGeom>
            <a:noFill/>
          </p:spPr>
          <p:txBody>
            <a:bodyPr wrap="square" rtlCol="0">
              <a:spAutoFit/>
            </a:bodyPr>
            <a:lstStyle/>
            <a:p>
              <a:r>
                <a:rPr lang="en-US" sz="3600" b="1" dirty="0" smtClean="0">
                  <a:solidFill>
                    <a:schemeClr val="accent5"/>
                  </a:solidFill>
                  <a:latin typeface="Lato Black" charset="0"/>
                  <a:ea typeface="Lato Black" charset="0"/>
                  <a:cs typeface="Lato Black" charset="0"/>
                </a:rPr>
                <a:t>Description here</a:t>
              </a:r>
            </a:p>
          </p:txBody>
        </p:sp>
        <p:sp>
          <p:nvSpPr>
            <p:cNvPr id="40" name="Rectangle 35"/>
            <p:cNvSpPr/>
            <p:nvPr/>
          </p:nvSpPr>
          <p:spPr>
            <a:xfrm rot="16200000" flipV="1">
              <a:off x="11482601" y="5537696"/>
              <a:ext cx="1054488" cy="17362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10" name="Picture Placeholder 9"/>
          <p:cNvSpPr>
            <a:spLocks noGrp="1"/>
          </p:cNvSpPr>
          <p:nvPr>
            <p:ph type="pic" sz="quarter" idx="17"/>
          </p:nvPr>
        </p:nvSpPr>
        <p:spPr/>
      </p:sp>
      <p:sp>
        <p:nvSpPr>
          <p:cNvPr id="11" name="Picture Placeholder 10"/>
          <p:cNvSpPr>
            <a:spLocks noGrp="1"/>
          </p:cNvSpPr>
          <p:nvPr>
            <p:ph type="pic" sz="quarter" idx="15"/>
          </p:nvPr>
        </p:nvSpPr>
        <p:spPr/>
      </p:sp>
      <p:sp>
        <p:nvSpPr>
          <p:cNvPr id="12" name="Picture Placeholder 11"/>
          <p:cNvSpPr>
            <a:spLocks noGrp="1"/>
          </p:cNvSpPr>
          <p:nvPr>
            <p:ph type="pic" sz="quarter" idx="19"/>
          </p:nvPr>
        </p:nvSpPr>
        <p:spPr/>
      </p:sp>
      <p:sp>
        <p:nvSpPr>
          <p:cNvPr id="13" name="Picture Placeholder 12"/>
          <p:cNvSpPr>
            <a:spLocks noGrp="1"/>
          </p:cNvSpPr>
          <p:nvPr>
            <p:ph type="pic" sz="quarter" idx="18"/>
          </p:nvPr>
        </p:nvSpPr>
        <p:spPr/>
      </p:sp>
    </p:spTree>
    <p:extLst>
      <p:ext uri="{BB962C8B-B14F-4D97-AF65-F5344CB8AC3E}">
        <p14:creationId xmlns:p14="http://schemas.microsoft.com/office/powerpoint/2010/main" val="200727982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กลุ่ม 3"/>
          <p:cNvGrpSpPr/>
          <p:nvPr/>
        </p:nvGrpSpPr>
        <p:grpSpPr>
          <a:xfrm>
            <a:off x="2615617" y="11899904"/>
            <a:ext cx="19357908" cy="1206496"/>
            <a:chOff x="12148527" y="5021454"/>
            <a:chExt cx="19357908" cy="1206496"/>
          </a:xfrm>
        </p:grpSpPr>
        <p:sp>
          <p:nvSpPr>
            <p:cNvPr id="20" name="Title 20"/>
            <p:cNvSpPr txBox="1">
              <a:spLocks/>
            </p:cNvSpPr>
            <p:nvPr/>
          </p:nvSpPr>
          <p:spPr bwMode="auto">
            <a:xfrm>
              <a:off x="12390437" y="5021454"/>
              <a:ext cx="19115998"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22" name="Rectangle 35"/>
            <p:cNvSpPr/>
            <p:nvPr/>
          </p:nvSpPr>
          <p:spPr>
            <a:xfrm rot="16200000" flipV="1">
              <a:off x="11708093" y="5537696"/>
              <a:ext cx="1054488" cy="17362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13" name="Group 66"/>
          <p:cNvGrpSpPr/>
          <p:nvPr/>
        </p:nvGrpSpPr>
        <p:grpSpPr>
          <a:xfrm>
            <a:off x="7858413" y="457200"/>
            <a:ext cx="8646824" cy="1879679"/>
            <a:chOff x="7837826" y="483017"/>
            <a:chExt cx="8646824" cy="1879679"/>
          </a:xfrm>
        </p:grpSpPr>
        <p:sp>
          <p:nvSpPr>
            <p:cNvPr id="14" name="TextBox 13"/>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PORTFOLIO</a:t>
              </a:r>
              <a:endParaRPr lang="id-ID" sz="6000" b="1" dirty="0">
                <a:solidFill>
                  <a:schemeClr val="accent1"/>
                </a:solidFill>
                <a:latin typeface="Lato" pitchFamily="34" charset="0"/>
                <a:ea typeface="Lato" pitchFamily="34" charset="0"/>
                <a:cs typeface="Lato" pitchFamily="34" charset="0"/>
              </a:endParaRPr>
            </a:p>
          </p:txBody>
        </p:sp>
        <p:sp>
          <p:nvSpPr>
            <p:cNvPr id="15" name="Subtitle 2"/>
            <p:cNvSpPr txBox="1">
              <a:spLocks/>
            </p:cNvSpPr>
            <p:nvPr/>
          </p:nvSpPr>
          <p:spPr>
            <a:xfrm>
              <a:off x="9702850" y="16260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16" name="Rectangle 11"/>
          <p:cNvSpPr/>
          <p:nvPr/>
        </p:nvSpPr>
        <p:spPr>
          <a:xfrm flipV="1">
            <a:off x="10256836" y="1524000"/>
            <a:ext cx="3962401" cy="12048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10" name="Picture Placeholder 9"/>
          <p:cNvSpPr>
            <a:spLocks noGrp="1"/>
          </p:cNvSpPr>
          <p:nvPr>
            <p:ph type="pic" sz="quarter" idx="22"/>
          </p:nvPr>
        </p:nvSpPr>
        <p:spPr/>
      </p:sp>
      <p:sp>
        <p:nvSpPr>
          <p:cNvPr id="11" name="Picture Placeholder 10"/>
          <p:cNvSpPr>
            <a:spLocks noGrp="1"/>
          </p:cNvSpPr>
          <p:nvPr>
            <p:ph type="pic" sz="quarter" idx="23"/>
          </p:nvPr>
        </p:nvSpPr>
        <p:spPr/>
      </p:sp>
      <p:sp>
        <p:nvSpPr>
          <p:cNvPr id="12" name="Picture Placeholder 11"/>
          <p:cNvSpPr>
            <a:spLocks noGrp="1"/>
          </p:cNvSpPr>
          <p:nvPr>
            <p:ph type="pic" sz="quarter" idx="24"/>
          </p:nvPr>
        </p:nvSpPr>
        <p:spPr/>
      </p:sp>
      <p:sp>
        <p:nvSpPr>
          <p:cNvPr id="17" name="Picture Placeholder 16"/>
          <p:cNvSpPr>
            <a:spLocks noGrp="1"/>
          </p:cNvSpPr>
          <p:nvPr>
            <p:ph type="pic" sz="quarter" idx="25"/>
          </p:nvPr>
        </p:nvSpPr>
        <p:spPr/>
      </p:sp>
    </p:spTree>
    <p:extLst>
      <p:ext uri="{BB962C8B-B14F-4D97-AF65-F5344CB8AC3E}">
        <p14:creationId xmlns:p14="http://schemas.microsoft.com/office/powerpoint/2010/main" val="19692020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กลุ่ม 5"/>
          <p:cNvGrpSpPr/>
          <p:nvPr/>
        </p:nvGrpSpPr>
        <p:grpSpPr>
          <a:xfrm>
            <a:off x="14094528" y="1447800"/>
            <a:ext cx="8805119" cy="7162800"/>
            <a:chOff x="20837526" y="8896350"/>
            <a:chExt cx="4144963" cy="3371850"/>
          </a:xfrm>
        </p:grpSpPr>
        <p:sp>
          <p:nvSpPr>
            <p:cNvPr id="19"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0"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1"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2"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3"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4" name="กลุ่ม 5"/>
          <p:cNvGrpSpPr/>
          <p:nvPr/>
        </p:nvGrpSpPr>
        <p:grpSpPr>
          <a:xfrm>
            <a:off x="2131128" y="6172200"/>
            <a:ext cx="8805119" cy="7162800"/>
            <a:chOff x="20837526" y="8896350"/>
            <a:chExt cx="4144963" cy="3371850"/>
          </a:xfrm>
        </p:grpSpPr>
        <p:sp>
          <p:nvSpPr>
            <p:cNvPr id="25" name="Freeform 23"/>
            <p:cNvSpPr>
              <a:spLocks/>
            </p:cNvSpPr>
            <p:nvPr/>
          </p:nvSpPr>
          <p:spPr bwMode="auto">
            <a:xfrm>
              <a:off x="20837526" y="8896350"/>
              <a:ext cx="4144963" cy="2514600"/>
            </a:xfrm>
            <a:custGeom>
              <a:avLst/>
              <a:gdLst>
                <a:gd name="T0" fmla="*/ 0 w 435"/>
                <a:gd name="T1" fmla="*/ 264 h 264"/>
                <a:gd name="T2" fmla="*/ 0 w 435"/>
                <a:gd name="T3" fmla="*/ 10 h 264"/>
                <a:gd name="T4" fmla="*/ 10 w 435"/>
                <a:gd name="T5" fmla="*/ 0 h 264"/>
                <a:gd name="T6" fmla="*/ 425 w 435"/>
                <a:gd name="T7" fmla="*/ 0 h 264"/>
                <a:gd name="T8" fmla="*/ 435 w 435"/>
                <a:gd name="T9" fmla="*/ 10 h 264"/>
                <a:gd name="T10" fmla="*/ 435 w 435"/>
                <a:gd name="T11" fmla="*/ 264 h 264"/>
                <a:gd name="T12" fmla="*/ 0 w 435"/>
                <a:gd name="T13" fmla="*/ 264 h 264"/>
              </a:gdLst>
              <a:ahLst/>
              <a:cxnLst>
                <a:cxn ang="0">
                  <a:pos x="T0" y="T1"/>
                </a:cxn>
                <a:cxn ang="0">
                  <a:pos x="T2" y="T3"/>
                </a:cxn>
                <a:cxn ang="0">
                  <a:pos x="T4" y="T5"/>
                </a:cxn>
                <a:cxn ang="0">
                  <a:pos x="T6" y="T7"/>
                </a:cxn>
                <a:cxn ang="0">
                  <a:pos x="T8" y="T9"/>
                </a:cxn>
                <a:cxn ang="0">
                  <a:pos x="T10" y="T11"/>
                </a:cxn>
                <a:cxn ang="0">
                  <a:pos x="T12" y="T13"/>
                </a:cxn>
              </a:cxnLst>
              <a:rect l="0" t="0" r="r" b="b"/>
              <a:pathLst>
                <a:path w="435" h="264">
                  <a:moveTo>
                    <a:pt x="0" y="264"/>
                  </a:moveTo>
                  <a:cubicBezTo>
                    <a:pt x="0" y="10"/>
                    <a:pt x="0" y="10"/>
                    <a:pt x="0" y="10"/>
                  </a:cubicBezTo>
                  <a:cubicBezTo>
                    <a:pt x="0" y="5"/>
                    <a:pt x="4" y="0"/>
                    <a:pt x="10" y="0"/>
                  </a:cubicBezTo>
                  <a:cubicBezTo>
                    <a:pt x="425" y="0"/>
                    <a:pt x="425" y="0"/>
                    <a:pt x="425" y="0"/>
                  </a:cubicBezTo>
                  <a:cubicBezTo>
                    <a:pt x="431" y="0"/>
                    <a:pt x="435" y="5"/>
                    <a:pt x="435" y="10"/>
                  </a:cubicBezTo>
                  <a:cubicBezTo>
                    <a:pt x="435" y="264"/>
                    <a:pt x="435" y="264"/>
                    <a:pt x="435" y="264"/>
                  </a:cubicBezTo>
                  <a:lnTo>
                    <a:pt x="0" y="264"/>
                  </a:ln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6" name="Freeform 24"/>
            <p:cNvSpPr>
              <a:spLocks/>
            </p:cNvSpPr>
            <p:nvPr/>
          </p:nvSpPr>
          <p:spPr bwMode="auto">
            <a:xfrm>
              <a:off x="20837526" y="8896350"/>
              <a:ext cx="4144963" cy="133350"/>
            </a:xfrm>
            <a:custGeom>
              <a:avLst/>
              <a:gdLst>
                <a:gd name="T0" fmla="*/ 425 w 435"/>
                <a:gd name="T1" fmla="*/ 0 h 14"/>
                <a:gd name="T2" fmla="*/ 10 w 435"/>
                <a:gd name="T3" fmla="*/ 0 h 14"/>
                <a:gd name="T4" fmla="*/ 0 w 435"/>
                <a:gd name="T5" fmla="*/ 10 h 14"/>
                <a:gd name="T6" fmla="*/ 0 w 435"/>
                <a:gd name="T7" fmla="*/ 14 h 14"/>
                <a:gd name="T8" fmla="*/ 10 w 435"/>
                <a:gd name="T9" fmla="*/ 4 h 14"/>
                <a:gd name="T10" fmla="*/ 425 w 435"/>
                <a:gd name="T11" fmla="*/ 4 h 14"/>
                <a:gd name="T12" fmla="*/ 435 w 435"/>
                <a:gd name="T13" fmla="*/ 14 h 14"/>
                <a:gd name="T14" fmla="*/ 435 w 435"/>
                <a:gd name="T15" fmla="*/ 10 h 14"/>
                <a:gd name="T16" fmla="*/ 425 w 435"/>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14">
                  <a:moveTo>
                    <a:pt x="425" y="0"/>
                  </a:moveTo>
                  <a:cubicBezTo>
                    <a:pt x="10" y="0"/>
                    <a:pt x="10" y="0"/>
                    <a:pt x="10" y="0"/>
                  </a:cubicBezTo>
                  <a:cubicBezTo>
                    <a:pt x="4" y="0"/>
                    <a:pt x="0" y="5"/>
                    <a:pt x="0" y="10"/>
                  </a:cubicBezTo>
                  <a:cubicBezTo>
                    <a:pt x="0" y="14"/>
                    <a:pt x="0" y="14"/>
                    <a:pt x="0" y="14"/>
                  </a:cubicBezTo>
                  <a:cubicBezTo>
                    <a:pt x="0" y="9"/>
                    <a:pt x="4" y="4"/>
                    <a:pt x="10" y="4"/>
                  </a:cubicBezTo>
                  <a:cubicBezTo>
                    <a:pt x="425" y="4"/>
                    <a:pt x="425" y="4"/>
                    <a:pt x="425" y="4"/>
                  </a:cubicBezTo>
                  <a:cubicBezTo>
                    <a:pt x="431" y="4"/>
                    <a:pt x="435" y="9"/>
                    <a:pt x="435" y="14"/>
                  </a:cubicBezTo>
                  <a:cubicBezTo>
                    <a:pt x="435" y="10"/>
                    <a:pt x="435" y="10"/>
                    <a:pt x="435" y="10"/>
                  </a:cubicBezTo>
                  <a:cubicBezTo>
                    <a:pt x="435" y="5"/>
                    <a:pt x="431" y="0"/>
                    <a:pt x="425"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7" name="Freeform 25"/>
            <p:cNvSpPr>
              <a:spLocks/>
            </p:cNvSpPr>
            <p:nvPr/>
          </p:nvSpPr>
          <p:spPr bwMode="auto">
            <a:xfrm>
              <a:off x="20837526" y="11410950"/>
              <a:ext cx="4144963" cy="371475"/>
            </a:xfrm>
            <a:custGeom>
              <a:avLst/>
              <a:gdLst>
                <a:gd name="T0" fmla="*/ 425 w 435"/>
                <a:gd name="T1" fmla="*/ 39 h 39"/>
                <a:gd name="T2" fmla="*/ 10 w 435"/>
                <a:gd name="T3" fmla="*/ 39 h 39"/>
                <a:gd name="T4" fmla="*/ 0 w 435"/>
                <a:gd name="T5" fmla="*/ 29 h 39"/>
                <a:gd name="T6" fmla="*/ 0 w 435"/>
                <a:gd name="T7" fmla="*/ 0 h 39"/>
                <a:gd name="T8" fmla="*/ 435 w 435"/>
                <a:gd name="T9" fmla="*/ 0 h 39"/>
                <a:gd name="T10" fmla="*/ 435 w 435"/>
                <a:gd name="T11" fmla="*/ 29 h 39"/>
                <a:gd name="T12" fmla="*/ 425 w 435"/>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435" h="39">
                  <a:moveTo>
                    <a:pt x="425" y="39"/>
                  </a:moveTo>
                  <a:cubicBezTo>
                    <a:pt x="10" y="39"/>
                    <a:pt x="10" y="39"/>
                    <a:pt x="10" y="39"/>
                  </a:cubicBezTo>
                  <a:cubicBezTo>
                    <a:pt x="4" y="39"/>
                    <a:pt x="0" y="35"/>
                    <a:pt x="0" y="29"/>
                  </a:cubicBezTo>
                  <a:cubicBezTo>
                    <a:pt x="0" y="0"/>
                    <a:pt x="0" y="0"/>
                    <a:pt x="0" y="0"/>
                  </a:cubicBezTo>
                  <a:cubicBezTo>
                    <a:pt x="435" y="0"/>
                    <a:pt x="435" y="0"/>
                    <a:pt x="435" y="0"/>
                  </a:cubicBezTo>
                  <a:cubicBezTo>
                    <a:pt x="435" y="29"/>
                    <a:pt x="435" y="29"/>
                    <a:pt x="435" y="29"/>
                  </a:cubicBezTo>
                  <a:cubicBezTo>
                    <a:pt x="435" y="35"/>
                    <a:pt x="431" y="39"/>
                    <a:pt x="425" y="39"/>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8" name="Freeform 26"/>
            <p:cNvSpPr>
              <a:spLocks/>
            </p:cNvSpPr>
            <p:nvPr/>
          </p:nvSpPr>
          <p:spPr bwMode="auto">
            <a:xfrm>
              <a:off x="22247226" y="11772900"/>
              <a:ext cx="1390650" cy="495300"/>
            </a:xfrm>
            <a:custGeom>
              <a:avLst/>
              <a:gdLst>
                <a:gd name="T0" fmla="*/ 0 w 876"/>
                <a:gd name="T1" fmla="*/ 312 h 312"/>
                <a:gd name="T2" fmla="*/ 0 w 876"/>
                <a:gd name="T3" fmla="*/ 282 h 312"/>
                <a:gd name="T4" fmla="*/ 102 w 876"/>
                <a:gd name="T5" fmla="*/ 270 h 312"/>
                <a:gd name="T6" fmla="*/ 174 w 876"/>
                <a:gd name="T7" fmla="*/ 0 h 312"/>
                <a:gd name="T8" fmla="*/ 702 w 876"/>
                <a:gd name="T9" fmla="*/ 0 h 312"/>
                <a:gd name="T10" fmla="*/ 774 w 876"/>
                <a:gd name="T11" fmla="*/ 270 h 312"/>
                <a:gd name="T12" fmla="*/ 876 w 876"/>
                <a:gd name="T13" fmla="*/ 282 h 312"/>
                <a:gd name="T14" fmla="*/ 876 w 876"/>
                <a:gd name="T15" fmla="*/ 312 h 312"/>
                <a:gd name="T16" fmla="*/ 0 w 876"/>
                <a:gd name="T17" fmla="*/ 312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6" h="312">
                  <a:moveTo>
                    <a:pt x="0" y="312"/>
                  </a:moveTo>
                  <a:lnTo>
                    <a:pt x="0" y="282"/>
                  </a:lnTo>
                  <a:lnTo>
                    <a:pt x="102" y="270"/>
                  </a:lnTo>
                  <a:lnTo>
                    <a:pt x="174" y="0"/>
                  </a:lnTo>
                  <a:lnTo>
                    <a:pt x="702" y="0"/>
                  </a:lnTo>
                  <a:lnTo>
                    <a:pt x="774" y="270"/>
                  </a:lnTo>
                  <a:lnTo>
                    <a:pt x="876" y="282"/>
                  </a:lnTo>
                  <a:lnTo>
                    <a:pt x="876" y="312"/>
                  </a:lnTo>
                  <a:lnTo>
                    <a:pt x="0" y="312"/>
                  </a:ln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9" name="Freeform 27"/>
            <p:cNvSpPr>
              <a:spLocks/>
            </p:cNvSpPr>
            <p:nvPr/>
          </p:nvSpPr>
          <p:spPr bwMode="auto">
            <a:xfrm>
              <a:off x="22513926" y="11772900"/>
              <a:ext cx="866775" cy="76200"/>
            </a:xfrm>
            <a:custGeom>
              <a:avLst/>
              <a:gdLst>
                <a:gd name="T0" fmla="*/ 0 w 546"/>
                <a:gd name="T1" fmla="*/ 48 h 48"/>
                <a:gd name="T2" fmla="*/ 6 w 546"/>
                <a:gd name="T3" fmla="*/ 0 h 48"/>
                <a:gd name="T4" fmla="*/ 534 w 546"/>
                <a:gd name="T5" fmla="*/ 0 h 48"/>
                <a:gd name="T6" fmla="*/ 546 w 546"/>
                <a:gd name="T7" fmla="*/ 48 h 48"/>
                <a:gd name="T8" fmla="*/ 0 w 546"/>
                <a:gd name="T9" fmla="*/ 48 h 48"/>
              </a:gdLst>
              <a:ahLst/>
              <a:cxnLst>
                <a:cxn ang="0">
                  <a:pos x="T0" y="T1"/>
                </a:cxn>
                <a:cxn ang="0">
                  <a:pos x="T2" y="T3"/>
                </a:cxn>
                <a:cxn ang="0">
                  <a:pos x="T4" y="T5"/>
                </a:cxn>
                <a:cxn ang="0">
                  <a:pos x="T6" y="T7"/>
                </a:cxn>
                <a:cxn ang="0">
                  <a:pos x="T8" y="T9"/>
                </a:cxn>
              </a:cxnLst>
              <a:rect l="0" t="0" r="r" b="b"/>
              <a:pathLst>
                <a:path w="546" h="48">
                  <a:moveTo>
                    <a:pt x="0" y="48"/>
                  </a:moveTo>
                  <a:lnTo>
                    <a:pt x="6" y="0"/>
                  </a:lnTo>
                  <a:lnTo>
                    <a:pt x="534" y="0"/>
                  </a:lnTo>
                  <a:lnTo>
                    <a:pt x="546" y="48"/>
                  </a:lnTo>
                  <a:lnTo>
                    <a:pt x="0" y="48"/>
                  </a:lnTo>
                  <a:close/>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33" name="Group 32"/>
          <p:cNvGrpSpPr/>
          <p:nvPr/>
        </p:nvGrpSpPr>
        <p:grpSpPr>
          <a:xfrm>
            <a:off x="2454274" y="1453896"/>
            <a:ext cx="7714294" cy="4046040"/>
            <a:chOff x="2123109" y="5436091"/>
            <a:chExt cx="4996487" cy="3974019"/>
          </a:xfrm>
        </p:grpSpPr>
        <p:grpSp>
          <p:nvGrpSpPr>
            <p:cNvPr id="34" name="กลุ่ม 22"/>
            <p:cNvGrpSpPr/>
            <p:nvPr/>
          </p:nvGrpSpPr>
          <p:grpSpPr>
            <a:xfrm>
              <a:off x="2332037" y="5436091"/>
              <a:ext cx="4787559" cy="3974019"/>
              <a:chOff x="2706015" y="2876870"/>
              <a:chExt cx="6537616" cy="3974019"/>
            </a:xfrm>
          </p:grpSpPr>
          <p:sp>
            <p:nvSpPr>
              <p:cNvPr id="36" name="Title 20"/>
              <p:cNvSpPr txBox="1">
                <a:spLocks/>
              </p:cNvSpPr>
              <p:nvPr/>
            </p:nvSpPr>
            <p:spPr bwMode="auto">
              <a:xfrm>
                <a:off x="2706015" y="3723867"/>
                <a:ext cx="6386822" cy="3127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7" name="TextBox 36"/>
              <p:cNvSpPr txBox="1"/>
              <p:nvPr/>
            </p:nvSpPr>
            <p:spPr>
              <a:xfrm>
                <a:off x="2837735" y="2876870"/>
                <a:ext cx="6405896" cy="755745"/>
              </a:xfrm>
              <a:prstGeom prst="rect">
                <a:avLst/>
              </a:prstGeom>
              <a:noFill/>
            </p:spPr>
            <p:txBody>
              <a:bodyPr wrap="square" rtlCol="0">
                <a:spAutoFit/>
              </a:bodyPr>
              <a:lstStyle/>
              <a:p>
                <a:r>
                  <a:rPr lang="en-US" sz="4400" b="1" dirty="0" smtClean="0">
                    <a:solidFill>
                      <a:schemeClr val="accent6"/>
                    </a:solidFill>
                    <a:latin typeface="Lato Black" charset="0"/>
                    <a:ea typeface="Lato Black" charset="0"/>
                    <a:cs typeface="Lato Black" charset="0"/>
                  </a:rPr>
                  <a:t>FEATURE CONTENT</a:t>
                </a:r>
              </a:p>
            </p:txBody>
          </p:sp>
        </p:grpSp>
        <p:sp>
          <p:nvSpPr>
            <p:cNvPr id="35" name="Rectangle 34"/>
            <p:cNvSpPr/>
            <p:nvPr/>
          </p:nvSpPr>
          <p:spPr>
            <a:xfrm rot="16200000">
              <a:off x="1565505" y="6023592"/>
              <a:ext cx="1213708" cy="98499"/>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38" name="Group 37"/>
          <p:cNvGrpSpPr/>
          <p:nvPr/>
        </p:nvGrpSpPr>
        <p:grpSpPr>
          <a:xfrm>
            <a:off x="12298837" y="9373826"/>
            <a:ext cx="10912000" cy="2970574"/>
            <a:chOff x="2123109" y="5436092"/>
            <a:chExt cx="7067616" cy="2917694"/>
          </a:xfrm>
        </p:grpSpPr>
        <p:grpSp>
          <p:nvGrpSpPr>
            <p:cNvPr id="39" name="กลุ่ม 22"/>
            <p:cNvGrpSpPr/>
            <p:nvPr/>
          </p:nvGrpSpPr>
          <p:grpSpPr>
            <a:xfrm>
              <a:off x="2332037" y="5436092"/>
              <a:ext cx="6858688" cy="2917694"/>
              <a:chOff x="2706015" y="2876871"/>
              <a:chExt cx="9365831" cy="2917694"/>
            </a:xfrm>
          </p:grpSpPr>
          <p:sp>
            <p:nvSpPr>
              <p:cNvPr id="41" name="Title 20"/>
              <p:cNvSpPr txBox="1">
                <a:spLocks/>
              </p:cNvSpPr>
              <p:nvPr/>
            </p:nvSpPr>
            <p:spPr bwMode="auto">
              <a:xfrm>
                <a:off x="2706015" y="3666375"/>
                <a:ext cx="9365831" cy="2128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2" name="TextBox 41"/>
              <p:cNvSpPr txBox="1"/>
              <p:nvPr/>
            </p:nvSpPr>
            <p:spPr>
              <a:xfrm>
                <a:off x="2837735" y="2876871"/>
                <a:ext cx="8958878" cy="755745"/>
              </a:xfrm>
              <a:prstGeom prst="rect">
                <a:avLst/>
              </a:prstGeom>
              <a:noFill/>
            </p:spPr>
            <p:txBody>
              <a:bodyPr wrap="square" rtlCol="0">
                <a:spAutoFit/>
              </a:bodyPr>
              <a:lstStyle/>
              <a:p>
                <a:r>
                  <a:rPr lang="en-US" sz="4400" b="1" dirty="0" smtClean="0">
                    <a:solidFill>
                      <a:schemeClr val="accent5"/>
                    </a:solidFill>
                    <a:latin typeface="Lato Black" charset="0"/>
                    <a:ea typeface="Lato Black" charset="0"/>
                    <a:cs typeface="Lato Black" charset="0"/>
                  </a:rPr>
                  <a:t>FEATURE CONTENT</a:t>
                </a:r>
              </a:p>
            </p:txBody>
          </p:sp>
        </p:grpSp>
        <p:sp>
          <p:nvSpPr>
            <p:cNvPr id="40" name="Rectangle 39"/>
            <p:cNvSpPr/>
            <p:nvPr/>
          </p:nvSpPr>
          <p:spPr>
            <a:xfrm rot="16200000">
              <a:off x="1565505" y="6023592"/>
              <a:ext cx="1213708" cy="9849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sp>
        <p:nvSpPr>
          <p:cNvPr id="4" name="Picture Placeholder 3"/>
          <p:cNvSpPr>
            <a:spLocks noGrp="1"/>
          </p:cNvSpPr>
          <p:nvPr>
            <p:ph type="pic" sz="quarter" idx="30"/>
          </p:nvPr>
        </p:nvSpPr>
        <p:spPr/>
      </p:sp>
      <p:sp>
        <p:nvSpPr>
          <p:cNvPr id="5" name="Picture Placeholder 4"/>
          <p:cNvSpPr>
            <a:spLocks noGrp="1"/>
          </p:cNvSpPr>
          <p:nvPr>
            <p:ph type="pic" sz="quarter" idx="29"/>
          </p:nvPr>
        </p:nvSpPr>
        <p:spPr/>
      </p:sp>
    </p:spTree>
    <p:extLst>
      <p:ext uri="{BB962C8B-B14F-4D97-AF65-F5344CB8AC3E}">
        <p14:creationId xmlns:p14="http://schemas.microsoft.com/office/powerpoint/2010/main" val="20830078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3551237" y="9321225"/>
            <a:ext cx="4648201" cy="2718375"/>
            <a:chOff x="2225040" y="5329271"/>
            <a:chExt cx="4648201" cy="2718375"/>
          </a:xfrm>
        </p:grpSpPr>
        <p:grpSp>
          <p:nvGrpSpPr>
            <p:cNvPr id="32" name="กลุ่ม 22"/>
            <p:cNvGrpSpPr/>
            <p:nvPr/>
          </p:nvGrpSpPr>
          <p:grpSpPr>
            <a:xfrm>
              <a:off x="2529843" y="5329271"/>
              <a:ext cx="4343398" cy="2718375"/>
              <a:chOff x="2976126" y="2770050"/>
              <a:chExt cx="5931097" cy="2718375"/>
            </a:xfrm>
          </p:grpSpPr>
          <p:sp>
            <p:nvSpPr>
              <p:cNvPr id="34" name="Title 20"/>
              <p:cNvSpPr txBox="1">
                <a:spLocks/>
              </p:cNvSpPr>
              <p:nvPr/>
            </p:nvSpPr>
            <p:spPr bwMode="auto">
              <a:xfrm>
                <a:off x="2976126" y="3321666"/>
                <a:ext cx="5827043" cy="216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5" name="TextBox 34"/>
              <p:cNvSpPr txBox="1"/>
              <p:nvPr/>
            </p:nvSpPr>
            <p:spPr>
              <a:xfrm>
                <a:off x="3186560" y="2770050"/>
                <a:ext cx="5720663" cy="584775"/>
              </a:xfrm>
              <a:prstGeom prst="rect">
                <a:avLst/>
              </a:prstGeom>
              <a:noFill/>
            </p:spPr>
            <p:txBody>
              <a:bodyPr wrap="square" rtlCol="0">
                <a:spAutoFit/>
              </a:bodyPr>
              <a:lstStyle/>
              <a:p>
                <a:r>
                  <a:rPr lang="en-US" sz="3200" b="1" dirty="0" smtClean="0">
                    <a:solidFill>
                      <a:schemeClr val="accent1"/>
                    </a:solidFill>
                    <a:latin typeface="Lato Black" charset="0"/>
                    <a:ea typeface="Lato Black" charset="0"/>
                    <a:cs typeface="Lato Black" charset="0"/>
                  </a:rPr>
                  <a:t>FEATURE PRODUCT</a:t>
                </a:r>
              </a:p>
            </p:txBody>
          </p:sp>
        </p:grpSp>
        <p:sp>
          <p:nvSpPr>
            <p:cNvPr id="33" name="Rectangle 35"/>
            <p:cNvSpPr/>
            <p:nvPr/>
          </p:nvSpPr>
          <p:spPr>
            <a:xfrm rot="16200000" flipV="1">
              <a:off x="1370261" y="6921225"/>
              <a:ext cx="1861959" cy="1524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37" name="Group 36"/>
          <p:cNvGrpSpPr/>
          <p:nvPr/>
        </p:nvGrpSpPr>
        <p:grpSpPr>
          <a:xfrm>
            <a:off x="9723437" y="9296400"/>
            <a:ext cx="4648201" cy="2718375"/>
            <a:chOff x="2225040" y="5329271"/>
            <a:chExt cx="4648201" cy="2718375"/>
          </a:xfrm>
        </p:grpSpPr>
        <p:grpSp>
          <p:nvGrpSpPr>
            <p:cNvPr id="38" name="กลุ่ม 22"/>
            <p:cNvGrpSpPr/>
            <p:nvPr/>
          </p:nvGrpSpPr>
          <p:grpSpPr>
            <a:xfrm>
              <a:off x="2529843" y="5329271"/>
              <a:ext cx="4343398" cy="2718375"/>
              <a:chOff x="2976126" y="2770050"/>
              <a:chExt cx="5931097" cy="2718375"/>
            </a:xfrm>
          </p:grpSpPr>
          <p:sp>
            <p:nvSpPr>
              <p:cNvPr id="40" name="Title 20"/>
              <p:cNvSpPr txBox="1">
                <a:spLocks/>
              </p:cNvSpPr>
              <p:nvPr/>
            </p:nvSpPr>
            <p:spPr bwMode="auto">
              <a:xfrm>
                <a:off x="2976126" y="3321666"/>
                <a:ext cx="5827043" cy="216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1" name="TextBox 40"/>
              <p:cNvSpPr txBox="1"/>
              <p:nvPr/>
            </p:nvSpPr>
            <p:spPr>
              <a:xfrm>
                <a:off x="3186560" y="2770050"/>
                <a:ext cx="5720663" cy="584775"/>
              </a:xfrm>
              <a:prstGeom prst="rect">
                <a:avLst/>
              </a:prstGeom>
              <a:noFill/>
            </p:spPr>
            <p:txBody>
              <a:bodyPr wrap="square" rtlCol="0">
                <a:spAutoFit/>
              </a:bodyPr>
              <a:lstStyle/>
              <a:p>
                <a:r>
                  <a:rPr lang="en-US" sz="3200" b="1" dirty="0" smtClean="0">
                    <a:solidFill>
                      <a:schemeClr val="accent5"/>
                    </a:solidFill>
                    <a:latin typeface="Lato Black" charset="0"/>
                    <a:ea typeface="Lato Black" charset="0"/>
                    <a:cs typeface="Lato Black" charset="0"/>
                  </a:rPr>
                  <a:t>FEATURE PRODUCT</a:t>
                </a:r>
              </a:p>
            </p:txBody>
          </p:sp>
        </p:grpSp>
        <p:sp>
          <p:nvSpPr>
            <p:cNvPr id="39" name="Rectangle 35"/>
            <p:cNvSpPr/>
            <p:nvPr/>
          </p:nvSpPr>
          <p:spPr>
            <a:xfrm rot="16200000" flipV="1">
              <a:off x="1370261" y="6921225"/>
              <a:ext cx="1861959" cy="152401"/>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42" name="Group 41"/>
          <p:cNvGrpSpPr/>
          <p:nvPr/>
        </p:nvGrpSpPr>
        <p:grpSpPr>
          <a:xfrm>
            <a:off x="16124236" y="9296400"/>
            <a:ext cx="4648201" cy="2718375"/>
            <a:chOff x="2225040" y="5329271"/>
            <a:chExt cx="4648201" cy="2718375"/>
          </a:xfrm>
        </p:grpSpPr>
        <p:grpSp>
          <p:nvGrpSpPr>
            <p:cNvPr id="43" name="กลุ่ม 22"/>
            <p:cNvGrpSpPr/>
            <p:nvPr/>
          </p:nvGrpSpPr>
          <p:grpSpPr>
            <a:xfrm>
              <a:off x="2529843" y="5329271"/>
              <a:ext cx="4343398" cy="2718375"/>
              <a:chOff x="2976126" y="2770050"/>
              <a:chExt cx="5931097" cy="2718375"/>
            </a:xfrm>
          </p:grpSpPr>
          <p:sp>
            <p:nvSpPr>
              <p:cNvPr id="45" name="Title 20"/>
              <p:cNvSpPr txBox="1">
                <a:spLocks/>
              </p:cNvSpPr>
              <p:nvPr/>
            </p:nvSpPr>
            <p:spPr bwMode="auto">
              <a:xfrm>
                <a:off x="2976126" y="3321666"/>
                <a:ext cx="5827043" cy="2166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6" name="TextBox 45"/>
              <p:cNvSpPr txBox="1"/>
              <p:nvPr/>
            </p:nvSpPr>
            <p:spPr>
              <a:xfrm>
                <a:off x="3186560" y="2770050"/>
                <a:ext cx="5720663" cy="584775"/>
              </a:xfrm>
              <a:prstGeom prst="rect">
                <a:avLst/>
              </a:prstGeom>
              <a:noFill/>
            </p:spPr>
            <p:txBody>
              <a:bodyPr wrap="square" rtlCol="0">
                <a:spAutoFit/>
              </a:bodyPr>
              <a:lstStyle/>
              <a:p>
                <a:r>
                  <a:rPr lang="en-US" sz="3200" b="1" dirty="0" smtClean="0">
                    <a:solidFill>
                      <a:schemeClr val="accent6"/>
                    </a:solidFill>
                    <a:latin typeface="Lato Black" charset="0"/>
                    <a:ea typeface="Lato Black" charset="0"/>
                    <a:cs typeface="Lato Black" charset="0"/>
                  </a:rPr>
                  <a:t>FEATURE PRODUCT</a:t>
                </a:r>
              </a:p>
            </p:txBody>
          </p:sp>
        </p:grpSp>
        <p:sp>
          <p:nvSpPr>
            <p:cNvPr id="44" name="Rectangle 35"/>
            <p:cNvSpPr/>
            <p:nvPr/>
          </p:nvSpPr>
          <p:spPr>
            <a:xfrm rot="16200000" flipV="1">
              <a:off x="1370261" y="6921225"/>
              <a:ext cx="1861959" cy="15240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91339" tIns="45672" rIns="91339" bIns="45672" anchor="ctr"/>
            <a:lstStyle/>
            <a:p>
              <a:pPr algn="ctr" defTabSz="1087444" fontAlgn="auto">
                <a:spcBef>
                  <a:spcPts val="0"/>
                </a:spcBef>
                <a:spcAft>
                  <a:spcPts val="0"/>
                </a:spcAft>
                <a:defRPr/>
              </a:pPr>
              <a:endParaRPr lang="en-US" dirty="0">
                <a:solidFill>
                  <a:schemeClr val="accent2"/>
                </a:solidFill>
                <a:latin typeface="Open Sans Light"/>
              </a:endParaRPr>
            </a:p>
          </p:txBody>
        </p:sp>
      </p:grpSp>
      <p:grpSp>
        <p:nvGrpSpPr>
          <p:cNvPr id="24" name="Group 66"/>
          <p:cNvGrpSpPr/>
          <p:nvPr/>
        </p:nvGrpSpPr>
        <p:grpSpPr>
          <a:xfrm>
            <a:off x="7858413" y="457200"/>
            <a:ext cx="8646824" cy="1879679"/>
            <a:chOff x="7837826" y="483017"/>
            <a:chExt cx="8646824" cy="1879679"/>
          </a:xfrm>
        </p:grpSpPr>
        <p:sp>
          <p:nvSpPr>
            <p:cNvPr id="25" name="TextBox 24"/>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PORTFOLIO</a:t>
              </a:r>
              <a:endParaRPr lang="id-ID" sz="6000" b="1" dirty="0">
                <a:solidFill>
                  <a:schemeClr val="accent1"/>
                </a:solidFill>
                <a:latin typeface="Lato" pitchFamily="34" charset="0"/>
                <a:ea typeface="Lato" pitchFamily="34" charset="0"/>
                <a:cs typeface="Lato" pitchFamily="34" charset="0"/>
              </a:endParaRPr>
            </a:p>
          </p:txBody>
        </p:sp>
        <p:sp>
          <p:nvSpPr>
            <p:cNvPr id="26" name="Subtitle 2"/>
            <p:cNvSpPr txBox="1">
              <a:spLocks/>
            </p:cNvSpPr>
            <p:nvPr/>
          </p:nvSpPr>
          <p:spPr>
            <a:xfrm>
              <a:off x="9702850" y="16260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sp>
        <p:nvSpPr>
          <p:cNvPr id="27" name="Rectangle 11"/>
          <p:cNvSpPr/>
          <p:nvPr/>
        </p:nvSpPr>
        <p:spPr>
          <a:xfrm flipV="1">
            <a:off x="10256836" y="1524000"/>
            <a:ext cx="3962401" cy="120485"/>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
        <p:nvSpPr>
          <p:cNvPr id="10" name="Picture Placeholder 9"/>
          <p:cNvSpPr>
            <a:spLocks noGrp="1"/>
          </p:cNvSpPr>
          <p:nvPr>
            <p:ph type="pic" sz="quarter" idx="12"/>
          </p:nvPr>
        </p:nvSpPr>
        <p:spPr/>
      </p:sp>
    </p:spTree>
    <p:extLst>
      <p:ext uri="{BB962C8B-B14F-4D97-AF65-F5344CB8AC3E}">
        <p14:creationId xmlns:p14="http://schemas.microsoft.com/office/powerpoint/2010/main" val="134366394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ppt_x"/>
                                          </p:val>
                                        </p:tav>
                                        <p:tav tm="100000">
                                          <p:val>
                                            <p:strVal val="#ppt_x"/>
                                          </p:val>
                                        </p:tav>
                                      </p:tavLst>
                                    </p:anim>
                                    <p:anim calcmode="lin" valueType="num">
                                      <p:cBhvr additive="base">
                                        <p:cTn id="12" dur="500" fill="hold"/>
                                        <p:tgtEl>
                                          <p:spTgt spid="3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2"/>
                                        </p:tgtEl>
                                        <p:attrNameLst>
                                          <p:attrName>style.visibility</p:attrName>
                                        </p:attrNameLst>
                                      </p:cBhvr>
                                      <p:to>
                                        <p:strVal val="visible"/>
                                      </p:to>
                                    </p:set>
                                    <p:anim calcmode="lin" valueType="num">
                                      <p:cBhvr additive="base">
                                        <p:cTn id="15" dur="500" fill="hold"/>
                                        <p:tgtEl>
                                          <p:spTgt spid="42"/>
                                        </p:tgtEl>
                                        <p:attrNameLst>
                                          <p:attrName>ppt_x</p:attrName>
                                        </p:attrNameLst>
                                      </p:cBhvr>
                                      <p:tavLst>
                                        <p:tav tm="0">
                                          <p:val>
                                            <p:strVal val="#ppt_x"/>
                                          </p:val>
                                        </p:tav>
                                        <p:tav tm="100000">
                                          <p:val>
                                            <p:strVal val="#ppt_x"/>
                                          </p:val>
                                        </p:tav>
                                      </p:tavLst>
                                    </p:anim>
                                    <p:anim calcmode="lin" valueType="num">
                                      <p:cBhvr additive="base">
                                        <p:cTn id="1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a:solidFill>
                    <a:schemeClr val="accent1"/>
                  </a:solidFill>
                  <a:latin typeface="Lato" pitchFamily="34" charset="0"/>
                  <a:ea typeface="Lato" pitchFamily="34" charset="0"/>
                  <a:cs typeface="Lato" pitchFamily="34" charset="0"/>
                </a:rPr>
                <a:t>Data Chart</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aphicFrame>
        <p:nvGraphicFramePr>
          <p:cNvPr id="5" name="Chart 306"/>
          <p:cNvGraphicFramePr/>
          <p:nvPr>
            <p:extLst>
              <p:ext uri="{D42A27DB-BD31-4B8C-83A1-F6EECF244321}">
                <p14:modId xmlns:p14="http://schemas.microsoft.com/office/powerpoint/2010/main" val="1551831033"/>
              </p:ext>
            </p:extLst>
          </p:nvPr>
        </p:nvGraphicFramePr>
        <p:xfrm>
          <a:off x="2206572" y="4800600"/>
          <a:ext cx="19327865" cy="5041341"/>
        </p:xfrm>
        <a:graphic>
          <a:graphicData uri="http://schemas.openxmlformats.org/drawingml/2006/chart">
            <c:chart xmlns:c="http://schemas.openxmlformats.org/drawingml/2006/chart" xmlns:r="http://schemas.openxmlformats.org/officeDocument/2006/relationships" r:id="rId3"/>
          </a:graphicData>
        </a:graphic>
      </p:graphicFrame>
      <p:grpSp>
        <p:nvGrpSpPr>
          <p:cNvPr id="6" name="กลุ่ม 13"/>
          <p:cNvGrpSpPr/>
          <p:nvPr/>
        </p:nvGrpSpPr>
        <p:grpSpPr>
          <a:xfrm>
            <a:off x="2059178" y="2082225"/>
            <a:ext cx="19094259" cy="2184975"/>
            <a:chOff x="6978084" y="4807883"/>
            <a:chExt cx="19094259" cy="2184975"/>
          </a:xfrm>
        </p:grpSpPr>
        <p:sp>
          <p:nvSpPr>
            <p:cNvPr id="7" name="Content Placeholder 2"/>
            <p:cNvSpPr txBox="1">
              <a:spLocks/>
            </p:cNvSpPr>
            <p:nvPr/>
          </p:nvSpPr>
          <p:spPr>
            <a:xfrm>
              <a:off x="6978084" y="5672633"/>
              <a:ext cx="19094259" cy="1320225"/>
            </a:xfrm>
            <a:prstGeom prst="rect">
              <a:avLst/>
            </a:prstGeom>
          </p:spPr>
          <p:txBody>
            <a:bodyPr vert="horz" lIns="243785" tIns="121892" rIns="243785" bIns="121892" numCol="1"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600" b="1" dirty="0" err="1">
                  <a:solidFill>
                    <a:schemeClr val="bg1">
                      <a:lumMod val="95000"/>
                    </a:schemeClr>
                  </a:solidFill>
                  <a:latin typeface="Lato Black" pitchFamily="34" charset="0"/>
                  <a:ea typeface="Lato Black" pitchFamily="34" charset="0"/>
                  <a:cs typeface="Lato Black" pitchFamily="34" charset="0"/>
                </a:rPr>
                <a:t>Lorem</a:t>
              </a:r>
              <a:r>
                <a:rPr lang="en-US" sz="2600" b="1" dirty="0">
                  <a:solidFill>
                    <a:schemeClr val="bg1">
                      <a:lumMod val="95000"/>
                    </a:schemeClr>
                  </a:solidFill>
                  <a:latin typeface="Lato Black" pitchFamily="34" charset="0"/>
                  <a:ea typeface="Lato Black" pitchFamily="34" charset="0"/>
                  <a:cs typeface="Lato Black" pitchFamily="34" charset="0"/>
                </a:rPr>
                <a:t> </a:t>
              </a:r>
              <a:r>
                <a:rPr lang="en-US" sz="2600" b="1" dirty="0" err="1">
                  <a:solidFill>
                    <a:schemeClr val="bg1">
                      <a:lumMod val="95000"/>
                    </a:schemeClr>
                  </a:solidFill>
                  <a:latin typeface="Lato Black" pitchFamily="34" charset="0"/>
                  <a:ea typeface="Lato Black" pitchFamily="34" charset="0"/>
                  <a:cs typeface="Lato Black" pitchFamily="34" charset="0"/>
                </a:rPr>
                <a:t>ipsum</a:t>
              </a:r>
              <a:r>
                <a:rPr lang="en-US" sz="2600" b="1" dirty="0">
                  <a:solidFill>
                    <a:schemeClr val="bg1">
                      <a:lumMod val="95000"/>
                    </a:schemeClr>
                  </a:solidFill>
                  <a:latin typeface="Lato Black" pitchFamily="34" charset="0"/>
                  <a:ea typeface="Lato Black" pitchFamily="34" charset="0"/>
                  <a:cs typeface="Lato Black" pitchFamily="34" charset="0"/>
                </a:rPr>
                <a:t> dolor sit </a:t>
              </a:r>
              <a:r>
                <a:rPr lang="en-US" sz="2600" b="1" dirty="0" err="1">
                  <a:solidFill>
                    <a:schemeClr val="bg1">
                      <a:lumMod val="95000"/>
                    </a:schemeClr>
                  </a:solidFill>
                  <a:latin typeface="Lato Black" pitchFamily="34" charset="0"/>
                  <a:ea typeface="Lato Black" pitchFamily="34" charset="0"/>
                  <a:cs typeface="Lato Black" pitchFamily="34" charset="0"/>
                </a:rPr>
                <a:t>amet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consectetur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adipiscing</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elit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Ut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efficitur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ipsum</a:t>
              </a:r>
              <a:r>
                <a:rPr lang="en-US" sz="2600" dirty="0">
                  <a:solidFill>
                    <a:schemeClr val="bg1">
                      <a:lumMod val="95000"/>
                    </a:schemeClr>
                  </a:solidFill>
                  <a:latin typeface="Lato" pitchFamily="34" charset="0"/>
                  <a:ea typeface="Lato" pitchFamily="34" charset="0"/>
                  <a:cs typeface="Lato" pitchFamily="34" charset="0"/>
                </a:rPr>
                <a:t> vitae </a:t>
              </a:r>
              <a:r>
                <a:rPr lang="en-US" sz="2600" dirty="0" err="1">
                  <a:solidFill>
                    <a:schemeClr val="bg1">
                      <a:lumMod val="95000"/>
                    </a:schemeClr>
                  </a:solidFill>
                  <a:latin typeface="Lato" pitchFamily="34" charset="0"/>
                  <a:ea typeface="Lato" pitchFamily="34" charset="0"/>
                  <a:cs typeface="Lato" pitchFamily="34" charset="0"/>
                </a:rPr>
                <a:t>tortor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accumsan</a:t>
              </a:r>
              <a:r>
                <a:rPr lang="en-US" sz="2600" dirty="0">
                  <a:solidFill>
                    <a:schemeClr val="bg1">
                      <a:lumMod val="95000"/>
                    </a:schemeClr>
                  </a:solidFill>
                  <a:latin typeface="Lato" pitchFamily="34" charset="0"/>
                  <a:ea typeface="Lato" pitchFamily="34" charset="0"/>
                  <a:cs typeface="Lato" pitchFamily="34" charset="0"/>
                </a:rPr>
                <a:t>, a </a:t>
              </a:r>
              <a:r>
                <a:rPr lang="en-US" sz="2600" dirty="0" err="1">
                  <a:solidFill>
                    <a:schemeClr val="bg1">
                      <a:lumMod val="95000"/>
                    </a:schemeClr>
                  </a:solidFill>
                  <a:latin typeface="Lato" pitchFamily="34" charset="0"/>
                  <a:ea typeface="Lato" pitchFamily="34" charset="0"/>
                  <a:cs typeface="Lato" pitchFamily="34" charset="0"/>
                </a:rPr>
                <a:t>pulvinar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lorem</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lacinia</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Donec</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eu</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arcu</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justo</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Fusce</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eget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consequat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risus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Proin</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est</a:t>
              </a:r>
              <a:r>
                <a:rPr lang="en-US" sz="2600" dirty="0">
                  <a:solidFill>
                    <a:schemeClr val="bg1">
                      <a:lumMod val="95000"/>
                    </a:schemeClr>
                  </a:solidFill>
                  <a:latin typeface="Lato" pitchFamily="34" charset="0"/>
                  <a:ea typeface="Lato" pitchFamily="34" charset="0"/>
                  <a:cs typeface="Lato" pitchFamily="34" charset="0"/>
                </a:rPr>
                <a:t> lacus, </a:t>
              </a:r>
              <a:r>
                <a:rPr lang="en-US" sz="2600" dirty="0" err="1">
                  <a:solidFill>
                    <a:schemeClr val="bg1">
                      <a:lumMod val="95000"/>
                    </a:schemeClr>
                  </a:solidFill>
                  <a:latin typeface="Lato" pitchFamily="34" charset="0"/>
                  <a:ea typeface="Lato" pitchFamily="34" charset="0"/>
                  <a:cs typeface="Lato" pitchFamily="34" charset="0"/>
                </a:rPr>
                <a:t>interdum</a:t>
              </a:r>
              <a:r>
                <a:rPr lang="en-US" sz="2600" dirty="0">
                  <a:solidFill>
                    <a:schemeClr val="bg1">
                      <a:lumMod val="95000"/>
                    </a:schemeClr>
                  </a:solidFill>
                  <a:latin typeface="Lato" pitchFamily="34" charset="0"/>
                  <a:ea typeface="Lato" pitchFamily="34" charset="0"/>
                  <a:cs typeface="Lato" pitchFamily="34" charset="0"/>
                </a:rPr>
                <a:t> vitae </a:t>
              </a:r>
              <a:r>
                <a:rPr lang="en-US" sz="2600" dirty="0" err="1">
                  <a:solidFill>
                    <a:schemeClr val="bg1">
                      <a:lumMod val="95000"/>
                    </a:schemeClr>
                  </a:solidFill>
                  <a:latin typeface="Lato" pitchFamily="34" charset="0"/>
                  <a:ea typeface="Lato" pitchFamily="34" charset="0"/>
                  <a:cs typeface="Lato" pitchFamily="34" charset="0"/>
                </a:rPr>
                <a:t>feugiat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quis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faucibus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vel</a:t>
              </a:r>
              <a:r>
                <a:rPr lang="en-US" sz="2600" dirty="0">
                  <a:solidFill>
                    <a:schemeClr val="bg1">
                      <a:lumMod val="95000"/>
                    </a:schemeClr>
                  </a:solidFill>
                  <a:latin typeface="Lato" pitchFamily="34" charset="0"/>
                  <a:ea typeface="Lato" pitchFamily="34" charset="0"/>
                  <a:cs typeface="Lato" pitchFamily="34" charset="0"/>
                </a:rPr>
                <a:t> mi.  </a:t>
              </a:r>
              <a:r>
                <a:rPr lang="en-US" sz="2600" dirty="0" err="1">
                  <a:solidFill>
                    <a:schemeClr val="bg1">
                      <a:lumMod val="95000"/>
                    </a:schemeClr>
                  </a:solidFill>
                  <a:latin typeface="Lato" pitchFamily="34" charset="0"/>
                  <a:ea typeface="Lato" pitchFamily="34" charset="0"/>
                  <a:cs typeface="Lato" pitchFamily="34" charset="0"/>
                </a:rPr>
                <a:t>Vivamus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accumsan</a:t>
              </a:r>
              <a:r>
                <a:rPr lang="en-US" sz="2600" dirty="0">
                  <a:solidFill>
                    <a:schemeClr val="bg1">
                      <a:lumMod val="95000"/>
                    </a:schemeClr>
                  </a:solidFill>
                  <a:latin typeface="Lato" pitchFamily="34" charset="0"/>
                  <a:ea typeface="Lato" pitchFamily="34" charset="0"/>
                  <a:cs typeface="Lato" pitchFamily="34" charset="0"/>
                </a:rPr>
                <a:t> nisi </a:t>
              </a:r>
              <a:r>
                <a:rPr lang="en-US" sz="2600" dirty="0" err="1">
                  <a:solidFill>
                    <a:schemeClr val="bg1">
                      <a:lumMod val="95000"/>
                    </a:schemeClr>
                  </a:solidFill>
                  <a:latin typeface="Lato" pitchFamily="34" charset="0"/>
                  <a:ea typeface="Lato" pitchFamily="34" charset="0"/>
                  <a:cs typeface="Lato" pitchFamily="34" charset="0"/>
                </a:rPr>
                <a:t>vel</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nulla</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viverra</a:t>
              </a:r>
              <a:r>
                <a:rPr lang="en-US" sz="2600" dirty="0">
                  <a:solidFill>
                    <a:schemeClr val="bg1">
                      <a:lumMod val="95000"/>
                    </a:schemeClr>
                  </a:solidFill>
                  <a:latin typeface="Lato" pitchFamily="34" charset="0"/>
                  <a:ea typeface="Lato" pitchFamily="34" charset="0"/>
                  <a:cs typeface="Lato" pitchFamily="34" charset="0"/>
                </a:rPr>
                <a:t> semper. </a:t>
              </a:r>
            </a:p>
          </p:txBody>
        </p:sp>
        <p:sp>
          <p:nvSpPr>
            <p:cNvPr id="8" name="สี่เหลี่ยมผืนผ้า 15"/>
            <p:cNvSpPr/>
            <p:nvPr/>
          </p:nvSpPr>
          <p:spPr>
            <a:xfrm>
              <a:off x="7039645" y="4807883"/>
              <a:ext cx="5026478" cy="584775"/>
            </a:xfrm>
            <a:prstGeom prst="rect">
              <a:avLst/>
            </a:prstGeom>
          </p:spPr>
          <p:txBody>
            <a:bodyPr wrap="square">
              <a:spAutoFit/>
            </a:bodyPr>
            <a:lstStyle/>
            <a:p>
              <a:r>
                <a:rPr lang="en-US" sz="3200" b="1" dirty="0" smtClean="0">
                  <a:solidFill>
                    <a:schemeClr val="accent5"/>
                  </a:solidFill>
                  <a:latin typeface="Lato" pitchFamily="34" charset="0"/>
                  <a:ea typeface="Lato" pitchFamily="34" charset="0"/>
                  <a:cs typeface="Lato" pitchFamily="34" charset="0"/>
                </a:rPr>
                <a:t>Information here</a:t>
              </a:r>
              <a:endParaRPr lang="th-TH" sz="3200" b="1" dirty="0">
                <a:solidFill>
                  <a:schemeClr val="accent5"/>
                </a:solidFill>
              </a:endParaRPr>
            </a:p>
          </p:txBody>
        </p:sp>
        <p:sp>
          <p:nvSpPr>
            <p:cNvPr id="9" name="Rectangle 328"/>
            <p:cNvSpPr/>
            <p:nvPr/>
          </p:nvSpPr>
          <p:spPr>
            <a:xfrm flipV="1">
              <a:off x="7223569" y="5411332"/>
              <a:ext cx="2999174" cy="9487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กลุ่ม 17"/>
          <p:cNvGrpSpPr/>
          <p:nvPr/>
        </p:nvGrpSpPr>
        <p:grpSpPr>
          <a:xfrm>
            <a:off x="4237037" y="10067336"/>
            <a:ext cx="3293181" cy="753065"/>
            <a:chOff x="9762826" y="5958899"/>
            <a:chExt cx="3293181" cy="753065"/>
          </a:xfrm>
        </p:grpSpPr>
        <p:sp>
          <p:nvSpPr>
            <p:cNvPr id="11" name="Round Same Side Corner Rectangle 59"/>
            <p:cNvSpPr/>
            <p:nvPr/>
          </p:nvSpPr>
          <p:spPr>
            <a:xfrm rot="5400000">
              <a:off x="11037255" y="4743353"/>
              <a:ext cx="753065" cy="3184158"/>
            </a:xfrm>
            <a:prstGeom prst="round2SameRect">
              <a:avLst>
                <a:gd name="adj1" fmla="val 50000"/>
                <a:gd name="adj2"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2" name="TextBox 11"/>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13" name="TextBox 12"/>
          <p:cNvSpPr txBox="1"/>
          <p:nvPr/>
        </p:nvSpPr>
        <p:spPr>
          <a:xfrm>
            <a:off x="4237037" y="10950311"/>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4" name="กลุ่ม 21"/>
          <p:cNvGrpSpPr/>
          <p:nvPr/>
        </p:nvGrpSpPr>
        <p:grpSpPr>
          <a:xfrm>
            <a:off x="8845068" y="10067336"/>
            <a:ext cx="3293181" cy="753065"/>
            <a:chOff x="9762826" y="5958899"/>
            <a:chExt cx="3293181" cy="753065"/>
          </a:xfrm>
        </p:grpSpPr>
        <p:sp>
          <p:nvSpPr>
            <p:cNvPr id="16" name="Round Same Side Corner Rectangle 59"/>
            <p:cNvSpPr/>
            <p:nvPr/>
          </p:nvSpPr>
          <p:spPr>
            <a:xfrm rot="5400000">
              <a:off x="11037255" y="4743353"/>
              <a:ext cx="753065" cy="3184158"/>
            </a:xfrm>
            <a:prstGeom prst="round2SameRect">
              <a:avLst>
                <a:gd name="adj1" fmla="val 5000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9" name="TextBox 18"/>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20" name="TextBox 19"/>
          <p:cNvSpPr txBox="1"/>
          <p:nvPr/>
        </p:nvSpPr>
        <p:spPr>
          <a:xfrm>
            <a:off x="8845068" y="10950311"/>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1" name="กลุ่ม 25"/>
          <p:cNvGrpSpPr/>
          <p:nvPr/>
        </p:nvGrpSpPr>
        <p:grpSpPr>
          <a:xfrm>
            <a:off x="13228637" y="10067336"/>
            <a:ext cx="3293181" cy="753065"/>
            <a:chOff x="9762826" y="5958899"/>
            <a:chExt cx="3293181" cy="753065"/>
          </a:xfrm>
        </p:grpSpPr>
        <p:sp>
          <p:nvSpPr>
            <p:cNvPr id="22" name="Round Same Side Corner Rectangle 59"/>
            <p:cNvSpPr/>
            <p:nvPr/>
          </p:nvSpPr>
          <p:spPr>
            <a:xfrm rot="5400000">
              <a:off x="11037255" y="4743353"/>
              <a:ext cx="753065" cy="3184158"/>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3" name="TextBox 22"/>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24" name="TextBox 23"/>
          <p:cNvSpPr txBox="1"/>
          <p:nvPr/>
        </p:nvSpPr>
        <p:spPr>
          <a:xfrm>
            <a:off x="13228637" y="10950311"/>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5" name="กลุ่ม 29"/>
          <p:cNvGrpSpPr/>
          <p:nvPr/>
        </p:nvGrpSpPr>
        <p:grpSpPr>
          <a:xfrm>
            <a:off x="17495837" y="10067336"/>
            <a:ext cx="3293181" cy="753065"/>
            <a:chOff x="9762826" y="5958899"/>
            <a:chExt cx="3293181" cy="753065"/>
          </a:xfrm>
        </p:grpSpPr>
        <p:sp>
          <p:nvSpPr>
            <p:cNvPr id="26" name="Round Same Side Corner Rectangle 59"/>
            <p:cNvSpPr/>
            <p:nvPr/>
          </p:nvSpPr>
          <p:spPr>
            <a:xfrm rot="5400000">
              <a:off x="11037255" y="4743353"/>
              <a:ext cx="753065" cy="3184158"/>
            </a:xfrm>
            <a:prstGeom prst="round2SameRect">
              <a:avLst>
                <a:gd name="adj1" fmla="val 50000"/>
                <a:gd name="adj2"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7" name="TextBox 26"/>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28" name="TextBox 27"/>
          <p:cNvSpPr txBox="1"/>
          <p:nvPr/>
        </p:nvSpPr>
        <p:spPr>
          <a:xfrm>
            <a:off x="17495837" y="10950311"/>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spTree>
    <p:extLst>
      <p:ext uri="{BB962C8B-B14F-4D97-AF65-F5344CB8AC3E}">
        <p14:creationId xmlns:p14="http://schemas.microsoft.com/office/powerpoint/2010/main" val="21981678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50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childTnLst>
                          </p:cTn>
                        </p:par>
                        <p:par>
                          <p:cTn id="27" fill="hold">
                            <p:stCondLst>
                              <p:cond delay="2000"/>
                            </p:stCondLst>
                            <p:childTnLst>
                              <p:par>
                                <p:cTn id="28" presetID="53" presetClass="entr" presetSubtype="16"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ppt_w</p:attrName>
                                        </p:attrNameLst>
                                      </p:cBhvr>
                                      <p:tavLst>
                                        <p:tav tm="0">
                                          <p:val>
                                            <p:fltVal val="0"/>
                                          </p:val>
                                        </p:tav>
                                        <p:tav tm="100000">
                                          <p:val>
                                            <p:strVal val="#ppt_w"/>
                                          </p:val>
                                        </p:tav>
                                      </p:tavLst>
                                    </p:anim>
                                    <p:anim calcmode="lin" valueType="num">
                                      <p:cBhvr>
                                        <p:cTn id="37" dur="500" fill="hold"/>
                                        <p:tgtEl>
                                          <p:spTgt spid="20"/>
                                        </p:tgtEl>
                                        <p:attrNameLst>
                                          <p:attrName>ppt_h</p:attrName>
                                        </p:attrNameLst>
                                      </p:cBhvr>
                                      <p:tavLst>
                                        <p:tav tm="0">
                                          <p:val>
                                            <p:fltVal val="0"/>
                                          </p:val>
                                        </p:tav>
                                        <p:tav tm="100000">
                                          <p:val>
                                            <p:strVal val="#ppt_h"/>
                                          </p:val>
                                        </p:tav>
                                      </p:tavLst>
                                    </p:anim>
                                    <p:animEffect transition="in" filter="fade">
                                      <p:cBhvr>
                                        <p:cTn id="38" dur="500"/>
                                        <p:tgtEl>
                                          <p:spTgt spid="20"/>
                                        </p:tgtEl>
                                      </p:cBhvr>
                                    </p:animEffect>
                                  </p:childTnLst>
                                </p:cTn>
                              </p:par>
                            </p:childTnLst>
                          </p:cTn>
                        </p:par>
                        <p:par>
                          <p:cTn id="39" fill="hold">
                            <p:stCondLst>
                              <p:cond delay="3000"/>
                            </p:stCondLst>
                            <p:childTnLst>
                              <p:par>
                                <p:cTn id="40" presetID="53" presetClass="entr" presetSubtype="16" fill="hold" nodeType="after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p:cTn id="42" dur="500" fill="hold"/>
                                        <p:tgtEl>
                                          <p:spTgt spid="21"/>
                                        </p:tgtEl>
                                        <p:attrNameLst>
                                          <p:attrName>ppt_w</p:attrName>
                                        </p:attrNameLst>
                                      </p:cBhvr>
                                      <p:tavLst>
                                        <p:tav tm="0">
                                          <p:val>
                                            <p:fltVal val="0"/>
                                          </p:val>
                                        </p:tav>
                                        <p:tav tm="100000">
                                          <p:val>
                                            <p:strVal val="#ppt_w"/>
                                          </p:val>
                                        </p:tav>
                                      </p:tavLst>
                                    </p:anim>
                                    <p:anim calcmode="lin" valueType="num">
                                      <p:cBhvr>
                                        <p:cTn id="43" dur="500" fill="hold"/>
                                        <p:tgtEl>
                                          <p:spTgt spid="21"/>
                                        </p:tgtEl>
                                        <p:attrNameLst>
                                          <p:attrName>ppt_h</p:attrName>
                                        </p:attrNameLst>
                                      </p:cBhvr>
                                      <p:tavLst>
                                        <p:tav tm="0">
                                          <p:val>
                                            <p:fltVal val="0"/>
                                          </p:val>
                                        </p:tav>
                                        <p:tav tm="100000">
                                          <p:val>
                                            <p:strVal val="#ppt_h"/>
                                          </p:val>
                                        </p:tav>
                                      </p:tavLst>
                                    </p:anim>
                                    <p:animEffect transition="in" filter="fade">
                                      <p:cBhvr>
                                        <p:cTn id="44" dur="500"/>
                                        <p:tgtEl>
                                          <p:spTgt spid="21"/>
                                        </p:tgtEl>
                                      </p:cBhvr>
                                    </p:animEffect>
                                  </p:childTnLst>
                                </p:cTn>
                              </p:par>
                            </p:childTnLst>
                          </p:cTn>
                        </p:par>
                        <p:par>
                          <p:cTn id="45" fill="hold">
                            <p:stCondLst>
                              <p:cond delay="3500"/>
                            </p:stCondLst>
                            <p:childTnLst>
                              <p:par>
                                <p:cTn id="46" presetID="53" presetClass="entr" presetSubtype="1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fltVal val="0"/>
                                          </p:val>
                                        </p:tav>
                                        <p:tav tm="100000">
                                          <p:val>
                                            <p:strVal val="#ppt_w"/>
                                          </p:val>
                                        </p:tav>
                                      </p:tavLst>
                                    </p:anim>
                                    <p:anim calcmode="lin" valueType="num">
                                      <p:cBhvr>
                                        <p:cTn id="49" dur="500" fill="hold"/>
                                        <p:tgtEl>
                                          <p:spTgt spid="24"/>
                                        </p:tgtEl>
                                        <p:attrNameLst>
                                          <p:attrName>ppt_h</p:attrName>
                                        </p:attrNameLst>
                                      </p:cBhvr>
                                      <p:tavLst>
                                        <p:tav tm="0">
                                          <p:val>
                                            <p:fltVal val="0"/>
                                          </p:val>
                                        </p:tav>
                                        <p:tav tm="100000">
                                          <p:val>
                                            <p:strVal val="#ppt_h"/>
                                          </p:val>
                                        </p:tav>
                                      </p:tavLst>
                                    </p:anim>
                                    <p:animEffect transition="in" filter="fade">
                                      <p:cBhvr>
                                        <p:cTn id="50" dur="500"/>
                                        <p:tgtEl>
                                          <p:spTgt spid="2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p:cTn id="54" dur="500" fill="hold"/>
                                        <p:tgtEl>
                                          <p:spTgt spid="25"/>
                                        </p:tgtEl>
                                        <p:attrNameLst>
                                          <p:attrName>ppt_w</p:attrName>
                                        </p:attrNameLst>
                                      </p:cBhvr>
                                      <p:tavLst>
                                        <p:tav tm="0">
                                          <p:val>
                                            <p:fltVal val="0"/>
                                          </p:val>
                                        </p:tav>
                                        <p:tav tm="100000">
                                          <p:val>
                                            <p:strVal val="#ppt_w"/>
                                          </p:val>
                                        </p:tav>
                                      </p:tavLst>
                                    </p:anim>
                                    <p:anim calcmode="lin" valueType="num">
                                      <p:cBhvr>
                                        <p:cTn id="55" dur="500" fill="hold"/>
                                        <p:tgtEl>
                                          <p:spTgt spid="25"/>
                                        </p:tgtEl>
                                        <p:attrNameLst>
                                          <p:attrName>ppt_h</p:attrName>
                                        </p:attrNameLst>
                                      </p:cBhvr>
                                      <p:tavLst>
                                        <p:tav tm="0">
                                          <p:val>
                                            <p:fltVal val="0"/>
                                          </p:val>
                                        </p:tav>
                                        <p:tav tm="100000">
                                          <p:val>
                                            <p:strVal val="#ppt_h"/>
                                          </p:val>
                                        </p:tav>
                                      </p:tavLst>
                                    </p:anim>
                                    <p:animEffect transition="in" filter="fade">
                                      <p:cBhvr>
                                        <p:cTn id="56" dur="500"/>
                                        <p:tgtEl>
                                          <p:spTgt spid="25"/>
                                        </p:tgtEl>
                                      </p:cBhvr>
                                    </p:animEffect>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p:cTn id="60" dur="500" fill="hold"/>
                                        <p:tgtEl>
                                          <p:spTgt spid="28"/>
                                        </p:tgtEl>
                                        <p:attrNameLst>
                                          <p:attrName>ppt_w</p:attrName>
                                        </p:attrNameLst>
                                      </p:cBhvr>
                                      <p:tavLst>
                                        <p:tav tm="0">
                                          <p:val>
                                            <p:fltVal val="0"/>
                                          </p:val>
                                        </p:tav>
                                        <p:tav tm="100000">
                                          <p:val>
                                            <p:strVal val="#ppt_w"/>
                                          </p:val>
                                        </p:tav>
                                      </p:tavLst>
                                    </p:anim>
                                    <p:anim calcmode="lin" valueType="num">
                                      <p:cBhvr>
                                        <p:cTn id="61" dur="500" fill="hold"/>
                                        <p:tgtEl>
                                          <p:spTgt spid="28"/>
                                        </p:tgtEl>
                                        <p:attrNameLst>
                                          <p:attrName>ppt_h</p:attrName>
                                        </p:attrNameLst>
                                      </p:cBhvr>
                                      <p:tavLst>
                                        <p:tav tm="0">
                                          <p:val>
                                            <p:fltVal val="0"/>
                                          </p:val>
                                        </p:tav>
                                        <p:tav tm="100000">
                                          <p:val>
                                            <p:strVal val="#ppt_h"/>
                                          </p:val>
                                        </p:tav>
                                      </p:tavLst>
                                    </p:anim>
                                    <p:animEffect transition="in" filter="fade">
                                      <p:cBhvr>
                                        <p:cTn id="6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3" grpId="0"/>
      <p:bldP spid="20" grpId="0"/>
      <p:bldP spid="24" grpId="0"/>
      <p:bldP spid="2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a:solidFill>
                    <a:schemeClr val="accent1"/>
                  </a:solidFill>
                  <a:latin typeface="Lato" pitchFamily="34" charset="0"/>
                  <a:ea typeface="Lato" pitchFamily="34" charset="0"/>
                  <a:cs typeface="Lato" pitchFamily="34" charset="0"/>
                </a:rPr>
                <a:t>Data Chart</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aphicFrame>
        <p:nvGraphicFramePr>
          <p:cNvPr id="5" name="Chart 306"/>
          <p:cNvGraphicFramePr/>
          <p:nvPr>
            <p:extLst>
              <p:ext uri="{D42A27DB-BD31-4B8C-83A1-F6EECF244321}">
                <p14:modId xmlns:p14="http://schemas.microsoft.com/office/powerpoint/2010/main" val="1687977462"/>
              </p:ext>
            </p:extLst>
          </p:nvPr>
        </p:nvGraphicFramePr>
        <p:xfrm>
          <a:off x="2184551" y="4876800"/>
          <a:ext cx="10853084" cy="8077200"/>
        </p:xfrm>
        <a:graphic>
          <a:graphicData uri="http://schemas.openxmlformats.org/drawingml/2006/chart">
            <c:chart xmlns:c="http://schemas.openxmlformats.org/drawingml/2006/chart" xmlns:r="http://schemas.openxmlformats.org/officeDocument/2006/relationships" r:id="rId3"/>
          </a:graphicData>
        </a:graphic>
      </p:graphicFrame>
      <p:grpSp>
        <p:nvGrpSpPr>
          <p:cNvPr id="6" name="กลุ่ม 13"/>
          <p:cNvGrpSpPr/>
          <p:nvPr/>
        </p:nvGrpSpPr>
        <p:grpSpPr>
          <a:xfrm>
            <a:off x="2059178" y="2082225"/>
            <a:ext cx="19094259" cy="2184975"/>
            <a:chOff x="6978084" y="4807883"/>
            <a:chExt cx="19094259" cy="2184975"/>
          </a:xfrm>
        </p:grpSpPr>
        <p:sp>
          <p:nvSpPr>
            <p:cNvPr id="7" name="Content Placeholder 2"/>
            <p:cNvSpPr txBox="1">
              <a:spLocks/>
            </p:cNvSpPr>
            <p:nvPr/>
          </p:nvSpPr>
          <p:spPr>
            <a:xfrm>
              <a:off x="6978084" y="5672633"/>
              <a:ext cx="19094259" cy="1320225"/>
            </a:xfrm>
            <a:prstGeom prst="rect">
              <a:avLst/>
            </a:prstGeom>
          </p:spPr>
          <p:txBody>
            <a:bodyPr vert="horz" lIns="243785" tIns="121892" rIns="243785" bIns="121892" numCol="1"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600" b="1" dirty="0" err="1">
                  <a:solidFill>
                    <a:schemeClr val="bg1">
                      <a:lumMod val="95000"/>
                    </a:schemeClr>
                  </a:solidFill>
                  <a:latin typeface="Lato Black" pitchFamily="34" charset="0"/>
                  <a:ea typeface="Lato Black" pitchFamily="34" charset="0"/>
                  <a:cs typeface="Lato Black" pitchFamily="34" charset="0"/>
                </a:rPr>
                <a:t>Lorem</a:t>
              </a:r>
              <a:r>
                <a:rPr lang="en-US" sz="2600" b="1" dirty="0">
                  <a:solidFill>
                    <a:schemeClr val="bg1">
                      <a:lumMod val="95000"/>
                    </a:schemeClr>
                  </a:solidFill>
                  <a:latin typeface="Lato Black" pitchFamily="34" charset="0"/>
                  <a:ea typeface="Lato Black" pitchFamily="34" charset="0"/>
                  <a:cs typeface="Lato Black" pitchFamily="34" charset="0"/>
                </a:rPr>
                <a:t> </a:t>
              </a:r>
              <a:r>
                <a:rPr lang="en-US" sz="2600" b="1" dirty="0" err="1">
                  <a:solidFill>
                    <a:schemeClr val="bg1">
                      <a:lumMod val="95000"/>
                    </a:schemeClr>
                  </a:solidFill>
                  <a:latin typeface="Lato Black" pitchFamily="34" charset="0"/>
                  <a:ea typeface="Lato Black" pitchFamily="34" charset="0"/>
                  <a:cs typeface="Lato Black" pitchFamily="34" charset="0"/>
                </a:rPr>
                <a:t>ipsum</a:t>
              </a:r>
              <a:r>
                <a:rPr lang="en-US" sz="2600" b="1" dirty="0">
                  <a:solidFill>
                    <a:schemeClr val="bg1">
                      <a:lumMod val="95000"/>
                    </a:schemeClr>
                  </a:solidFill>
                  <a:latin typeface="Lato Black" pitchFamily="34" charset="0"/>
                  <a:ea typeface="Lato Black" pitchFamily="34" charset="0"/>
                  <a:cs typeface="Lato Black" pitchFamily="34" charset="0"/>
                </a:rPr>
                <a:t> dolor sit </a:t>
              </a:r>
              <a:r>
                <a:rPr lang="en-US" sz="2600" b="1" dirty="0" err="1">
                  <a:solidFill>
                    <a:schemeClr val="bg1">
                      <a:lumMod val="95000"/>
                    </a:schemeClr>
                  </a:solidFill>
                  <a:latin typeface="Lato Black" pitchFamily="34" charset="0"/>
                  <a:ea typeface="Lato Black" pitchFamily="34" charset="0"/>
                  <a:cs typeface="Lato Black" pitchFamily="34" charset="0"/>
                </a:rPr>
                <a:t>amet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consectetur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adipiscing</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elit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Ut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efficitur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ipsum</a:t>
              </a:r>
              <a:r>
                <a:rPr lang="en-US" sz="2600" dirty="0">
                  <a:solidFill>
                    <a:schemeClr val="bg1">
                      <a:lumMod val="95000"/>
                    </a:schemeClr>
                  </a:solidFill>
                  <a:latin typeface="Lato" pitchFamily="34" charset="0"/>
                  <a:ea typeface="Lato" pitchFamily="34" charset="0"/>
                  <a:cs typeface="Lato" pitchFamily="34" charset="0"/>
                </a:rPr>
                <a:t> vitae </a:t>
              </a:r>
              <a:r>
                <a:rPr lang="en-US" sz="2600" dirty="0" err="1">
                  <a:solidFill>
                    <a:schemeClr val="bg1">
                      <a:lumMod val="95000"/>
                    </a:schemeClr>
                  </a:solidFill>
                  <a:latin typeface="Lato" pitchFamily="34" charset="0"/>
                  <a:ea typeface="Lato" pitchFamily="34" charset="0"/>
                  <a:cs typeface="Lato" pitchFamily="34" charset="0"/>
                </a:rPr>
                <a:t>tortor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accumsan</a:t>
              </a:r>
              <a:r>
                <a:rPr lang="en-US" sz="2600" dirty="0">
                  <a:solidFill>
                    <a:schemeClr val="bg1">
                      <a:lumMod val="95000"/>
                    </a:schemeClr>
                  </a:solidFill>
                  <a:latin typeface="Lato" pitchFamily="34" charset="0"/>
                  <a:ea typeface="Lato" pitchFamily="34" charset="0"/>
                  <a:cs typeface="Lato" pitchFamily="34" charset="0"/>
                </a:rPr>
                <a:t>, a </a:t>
              </a:r>
              <a:r>
                <a:rPr lang="en-US" sz="2600" dirty="0" err="1">
                  <a:solidFill>
                    <a:schemeClr val="bg1">
                      <a:lumMod val="95000"/>
                    </a:schemeClr>
                  </a:solidFill>
                  <a:latin typeface="Lato" pitchFamily="34" charset="0"/>
                  <a:ea typeface="Lato" pitchFamily="34" charset="0"/>
                  <a:cs typeface="Lato" pitchFamily="34" charset="0"/>
                </a:rPr>
                <a:t>pulvinar</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lorem</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lacinia</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Donec</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eu</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arcu</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justo</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Fusce</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eget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consequat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risus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Proin</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est</a:t>
              </a:r>
              <a:r>
                <a:rPr lang="en-US" sz="2600" dirty="0">
                  <a:solidFill>
                    <a:schemeClr val="bg1">
                      <a:lumMod val="95000"/>
                    </a:schemeClr>
                  </a:solidFill>
                  <a:latin typeface="Lato" pitchFamily="34" charset="0"/>
                  <a:ea typeface="Lato" pitchFamily="34" charset="0"/>
                  <a:cs typeface="Lato" pitchFamily="34" charset="0"/>
                </a:rPr>
                <a:t> lacus, </a:t>
              </a:r>
              <a:r>
                <a:rPr lang="en-US" sz="2600" dirty="0" err="1">
                  <a:solidFill>
                    <a:schemeClr val="bg1">
                      <a:lumMod val="95000"/>
                    </a:schemeClr>
                  </a:solidFill>
                  <a:latin typeface="Lato" pitchFamily="34" charset="0"/>
                  <a:ea typeface="Lato" pitchFamily="34" charset="0"/>
                  <a:cs typeface="Lato" pitchFamily="34" charset="0"/>
                </a:rPr>
                <a:t>interdum</a:t>
              </a:r>
              <a:r>
                <a:rPr lang="en-US" sz="2600" dirty="0">
                  <a:solidFill>
                    <a:schemeClr val="bg1">
                      <a:lumMod val="95000"/>
                    </a:schemeClr>
                  </a:solidFill>
                  <a:latin typeface="Lato" pitchFamily="34" charset="0"/>
                  <a:ea typeface="Lato" pitchFamily="34" charset="0"/>
                  <a:cs typeface="Lato" pitchFamily="34" charset="0"/>
                </a:rPr>
                <a:t> vitae </a:t>
              </a:r>
              <a:r>
                <a:rPr lang="en-US" sz="2600" dirty="0" err="1">
                  <a:solidFill>
                    <a:schemeClr val="bg1">
                      <a:lumMod val="95000"/>
                    </a:schemeClr>
                  </a:solidFill>
                  <a:latin typeface="Lato" pitchFamily="34" charset="0"/>
                  <a:ea typeface="Lato" pitchFamily="34" charset="0"/>
                  <a:cs typeface="Lato" pitchFamily="34" charset="0"/>
                </a:rPr>
                <a:t>feugiat</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quis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faucibus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vel</a:t>
              </a:r>
              <a:r>
                <a:rPr lang="en-US" sz="2600" dirty="0">
                  <a:solidFill>
                    <a:schemeClr val="bg1">
                      <a:lumMod val="95000"/>
                    </a:schemeClr>
                  </a:solidFill>
                  <a:latin typeface="Lato" pitchFamily="34" charset="0"/>
                  <a:ea typeface="Lato" pitchFamily="34" charset="0"/>
                  <a:cs typeface="Lato" pitchFamily="34" charset="0"/>
                </a:rPr>
                <a:t> mi.  </a:t>
              </a:r>
              <a:r>
                <a:rPr lang="en-US" sz="2600" dirty="0" err="1">
                  <a:solidFill>
                    <a:schemeClr val="bg1">
                      <a:lumMod val="95000"/>
                    </a:schemeClr>
                  </a:solidFill>
                  <a:latin typeface="Lato" pitchFamily="34" charset="0"/>
                  <a:ea typeface="Lato" pitchFamily="34" charset="0"/>
                  <a:cs typeface="Lato" pitchFamily="34" charset="0"/>
                </a:rPr>
                <a:t>Vivamus</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accumsan</a:t>
              </a:r>
              <a:r>
                <a:rPr lang="en-US" sz="2600" dirty="0">
                  <a:solidFill>
                    <a:schemeClr val="bg1">
                      <a:lumMod val="95000"/>
                    </a:schemeClr>
                  </a:solidFill>
                  <a:latin typeface="Lato" pitchFamily="34" charset="0"/>
                  <a:ea typeface="Lato" pitchFamily="34" charset="0"/>
                  <a:cs typeface="Lato" pitchFamily="34" charset="0"/>
                </a:rPr>
                <a:t> nisi </a:t>
              </a:r>
              <a:r>
                <a:rPr lang="en-US" sz="2600" dirty="0" err="1">
                  <a:solidFill>
                    <a:schemeClr val="bg1">
                      <a:lumMod val="95000"/>
                    </a:schemeClr>
                  </a:solidFill>
                  <a:latin typeface="Lato" pitchFamily="34" charset="0"/>
                  <a:ea typeface="Lato" pitchFamily="34" charset="0"/>
                  <a:cs typeface="Lato" pitchFamily="34" charset="0"/>
                </a:rPr>
                <a:t>vel</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nulla</a:t>
              </a:r>
              <a:r>
                <a:rPr lang="en-US" sz="2600" dirty="0">
                  <a:solidFill>
                    <a:schemeClr val="bg1">
                      <a:lumMod val="95000"/>
                    </a:schemeClr>
                  </a:solidFill>
                  <a:latin typeface="Lato" pitchFamily="34" charset="0"/>
                  <a:ea typeface="Lato" pitchFamily="34" charset="0"/>
                  <a:cs typeface="Lato" pitchFamily="34" charset="0"/>
                </a:rPr>
                <a:t> </a:t>
              </a:r>
              <a:r>
                <a:rPr lang="en-US" sz="2600" dirty="0" err="1">
                  <a:solidFill>
                    <a:schemeClr val="bg1">
                      <a:lumMod val="95000"/>
                    </a:schemeClr>
                  </a:solidFill>
                  <a:latin typeface="Lato" pitchFamily="34" charset="0"/>
                  <a:ea typeface="Lato" pitchFamily="34" charset="0"/>
                  <a:cs typeface="Lato" pitchFamily="34" charset="0"/>
                </a:rPr>
                <a:t>viverra</a:t>
              </a:r>
              <a:r>
                <a:rPr lang="en-US" sz="2600" dirty="0">
                  <a:solidFill>
                    <a:schemeClr val="bg1">
                      <a:lumMod val="95000"/>
                    </a:schemeClr>
                  </a:solidFill>
                  <a:latin typeface="Lato" pitchFamily="34" charset="0"/>
                  <a:ea typeface="Lato" pitchFamily="34" charset="0"/>
                  <a:cs typeface="Lato" pitchFamily="34" charset="0"/>
                </a:rPr>
                <a:t> semper. </a:t>
              </a:r>
            </a:p>
          </p:txBody>
        </p:sp>
        <p:sp>
          <p:nvSpPr>
            <p:cNvPr id="8" name="สี่เหลี่ยมผืนผ้า 15"/>
            <p:cNvSpPr/>
            <p:nvPr/>
          </p:nvSpPr>
          <p:spPr>
            <a:xfrm>
              <a:off x="7039645" y="4807883"/>
              <a:ext cx="5026478" cy="584775"/>
            </a:xfrm>
            <a:prstGeom prst="rect">
              <a:avLst/>
            </a:prstGeom>
          </p:spPr>
          <p:txBody>
            <a:bodyPr wrap="square">
              <a:spAutoFit/>
            </a:bodyPr>
            <a:lstStyle/>
            <a:p>
              <a:r>
                <a:rPr lang="en-US" sz="3200" b="1" dirty="0" smtClean="0">
                  <a:solidFill>
                    <a:schemeClr val="accent5"/>
                  </a:solidFill>
                  <a:latin typeface="Lato" pitchFamily="34" charset="0"/>
                  <a:ea typeface="Lato" pitchFamily="34" charset="0"/>
                  <a:cs typeface="Lato" pitchFamily="34" charset="0"/>
                </a:rPr>
                <a:t>Information here</a:t>
              </a:r>
              <a:endParaRPr lang="th-TH" sz="3200" b="1" dirty="0">
                <a:solidFill>
                  <a:schemeClr val="accent5"/>
                </a:solidFill>
              </a:endParaRPr>
            </a:p>
          </p:txBody>
        </p:sp>
        <p:sp>
          <p:nvSpPr>
            <p:cNvPr id="9" name="Rectangle 328"/>
            <p:cNvSpPr/>
            <p:nvPr/>
          </p:nvSpPr>
          <p:spPr>
            <a:xfrm flipV="1">
              <a:off x="7223569" y="5411332"/>
              <a:ext cx="2999174" cy="9487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กลุ่ม 33"/>
          <p:cNvGrpSpPr/>
          <p:nvPr/>
        </p:nvGrpSpPr>
        <p:grpSpPr>
          <a:xfrm>
            <a:off x="13990637" y="6019800"/>
            <a:ext cx="3293181" cy="753065"/>
            <a:chOff x="9762826" y="5958899"/>
            <a:chExt cx="3293181" cy="753065"/>
          </a:xfrm>
        </p:grpSpPr>
        <p:sp>
          <p:nvSpPr>
            <p:cNvPr id="11" name="Round Same Side Corner Rectangle 59"/>
            <p:cNvSpPr/>
            <p:nvPr/>
          </p:nvSpPr>
          <p:spPr>
            <a:xfrm rot="5400000">
              <a:off x="11037255" y="4743353"/>
              <a:ext cx="753065" cy="3184158"/>
            </a:xfrm>
            <a:prstGeom prst="round2SameRect">
              <a:avLst>
                <a:gd name="adj1" fmla="val 50000"/>
                <a:gd name="adj2"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2" name="TextBox 11"/>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13" name="TextBox 12"/>
          <p:cNvSpPr txBox="1"/>
          <p:nvPr/>
        </p:nvSpPr>
        <p:spPr>
          <a:xfrm>
            <a:off x="13990637" y="6902775"/>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4" name="กลุ่ม 37"/>
          <p:cNvGrpSpPr/>
          <p:nvPr/>
        </p:nvGrpSpPr>
        <p:grpSpPr>
          <a:xfrm>
            <a:off x="18598668" y="6019800"/>
            <a:ext cx="3293181" cy="753065"/>
            <a:chOff x="9762826" y="5958899"/>
            <a:chExt cx="3293181" cy="753065"/>
          </a:xfrm>
        </p:grpSpPr>
        <p:sp>
          <p:nvSpPr>
            <p:cNvPr id="16" name="Round Same Side Corner Rectangle 59"/>
            <p:cNvSpPr/>
            <p:nvPr/>
          </p:nvSpPr>
          <p:spPr>
            <a:xfrm rot="5400000">
              <a:off x="11037255" y="4743353"/>
              <a:ext cx="753065" cy="3184158"/>
            </a:xfrm>
            <a:prstGeom prst="round2SameRect">
              <a:avLst>
                <a:gd name="adj1" fmla="val 5000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9" name="TextBox 18"/>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20" name="TextBox 19"/>
          <p:cNvSpPr txBox="1"/>
          <p:nvPr/>
        </p:nvSpPr>
        <p:spPr>
          <a:xfrm>
            <a:off x="18598668" y="6902775"/>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1" name="กลุ่ม 41"/>
          <p:cNvGrpSpPr/>
          <p:nvPr/>
        </p:nvGrpSpPr>
        <p:grpSpPr>
          <a:xfrm>
            <a:off x="14002216" y="9220200"/>
            <a:ext cx="3293181" cy="753065"/>
            <a:chOff x="9762826" y="5958899"/>
            <a:chExt cx="3293181" cy="753065"/>
          </a:xfrm>
        </p:grpSpPr>
        <p:sp>
          <p:nvSpPr>
            <p:cNvPr id="22" name="Round Same Side Corner Rectangle 59"/>
            <p:cNvSpPr/>
            <p:nvPr/>
          </p:nvSpPr>
          <p:spPr>
            <a:xfrm rot="5400000">
              <a:off x="11037255" y="4743353"/>
              <a:ext cx="753065" cy="3184158"/>
            </a:xfrm>
            <a:prstGeom prst="round2SameRect">
              <a:avLst>
                <a:gd name="adj1" fmla="val 50000"/>
                <a:gd name="adj2"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3" name="TextBox 22"/>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24" name="TextBox 23"/>
          <p:cNvSpPr txBox="1"/>
          <p:nvPr/>
        </p:nvSpPr>
        <p:spPr>
          <a:xfrm>
            <a:off x="14002216" y="10264510"/>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5" name="กลุ่ม 45"/>
          <p:cNvGrpSpPr/>
          <p:nvPr/>
        </p:nvGrpSpPr>
        <p:grpSpPr>
          <a:xfrm>
            <a:off x="18431073" y="9196884"/>
            <a:ext cx="3293181" cy="753065"/>
            <a:chOff x="9762826" y="5958899"/>
            <a:chExt cx="3293181" cy="753065"/>
          </a:xfrm>
        </p:grpSpPr>
        <p:sp>
          <p:nvSpPr>
            <p:cNvPr id="26" name="Round Same Side Corner Rectangle 59"/>
            <p:cNvSpPr/>
            <p:nvPr/>
          </p:nvSpPr>
          <p:spPr>
            <a:xfrm rot="5400000">
              <a:off x="11037255" y="4743353"/>
              <a:ext cx="753065" cy="3184158"/>
            </a:xfrm>
            <a:prstGeom prst="round2SameRect">
              <a:avLst>
                <a:gd name="adj1" fmla="val 50000"/>
                <a:gd name="adj2"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7" name="TextBox 26"/>
            <p:cNvSpPr txBox="1"/>
            <p:nvPr/>
          </p:nvSpPr>
          <p:spPr>
            <a:xfrm>
              <a:off x="9762826" y="6001806"/>
              <a:ext cx="3293181" cy="615553"/>
            </a:xfrm>
            <a:prstGeom prst="rect">
              <a:avLst/>
            </a:prstGeom>
            <a:noFill/>
          </p:spPr>
          <p:txBody>
            <a:bodyPr wrap="square" lIns="0" tIns="0" rIns="0" bIns="0" rtlCol="0">
              <a:spAutoFit/>
            </a:bodyPr>
            <a:lstStyle/>
            <a:p>
              <a:pPr algn="ctr"/>
              <a:r>
                <a:rPr lang="en-US" sz="4000" b="1" dirty="0">
                  <a:solidFill>
                    <a:schemeClr val="bg1"/>
                  </a:solidFill>
                  <a:latin typeface="Lato Regular"/>
                  <a:cs typeface="Lato Regular"/>
                </a:rPr>
                <a:t>Data</a:t>
              </a:r>
            </a:p>
          </p:txBody>
        </p:sp>
      </p:grpSp>
      <p:sp>
        <p:nvSpPr>
          <p:cNvPr id="28" name="TextBox 27"/>
          <p:cNvSpPr txBox="1"/>
          <p:nvPr/>
        </p:nvSpPr>
        <p:spPr>
          <a:xfrm>
            <a:off x="18513361" y="10340710"/>
            <a:ext cx="341365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spTree>
    <p:extLst>
      <p:ext uri="{BB962C8B-B14F-4D97-AF65-F5344CB8AC3E}">
        <p14:creationId xmlns:p14="http://schemas.microsoft.com/office/powerpoint/2010/main" val="4762970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50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500" fill="hold"/>
                                        <p:tgtEl>
                                          <p:spTgt spid="13"/>
                                        </p:tgtEl>
                                        <p:attrNameLst>
                                          <p:attrName>ppt_w</p:attrName>
                                        </p:attrNameLst>
                                      </p:cBhvr>
                                      <p:tavLst>
                                        <p:tav tm="0">
                                          <p:val>
                                            <p:fltVal val="0"/>
                                          </p:val>
                                        </p:tav>
                                        <p:tav tm="100000">
                                          <p:val>
                                            <p:strVal val="#ppt_w"/>
                                          </p:val>
                                        </p:tav>
                                      </p:tavLst>
                                    </p:anim>
                                    <p:anim calcmode="lin" valueType="num">
                                      <p:cBhvr>
                                        <p:cTn id="25" dur="500" fill="hold"/>
                                        <p:tgtEl>
                                          <p:spTgt spid="13"/>
                                        </p:tgtEl>
                                        <p:attrNameLst>
                                          <p:attrName>ppt_h</p:attrName>
                                        </p:attrNameLst>
                                      </p:cBhvr>
                                      <p:tavLst>
                                        <p:tav tm="0">
                                          <p:val>
                                            <p:fltVal val="0"/>
                                          </p:val>
                                        </p:tav>
                                        <p:tav tm="100000">
                                          <p:val>
                                            <p:strVal val="#ppt_h"/>
                                          </p:val>
                                        </p:tav>
                                      </p:tavLst>
                                    </p:anim>
                                    <p:animEffect transition="in" filter="fade">
                                      <p:cBhvr>
                                        <p:cTn id="26" dur="500"/>
                                        <p:tgtEl>
                                          <p:spTgt spid="13"/>
                                        </p:tgtEl>
                                      </p:cBhvr>
                                    </p:animEffect>
                                  </p:childTnLst>
                                </p:cTn>
                              </p:par>
                            </p:childTnLst>
                          </p:cTn>
                        </p:par>
                        <p:par>
                          <p:cTn id="27" fill="hold">
                            <p:stCondLst>
                              <p:cond delay="2000"/>
                            </p:stCondLst>
                            <p:childTnLst>
                              <p:par>
                                <p:cTn id="28" presetID="53" presetClass="entr" presetSubtype="16" fill="hold"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ppt_w</p:attrName>
                                        </p:attrNameLst>
                                      </p:cBhvr>
                                      <p:tavLst>
                                        <p:tav tm="0">
                                          <p:val>
                                            <p:fltVal val="0"/>
                                          </p:val>
                                        </p:tav>
                                        <p:tav tm="100000">
                                          <p:val>
                                            <p:strVal val="#ppt_w"/>
                                          </p:val>
                                        </p:tav>
                                      </p:tavLst>
                                    </p:anim>
                                    <p:anim calcmode="lin" valueType="num">
                                      <p:cBhvr>
                                        <p:cTn id="37" dur="500" fill="hold"/>
                                        <p:tgtEl>
                                          <p:spTgt spid="20"/>
                                        </p:tgtEl>
                                        <p:attrNameLst>
                                          <p:attrName>ppt_h</p:attrName>
                                        </p:attrNameLst>
                                      </p:cBhvr>
                                      <p:tavLst>
                                        <p:tav tm="0">
                                          <p:val>
                                            <p:fltVal val="0"/>
                                          </p:val>
                                        </p:tav>
                                        <p:tav tm="100000">
                                          <p:val>
                                            <p:strVal val="#ppt_h"/>
                                          </p:val>
                                        </p:tav>
                                      </p:tavLst>
                                    </p:anim>
                                    <p:animEffect transition="in" filter="fade">
                                      <p:cBhvr>
                                        <p:cTn id="38" dur="500"/>
                                        <p:tgtEl>
                                          <p:spTgt spid="20"/>
                                        </p:tgtEl>
                                      </p:cBhvr>
                                    </p:animEffect>
                                  </p:childTnLst>
                                </p:cTn>
                              </p:par>
                            </p:childTnLst>
                          </p:cTn>
                        </p:par>
                        <p:par>
                          <p:cTn id="39" fill="hold">
                            <p:stCondLst>
                              <p:cond delay="3000"/>
                            </p:stCondLst>
                            <p:childTnLst>
                              <p:par>
                                <p:cTn id="40" presetID="53" presetClass="entr" presetSubtype="16" fill="hold" nodeType="after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p:cTn id="42" dur="500" fill="hold"/>
                                        <p:tgtEl>
                                          <p:spTgt spid="21"/>
                                        </p:tgtEl>
                                        <p:attrNameLst>
                                          <p:attrName>ppt_w</p:attrName>
                                        </p:attrNameLst>
                                      </p:cBhvr>
                                      <p:tavLst>
                                        <p:tav tm="0">
                                          <p:val>
                                            <p:fltVal val="0"/>
                                          </p:val>
                                        </p:tav>
                                        <p:tav tm="100000">
                                          <p:val>
                                            <p:strVal val="#ppt_w"/>
                                          </p:val>
                                        </p:tav>
                                      </p:tavLst>
                                    </p:anim>
                                    <p:anim calcmode="lin" valueType="num">
                                      <p:cBhvr>
                                        <p:cTn id="43" dur="500" fill="hold"/>
                                        <p:tgtEl>
                                          <p:spTgt spid="21"/>
                                        </p:tgtEl>
                                        <p:attrNameLst>
                                          <p:attrName>ppt_h</p:attrName>
                                        </p:attrNameLst>
                                      </p:cBhvr>
                                      <p:tavLst>
                                        <p:tav tm="0">
                                          <p:val>
                                            <p:fltVal val="0"/>
                                          </p:val>
                                        </p:tav>
                                        <p:tav tm="100000">
                                          <p:val>
                                            <p:strVal val="#ppt_h"/>
                                          </p:val>
                                        </p:tav>
                                      </p:tavLst>
                                    </p:anim>
                                    <p:animEffect transition="in" filter="fade">
                                      <p:cBhvr>
                                        <p:cTn id="44" dur="500"/>
                                        <p:tgtEl>
                                          <p:spTgt spid="21"/>
                                        </p:tgtEl>
                                      </p:cBhvr>
                                    </p:animEffect>
                                  </p:childTnLst>
                                </p:cTn>
                              </p:par>
                            </p:childTnLst>
                          </p:cTn>
                        </p:par>
                        <p:par>
                          <p:cTn id="45" fill="hold">
                            <p:stCondLst>
                              <p:cond delay="3500"/>
                            </p:stCondLst>
                            <p:childTnLst>
                              <p:par>
                                <p:cTn id="46" presetID="53" presetClass="entr" presetSubtype="1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fltVal val="0"/>
                                          </p:val>
                                        </p:tav>
                                        <p:tav tm="100000">
                                          <p:val>
                                            <p:strVal val="#ppt_w"/>
                                          </p:val>
                                        </p:tav>
                                      </p:tavLst>
                                    </p:anim>
                                    <p:anim calcmode="lin" valueType="num">
                                      <p:cBhvr>
                                        <p:cTn id="49" dur="500" fill="hold"/>
                                        <p:tgtEl>
                                          <p:spTgt spid="24"/>
                                        </p:tgtEl>
                                        <p:attrNameLst>
                                          <p:attrName>ppt_h</p:attrName>
                                        </p:attrNameLst>
                                      </p:cBhvr>
                                      <p:tavLst>
                                        <p:tav tm="0">
                                          <p:val>
                                            <p:fltVal val="0"/>
                                          </p:val>
                                        </p:tav>
                                        <p:tav tm="100000">
                                          <p:val>
                                            <p:strVal val="#ppt_h"/>
                                          </p:val>
                                        </p:tav>
                                      </p:tavLst>
                                    </p:anim>
                                    <p:animEffect transition="in" filter="fade">
                                      <p:cBhvr>
                                        <p:cTn id="50" dur="500"/>
                                        <p:tgtEl>
                                          <p:spTgt spid="24"/>
                                        </p:tgtEl>
                                      </p:cBhvr>
                                    </p:animEffect>
                                  </p:childTnLst>
                                </p:cTn>
                              </p:par>
                            </p:childTnLst>
                          </p:cTn>
                        </p:par>
                        <p:par>
                          <p:cTn id="51" fill="hold">
                            <p:stCondLst>
                              <p:cond delay="4000"/>
                            </p:stCondLst>
                            <p:childTnLst>
                              <p:par>
                                <p:cTn id="52" presetID="53" presetClass="entr" presetSubtype="16" fill="hold" nodeType="after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p:cTn id="54" dur="500" fill="hold"/>
                                        <p:tgtEl>
                                          <p:spTgt spid="25"/>
                                        </p:tgtEl>
                                        <p:attrNameLst>
                                          <p:attrName>ppt_w</p:attrName>
                                        </p:attrNameLst>
                                      </p:cBhvr>
                                      <p:tavLst>
                                        <p:tav tm="0">
                                          <p:val>
                                            <p:fltVal val="0"/>
                                          </p:val>
                                        </p:tav>
                                        <p:tav tm="100000">
                                          <p:val>
                                            <p:strVal val="#ppt_w"/>
                                          </p:val>
                                        </p:tav>
                                      </p:tavLst>
                                    </p:anim>
                                    <p:anim calcmode="lin" valueType="num">
                                      <p:cBhvr>
                                        <p:cTn id="55" dur="500" fill="hold"/>
                                        <p:tgtEl>
                                          <p:spTgt spid="25"/>
                                        </p:tgtEl>
                                        <p:attrNameLst>
                                          <p:attrName>ppt_h</p:attrName>
                                        </p:attrNameLst>
                                      </p:cBhvr>
                                      <p:tavLst>
                                        <p:tav tm="0">
                                          <p:val>
                                            <p:fltVal val="0"/>
                                          </p:val>
                                        </p:tav>
                                        <p:tav tm="100000">
                                          <p:val>
                                            <p:strVal val="#ppt_h"/>
                                          </p:val>
                                        </p:tav>
                                      </p:tavLst>
                                    </p:anim>
                                    <p:animEffect transition="in" filter="fade">
                                      <p:cBhvr>
                                        <p:cTn id="56" dur="500"/>
                                        <p:tgtEl>
                                          <p:spTgt spid="25"/>
                                        </p:tgtEl>
                                      </p:cBhvr>
                                    </p:animEffect>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p:cTn id="60" dur="500" fill="hold"/>
                                        <p:tgtEl>
                                          <p:spTgt spid="28"/>
                                        </p:tgtEl>
                                        <p:attrNameLst>
                                          <p:attrName>ppt_w</p:attrName>
                                        </p:attrNameLst>
                                      </p:cBhvr>
                                      <p:tavLst>
                                        <p:tav tm="0">
                                          <p:val>
                                            <p:fltVal val="0"/>
                                          </p:val>
                                        </p:tav>
                                        <p:tav tm="100000">
                                          <p:val>
                                            <p:strVal val="#ppt_w"/>
                                          </p:val>
                                        </p:tav>
                                      </p:tavLst>
                                    </p:anim>
                                    <p:anim calcmode="lin" valueType="num">
                                      <p:cBhvr>
                                        <p:cTn id="61" dur="500" fill="hold"/>
                                        <p:tgtEl>
                                          <p:spTgt spid="28"/>
                                        </p:tgtEl>
                                        <p:attrNameLst>
                                          <p:attrName>ppt_h</p:attrName>
                                        </p:attrNameLst>
                                      </p:cBhvr>
                                      <p:tavLst>
                                        <p:tav tm="0">
                                          <p:val>
                                            <p:fltVal val="0"/>
                                          </p:val>
                                        </p:tav>
                                        <p:tav tm="100000">
                                          <p:val>
                                            <p:strVal val="#ppt_h"/>
                                          </p:val>
                                        </p:tav>
                                      </p:tavLst>
                                    </p:anim>
                                    <p:animEffect transition="in" filter="fade">
                                      <p:cBhvr>
                                        <p:cTn id="6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13" grpId="0"/>
      <p:bldP spid="20" grpId="0"/>
      <p:bldP spid="24" grpId="0"/>
      <p:bldP spid="2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a:solidFill>
                    <a:schemeClr val="accent1"/>
                  </a:solidFill>
                  <a:latin typeface="Lato" pitchFamily="34" charset="0"/>
                  <a:ea typeface="Lato" pitchFamily="34" charset="0"/>
                  <a:cs typeface="Lato" pitchFamily="34" charset="0"/>
                </a:rPr>
                <a:t>Data Chart</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aphicFrame>
        <p:nvGraphicFramePr>
          <p:cNvPr id="5" name="Chart 306"/>
          <p:cNvGraphicFramePr/>
          <p:nvPr>
            <p:extLst>
              <p:ext uri="{D42A27DB-BD31-4B8C-83A1-F6EECF244321}">
                <p14:modId xmlns:p14="http://schemas.microsoft.com/office/powerpoint/2010/main" val="1487840889"/>
              </p:ext>
            </p:extLst>
          </p:nvPr>
        </p:nvGraphicFramePr>
        <p:xfrm>
          <a:off x="1743614" y="4542655"/>
          <a:ext cx="20324223" cy="5134745"/>
        </p:xfrm>
        <a:graphic>
          <a:graphicData uri="http://schemas.openxmlformats.org/drawingml/2006/chart">
            <c:chart xmlns:c="http://schemas.openxmlformats.org/drawingml/2006/chart" xmlns:r="http://schemas.openxmlformats.org/officeDocument/2006/relationships" r:id="rId3"/>
          </a:graphicData>
        </a:graphic>
      </p:graphicFrame>
      <p:grpSp>
        <p:nvGrpSpPr>
          <p:cNvPr id="6" name="กลุ่ม 24"/>
          <p:cNvGrpSpPr/>
          <p:nvPr/>
        </p:nvGrpSpPr>
        <p:grpSpPr>
          <a:xfrm>
            <a:off x="1564868" y="2133600"/>
            <a:ext cx="19664769" cy="2445841"/>
            <a:chOff x="6978085" y="4610100"/>
            <a:chExt cx="19664769" cy="2445841"/>
          </a:xfrm>
        </p:grpSpPr>
        <p:sp>
          <p:nvSpPr>
            <p:cNvPr id="7" name="Content Placeholder 2"/>
            <p:cNvSpPr txBox="1">
              <a:spLocks/>
            </p:cNvSpPr>
            <p:nvPr/>
          </p:nvSpPr>
          <p:spPr>
            <a:xfrm>
              <a:off x="6978085" y="5608141"/>
              <a:ext cx="19664769" cy="1447800"/>
            </a:xfrm>
            <a:prstGeom prst="rect">
              <a:avLst/>
            </a:prstGeom>
          </p:spPr>
          <p:txBody>
            <a:bodyPr vert="horz" lIns="243785" tIns="121892" rIns="243785" bIns="121892" numCol="1"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600" b="1" dirty="0">
                  <a:solidFill>
                    <a:schemeClr val="bg1">
                      <a:lumMod val="95000"/>
                    </a:schemeClr>
                  </a:solidFill>
                  <a:latin typeface="Lato Black" pitchFamily="34" charset="0"/>
                  <a:ea typeface="Lato Black" pitchFamily="34" charset="0"/>
                  <a:cs typeface="Lato Black" pitchFamily="34" charset="0"/>
                </a:rPr>
                <a:t>Lorem ipsum dolor sit amet</a:t>
              </a:r>
              <a:r>
                <a:rPr lang="en-US" sz="2600" dirty="0">
                  <a:solidFill>
                    <a:schemeClr val="bg1">
                      <a:lumMod val="95000"/>
                    </a:schemeClr>
                  </a:solidFill>
                  <a:latin typeface="Lato" pitchFamily="34" charset="0"/>
                  <a:ea typeface="Lato" pitchFamily="34" charset="0"/>
                  <a:cs typeface="Lato" pitchFamily="34" charset="0"/>
                </a:rPr>
                <a:t>, consectetur adipiscing elit. Ut efficitur ipsum vitae tortor accumsan, a pulvinar lorem lacinia. Donec eu arcu justo. Fusce eget consequat risus Proin est lacus, interdum vitae feugiat quis, faucibus vel mi. </a:t>
              </a:r>
              <a:r>
                <a:rPr lang="en-US" sz="2600" dirty="0" smtClean="0">
                  <a:solidFill>
                    <a:schemeClr val="bg1">
                      <a:lumMod val="95000"/>
                    </a:schemeClr>
                  </a:solidFill>
                  <a:latin typeface="Lato" pitchFamily="34" charset="0"/>
                  <a:ea typeface="Lato" pitchFamily="34" charset="0"/>
                  <a:cs typeface="Lato" pitchFamily="34" charset="0"/>
                </a:rPr>
                <a:t> Vivamus </a:t>
              </a:r>
              <a:r>
                <a:rPr lang="en-US" sz="2600" dirty="0">
                  <a:solidFill>
                    <a:schemeClr val="bg1">
                      <a:lumMod val="95000"/>
                    </a:schemeClr>
                  </a:solidFill>
                  <a:latin typeface="Lato" pitchFamily="34" charset="0"/>
                  <a:ea typeface="Lato" pitchFamily="34" charset="0"/>
                  <a:cs typeface="Lato" pitchFamily="34" charset="0"/>
                </a:rPr>
                <a:t>accumsan nisi vel nulla viverra semper. </a:t>
              </a:r>
              <a:endParaRPr lang="en-US" sz="2600" dirty="0" smtClean="0">
                <a:solidFill>
                  <a:schemeClr val="bg1">
                    <a:lumMod val="95000"/>
                  </a:schemeClr>
                </a:solidFill>
                <a:latin typeface="Lato" pitchFamily="34" charset="0"/>
                <a:ea typeface="Lato" pitchFamily="34" charset="0"/>
                <a:cs typeface="Lato" pitchFamily="34" charset="0"/>
              </a:endParaRPr>
            </a:p>
          </p:txBody>
        </p:sp>
        <p:sp>
          <p:nvSpPr>
            <p:cNvPr id="8" name="สี่เหลี่ยมผืนผ้า 27"/>
            <p:cNvSpPr/>
            <p:nvPr/>
          </p:nvSpPr>
          <p:spPr>
            <a:xfrm>
              <a:off x="7056437" y="4610100"/>
              <a:ext cx="4490332" cy="769441"/>
            </a:xfrm>
            <a:prstGeom prst="rect">
              <a:avLst/>
            </a:prstGeom>
          </p:spPr>
          <p:txBody>
            <a:bodyPr wrap="none">
              <a:spAutoFit/>
            </a:bodyPr>
            <a:lstStyle/>
            <a:p>
              <a:r>
                <a:rPr lang="en-US" sz="4400" b="1" dirty="0" smtClean="0">
                  <a:solidFill>
                    <a:schemeClr val="accent5"/>
                  </a:solidFill>
                  <a:latin typeface="Lato" pitchFamily="34" charset="0"/>
                  <a:ea typeface="Lato" pitchFamily="34" charset="0"/>
                  <a:cs typeface="Lato" pitchFamily="34" charset="0"/>
                </a:rPr>
                <a:t>Description Here</a:t>
              </a:r>
              <a:endParaRPr lang="th-TH" sz="4400" b="1" dirty="0">
                <a:solidFill>
                  <a:schemeClr val="accent5"/>
                </a:solidFill>
              </a:endParaRPr>
            </a:p>
          </p:txBody>
        </p:sp>
        <p:sp>
          <p:nvSpPr>
            <p:cNvPr id="9" name="Rectangle 328"/>
            <p:cNvSpPr/>
            <p:nvPr/>
          </p:nvSpPr>
          <p:spPr>
            <a:xfrm>
              <a:off x="7156831" y="5415353"/>
              <a:ext cx="4389938" cy="13005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กลุ่ม 17"/>
          <p:cNvGrpSpPr/>
          <p:nvPr/>
        </p:nvGrpSpPr>
        <p:grpSpPr>
          <a:xfrm>
            <a:off x="2332037" y="10439400"/>
            <a:ext cx="4648199" cy="1329558"/>
            <a:chOff x="1057779" y="20942"/>
            <a:chExt cx="5552824" cy="1588315"/>
          </a:xfrm>
        </p:grpSpPr>
        <p:sp>
          <p:nvSpPr>
            <p:cNvPr id="11" name="TextBox 10"/>
            <p:cNvSpPr txBox="1"/>
            <p:nvPr/>
          </p:nvSpPr>
          <p:spPr>
            <a:xfrm>
              <a:off x="2164447" y="20942"/>
              <a:ext cx="4446156" cy="1588315"/>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2" name="กลุ่ม 19"/>
            <p:cNvGrpSpPr/>
            <p:nvPr/>
          </p:nvGrpSpPr>
          <p:grpSpPr>
            <a:xfrm>
              <a:off x="1057779" y="368058"/>
              <a:ext cx="927304" cy="927304"/>
              <a:chOff x="1055139" y="-1026071"/>
              <a:chExt cx="1371600" cy="1371600"/>
            </a:xfrm>
          </p:grpSpPr>
          <p:sp>
            <p:nvSpPr>
              <p:cNvPr id="13" name="วงรี 20"/>
              <p:cNvSpPr/>
              <p:nvPr/>
            </p:nvSpPr>
            <p:spPr>
              <a:xfrm>
                <a:off x="1055139" y="-1026071"/>
                <a:ext cx="1371600" cy="1371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4" name="Freeform 33"/>
              <p:cNvSpPr>
                <a:spLocks noChangeArrowheads="1"/>
              </p:cNvSpPr>
              <p:nvPr/>
            </p:nvSpPr>
            <p:spPr bwMode="auto">
              <a:xfrm>
                <a:off x="1334538" y="-782251"/>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16" name="กลุ่ม 22"/>
          <p:cNvGrpSpPr/>
          <p:nvPr/>
        </p:nvGrpSpPr>
        <p:grpSpPr>
          <a:xfrm>
            <a:off x="7589838" y="10439400"/>
            <a:ext cx="4648199" cy="1329558"/>
            <a:chOff x="1057779" y="20942"/>
            <a:chExt cx="5552824" cy="1588315"/>
          </a:xfrm>
        </p:grpSpPr>
        <p:sp>
          <p:nvSpPr>
            <p:cNvPr id="19" name="TextBox 18"/>
            <p:cNvSpPr txBox="1"/>
            <p:nvPr/>
          </p:nvSpPr>
          <p:spPr>
            <a:xfrm>
              <a:off x="2164447" y="20942"/>
              <a:ext cx="4446156" cy="1588315"/>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0" name="กลุ่ม 29"/>
            <p:cNvGrpSpPr/>
            <p:nvPr/>
          </p:nvGrpSpPr>
          <p:grpSpPr>
            <a:xfrm>
              <a:off x="1057779" y="368058"/>
              <a:ext cx="927304" cy="927304"/>
              <a:chOff x="1055139" y="-1026071"/>
              <a:chExt cx="1371600" cy="1371600"/>
            </a:xfrm>
          </p:grpSpPr>
          <p:sp>
            <p:nvSpPr>
              <p:cNvPr id="21" name="วงรี 30"/>
              <p:cNvSpPr/>
              <p:nvPr/>
            </p:nvSpPr>
            <p:spPr>
              <a:xfrm>
                <a:off x="1055139" y="-1026071"/>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2" name="Freeform 33"/>
              <p:cNvSpPr>
                <a:spLocks noChangeArrowheads="1"/>
              </p:cNvSpPr>
              <p:nvPr/>
            </p:nvSpPr>
            <p:spPr bwMode="auto">
              <a:xfrm>
                <a:off x="1334538" y="-782251"/>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3" name="กลุ่ม 32"/>
          <p:cNvGrpSpPr/>
          <p:nvPr/>
        </p:nvGrpSpPr>
        <p:grpSpPr>
          <a:xfrm>
            <a:off x="12695237" y="10439400"/>
            <a:ext cx="4648199" cy="1329558"/>
            <a:chOff x="1057779" y="20942"/>
            <a:chExt cx="5552824" cy="1588315"/>
          </a:xfrm>
        </p:grpSpPr>
        <p:sp>
          <p:nvSpPr>
            <p:cNvPr id="24" name="TextBox 23"/>
            <p:cNvSpPr txBox="1"/>
            <p:nvPr/>
          </p:nvSpPr>
          <p:spPr>
            <a:xfrm>
              <a:off x="2164447" y="20942"/>
              <a:ext cx="4446156" cy="1588315"/>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5" name="กลุ่ม 34"/>
            <p:cNvGrpSpPr/>
            <p:nvPr/>
          </p:nvGrpSpPr>
          <p:grpSpPr>
            <a:xfrm>
              <a:off x="1057779" y="368058"/>
              <a:ext cx="927304" cy="927304"/>
              <a:chOff x="1055139" y="-1026071"/>
              <a:chExt cx="1371600" cy="1371600"/>
            </a:xfrm>
          </p:grpSpPr>
          <p:sp>
            <p:nvSpPr>
              <p:cNvPr id="26" name="วงรี 35"/>
              <p:cNvSpPr/>
              <p:nvPr/>
            </p:nvSpPr>
            <p:spPr>
              <a:xfrm>
                <a:off x="1055139" y="-1026071"/>
                <a:ext cx="1371600" cy="1371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7" name="Freeform 33"/>
              <p:cNvSpPr>
                <a:spLocks noChangeArrowheads="1"/>
              </p:cNvSpPr>
              <p:nvPr/>
            </p:nvSpPr>
            <p:spPr bwMode="auto">
              <a:xfrm>
                <a:off x="1334538" y="-782251"/>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28" name="กลุ่ม 37"/>
          <p:cNvGrpSpPr/>
          <p:nvPr/>
        </p:nvGrpSpPr>
        <p:grpSpPr>
          <a:xfrm>
            <a:off x="17953038" y="10439400"/>
            <a:ext cx="4648199" cy="1329558"/>
            <a:chOff x="1057779" y="20942"/>
            <a:chExt cx="5552824" cy="1588315"/>
          </a:xfrm>
        </p:grpSpPr>
        <p:sp>
          <p:nvSpPr>
            <p:cNvPr id="29" name="TextBox 28"/>
            <p:cNvSpPr txBox="1"/>
            <p:nvPr/>
          </p:nvSpPr>
          <p:spPr>
            <a:xfrm>
              <a:off x="2164447" y="20942"/>
              <a:ext cx="4446156" cy="1588315"/>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30" name="กลุ่ม 39"/>
            <p:cNvGrpSpPr/>
            <p:nvPr/>
          </p:nvGrpSpPr>
          <p:grpSpPr>
            <a:xfrm>
              <a:off x="1057779" y="368058"/>
              <a:ext cx="927304" cy="927304"/>
              <a:chOff x="1055139" y="-1026071"/>
              <a:chExt cx="1371600" cy="1371600"/>
            </a:xfrm>
          </p:grpSpPr>
          <p:sp>
            <p:nvSpPr>
              <p:cNvPr id="31" name="วงรี 40"/>
              <p:cNvSpPr/>
              <p:nvPr/>
            </p:nvSpPr>
            <p:spPr>
              <a:xfrm>
                <a:off x="1055139" y="-1026071"/>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2" name="Freeform 33"/>
              <p:cNvSpPr>
                <a:spLocks noChangeArrowheads="1"/>
              </p:cNvSpPr>
              <p:nvPr/>
            </p:nvSpPr>
            <p:spPr bwMode="auto">
              <a:xfrm>
                <a:off x="1334538" y="-782251"/>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Tree>
    <p:extLst>
      <p:ext uri="{BB962C8B-B14F-4D97-AF65-F5344CB8AC3E}">
        <p14:creationId xmlns:p14="http://schemas.microsoft.com/office/powerpoint/2010/main" val="211970048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50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nodeType="withEffect">
                                  <p:stCondLst>
                                    <p:cond delay="50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53" presetClass="entr" presetSubtype="16" fill="hold" nodeType="withEffect">
                                  <p:stCondLst>
                                    <p:cond delay="50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nodeType="withEffect">
                                  <p:stCondLst>
                                    <p:cond delay="50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par>
                                <p:cTn id="30" presetID="53" presetClass="entr" presetSubtype="16" fill="hold" nodeType="withEffect">
                                  <p:stCondLst>
                                    <p:cond delay="500"/>
                                  </p:stCondLst>
                                  <p:childTnLst>
                                    <p:set>
                                      <p:cBhvr>
                                        <p:cTn id="31" dur="1" fill="hold">
                                          <p:stCondLst>
                                            <p:cond delay="0"/>
                                          </p:stCondLst>
                                        </p:cTn>
                                        <p:tgtEl>
                                          <p:spTgt spid="28"/>
                                        </p:tgtEl>
                                        <p:attrNameLst>
                                          <p:attrName>style.visibility</p:attrName>
                                        </p:attrNameLst>
                                      </p:cBhvr>
                                      <p:to>
                                        <p:strVal val="visible"/>
                                      </p:to>
                                    </p:set>
                                    <p:anim calcmode="lin" valueType="num">
                                      <p:cBhvr>
                                        <p:cTn id="32" dur="500" fill="hold"/>
                                        <p:tgtEl>
                                          <p:spTgt spid="28"/>
                                        </p:tgtEl>
                                        <p:attrNameLst>
                                          <p:attrName>ppt_w</p:attrName>
                                        </p:attrNameLst>
                                      </p:cBhvr>
                                      <p:tavLst>
                                        <p:tav tm="0">
                                          <p:val>
                                            <p:fltVal val="0"/>
                                          </p:val>
                                        </p:tav>
                                        <p:tav tm="100000">
                                          <p:val>
                                            <p:strVal val="#ppt_w"/>
                                          </p:val>
                                        </p:tav>
                                      </p:tavLst>
                                    </p:anim>
                                    <p:anim calcmode="lin" valueType="num">
                                      <p:cBhvr>
                                        <p:cTn id="33" dur="500" fill="hold"/>
                                        <p:tgtEl>
                                          <p:spTgt spid="28"/>
                                        </p:tgtEl>
                                        <p:attrNameLst>
                                          <p:attrName>ppt_h</p:attrName>
                                        </p:attrNameLst>
                                      </p:cBhvr>
                                      <p:tavLst>
                                        <p:tav tm="0">
                                          <p:val>
                                            <p:fltVal val="0"/>
                                          </p:val>
                                        </p:tav>
                                        <p:tav tm="100000">
                                          <p:val>
                                            <p:strVal val="#ppt_h"/>
                                          </p:val>
                                        </p:tav>
                                      </p:tavLst>
                                    </p:anim>
                                    <p:animEffect transition="in" filter="fade">
                                      <p:cBhvr>
                                        <p:cTn id="3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a:solidFill>
                    <a:schemeClr val="accent1"/>
                  </a:solidFill>
                  <a:latin typeface="Lato" pitchFamily="34" charset="0"/>
                  <a:ea typeface="Lato" pitchFamily="34" charset="0"/>
                  <a:cs typeface="Lato" pitchFamily="34" charset="0"/>
                </a:rPr>
                <a:t>Info Graphic!</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5" name="กลุ่ม 24"/>
          <p:cNvGrpSpPr/>
          <p:nvPr/>
        </p:nvGrpSpPr>
        <p:grpSpPr>
          <a:xfrm>
            <a:off x="1564868" y="2133600"/>
            <a:ext cx="19664769" cy="2445841"/>
            <a:chOff x="6978085" y="4610100"/>
            <a:chExt cx="19664769" cy="2445841"/>
          </a:xfrm>
        </p:grpSpPr>
        <p:sp>
          <p:nvSpPr>
            <p:cNvPr id="6" name="Content Placeholder 2"/>
            <p:cNvSpPr txBox="1">
              <a:spLocks/>
            </p:cNvSpPr>
            <p:nvPr/>
          </p:nvSpPr>
          <p:spPr>
            <a:xfrm>
              <a:off x="6978085" y="5608141"/>
              <a:ext cx="19664769" cy="1447800"/>
            </a:xfrm>
            <a:prstGeom prst="rect">
              <a:avLst/>
            </a:prstGeom>
          </p:spPr>
          <p:txBody>
            <a:bodyPr vert="horz" lIns="243785" tIns="121892" rIns="243785" bIns="121892" numCol="1" rtlCol="0">
              <a:noAutofit/>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600" b="1" dirty="0">
                  <a:solidFill>
                    <a:schemeClr val="bg1">
                      <a:lumMod val="95000"/>
                    </a:schemeClr>
                  </a:solidFill>
                  <a:latin typeface="Lato Black" pitchFamily="34" charset="0"/>
                  <a:ea typeface="Lato Black" pitchFamily="34" charset="0"/>
                  <a:cs typeface="Lato Black" pitchFamily="34" charset="0"/>
                </a:rPr>
                <a:t>Lorem ipsum dolor sit amet</a:t>
              </a:r>
              <a:r>
                <a:rPr lang="en-US" sz="2600" dirty="0">
                  <a:solidFill>
                    <a:schemeClr val="bg1">
                      <a:lumMod val="95000"/>
                    </a:schemeClr>
                  </a:solidFill>
                  <a:latin typeface="Lato" pitchFamily="34" charset="0"/>
                  <a:ea typeface="Lato" pitchFamily="34" charset="0"/>
                  <a:cs typeface="Lato" pitchFamily="34" charset="0"/>
                </a:rPr>
                <a:t>, consectetur adipiscing elit. Ut efficitur ipsum vitae tortor accumsan, a pulvinar lorem lacinia. Donec eu arcu justo. Fusce eget consequat risus Proin est lacus, interdum vitae feugiat quis, faucibus vel mi. </a:t>
              </a:r>
              <a:r>
                <a:rPr lang="en-US" sz="2600" dirty="0" smtClean="0">
                  <a:solidFill>
                    <a:schemeClr val="bg1">
                      <a:lumMod val="95000"/>
                    </a:schemeClr>
                  </a:solidFill>
                  <a:latin typeface="Lato" pitchFamily="34" charset="0"/>
                  <a:ea typeface="Lato" pitchFamily="34" charset="0"/>
                  <a:cs typeface="Lato" pitchFamily="34" charset="0"/>
                </a:rPr>
                <a:t> Vivamus </a:t>
              </a:r>
              <a:r>
                <a:rPr lang="en-US" sz="2600" dirty="0">
                  <a:solidFill>
                    <a:schemeClr val="bg1">
                      <a:lumMod val="95000"/>
                    </a:schemeClr>
                  </a:solidFill>
                  <a:latin typeface="Lato" pitchFamily="34" charset="0"/>
                  <a:ea typeface="Lato" pitchFamily="34" charset="0"/>
                  <a:cs typeface="Lato" pitchFamily="34" charset="0"/>
                </a:rPr>
                <a:t>accumsan nisi vel nulla viverra semper. </a:t>
              </a:r>
              <a:endParaRPr lang="en-US" sz="2600" dirty="0" smtClean="0">
                <a:solidFill>
                  <a:schemeClr val="bg1">
                    <a:lumMod val="95000"/>
                  </a:schemeClr>
                </a:solidFill>
                <a:latin typeface="Lato" pitchFamily="34" charset="0"/>
                <a:ea typeface="Lato" pitchFamily="34" charset="0"/>
                <a:cs typeface="Lato" pitchFamily="34" charset="0"/>
              </a:endParaRPr>
            </a:p>
          </p:txBody>
        </p:sp>
        <p:sp>
          <p:nvSpPr>
            <p:cNvPr id="7" name="สี่เหลี่ยมผืนผ้า 27"/>
            <p:cNvSpPr/>
            <p:nvPr/>
          </p:nvSpPr>
          <p:spPr>
            <a:xfrm>
              <a:off x="7056437" y="4610100"/>
              <a:ext cx="4490332" cy="769441"/>
            </a:xfrm>
            <a:prstGeom prst="rect">
              <a:avLst/>
            </a:prstGeom>
          </p:spPr>
          <p:txBody>
            <a:bodyPr wrap="none">
              <a:spAutoFit/>
            </a:bodyPr>
            <a:lstStyle/>
            <a:p>
              <a:r>
                <a:rPr lang="en-US" sz="4400" b="1" dirty="0" smtClean="0">
                  <a:solidFill>
                    <a:schemeClr val="accent5"/>
                  </a:solidFill>
                  <a:latin typeface="Lato" pitchFamily="34" charset="0"/>
                  <a:ea typeface="Lato" pitchFamily="34" charset="0"/>
                  <a:cs typeface="Lato" pitchFamily="34" charset="0"/>
                </a:rPr>
                <a:t>Description Here</a:t>
              </a:r>
              <a:endParaRPr lang="th-TH" sz="4400" b="1" dirty="0">
                <a:solidFill>
                  <a:schemeClr val="accent5"/>
                </a:solidFill>
              </a:endParaRPr>
            </a:p>
          </p:txBody>
        </p:sp>
        <p:sp>
          <p:nvSpPr>
            <p:cNvPr id="8" name="Rectangle 328"/>
            <p:cNvSpPr/>
            <p:nvPr/>
          </p:nvSpPr>
          <p:spPr>
            <a:xfrm>
              <a:off x="7156831" y="5415353"/>
              <a:ext cx="4389938" cy="13005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aphicFrame>
        <p:nvGraphicFramePr>
          <p:cNvPr id="9" name="Chart 1"/>
          <p:cNvGraphicFramePr/>
          <p:nvPr>
            <p:extLst>
              <p:ext uri="{D42A27DB-BD31-4B8C-83A1-F6EECF244321}">
                <p14:modId xmlns:p14="http://schemas.microsoft.com/office/powerpoint/2010/main" val="90337539"/>
              </p:ext>
            </p:extLst>
          </p:nvPr>
        </p:nvGraphicFramePr>
        <p:xfrm>
          <a:off x="1827524" y="4800600"/>
          <a:ext cx="11625314" cy="7750209"/>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13694809" y="5867400"/>
            <a:ext cx="3490937" cy="615517"/>
          </a:xfrm>
          <a:prstGeom prst="rect">
            <a:avLst/>
          </a:prstGeom>
          <a:noFill/>
        </p:spPr>
        <p:txBody>
          <a:bodyPr wrap="square" lIns="182843" tIns="91422" rIns="182843" bIns="91422" rtlCol="0">
            <a:spAutoFit/>
          </a:bodyPr>
          <a:lstStyle/>
          <a:p>
            <a:r>
              <a:rPr lang="en-US" sz="2800" b="1" dirty="0" smtClean="0">
                <a:solidFill>
                  <a:schemeClr val="accent6"/>
                </a:solidFill>
                <a:latin typeface="Lato" pitchFamily="34" charset="0"/>
                <a:ea typeface="Lato" pitchFamily="34" charset="0"/>
                <a:cs typeface="Lato" pitchFamily="34" charset="0"/>
              </a:rPr>
              <a:t>Description here</a:t>
            </a:r>
            <a:endParaRPr lang="id-ID" sz="2800" b="1" dirty="0">
              <a:solidFill>
                <a:schemeClr val="accent6"/>
              </a:solidFill>
              <a:latin typeface="Lato" pitchFamily="34" charset="0"/>
              <a:ea typeface="Lato" pitchFamily="34" charset="0"/>
              <a:cs typeface="Lato" pitchFamily="34" charset="0"/>
            </a:endParaRPr>
          </a:p>
        </p:txBody>
      </p:sp>
      <p:sp>
        <p:nvSpPr>
          <p:cNvPr id="11" name="TextBox 10"/>
          <p:cNvSpPr txBox="1"/>
          <p:nvPr/>
        </p:nvSpPr>
        <p:spPr>
          <a:xfrm>
            <a:off x="13668492" y="6528497"/>
            <a:ext cx="3979746" cy="2068222"/>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2" name="TextBox 11"/>
          <p:cNvSpPr txBox="1"/>
          <p:nvPr/>
        </p:nvSpPr>
        <p:spPr>
          <a:xfrm>
            <a:off x="13712155" y="9081681"/>
            <a:ext cx="3490937" cy="615517"/>
          </a:xfrm>
          <a:prstGeom prst="rect">
            <a:avLst/>
          </a:prstGeom>
          <a:noFill/>
        </p:spPr>
        <p:txBody>
          <a:bodyPr wrap="square" lIns="182843" tIns="91422" rIns="182843" bIns="91422" rtlCol="0">
            <a:spAutoFit/>
          </a:bodyPr>
          <a:lstStyle/>
          <a:p>
            <a:r>
              <a:rPr lang="en-US" sz="2800" b="1" dirty="0" smtClean="0">
                <a:solidFill>
                  <a:schemeClr val="accent3"/>
                </a:solidFill>
                <a:latin typeface="Lato" pitchFamily="34" charset="0"/>
                <a:ea typeface="Lato" pitchFamily="34" charset="0"/>
                <a:cs typeface="Lato" pitchFamily="34" charset="0"/>
              </a:rPr>
              <a:t>Description here</a:t>
            </a:r>
            <a:endParaRPr lang="id-ID" sz="2800" b="1" dirty="0">
              <a:solidFill>
                <a:schemeClr val="accent3"/>
              </a:solidFill>
              <a:latin typeface="Lato" pitchFamily="34" charset="0"/>
              <a:ea typeface="Lato" pitchFamily="34" charset="0"/>
              <a:cs typeface="Lato" pitchFamily="34" charset="0"/>
            </a:endParaRPr>
          </a:p>
        </p:txBody>
      </p:sp>
      <p:sp>
        <p:nvSpPr>
          <p:cNvPr id="13" name="TextBox 12"/>
          <p:cNvSpPr txBox="1"/>
          <p:nvPr/>
        </p:nvSpPr>
        <p:spPr>
          <a:xfrm>
            <a:off x="13685838" y="9742778"/>
            <a:ext cx="3979746" cy="2068222"/>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4" name="TextBox 13"/>
          <p:cNvSpPr txBox="1"/>
          <p:nvPr/>
        </p:nvSpPr>
        <p:spPr>
          <a:xfrm>
            <a:off x="18173262" y="5867400"/>
            <a:ext cx="3490937" cy="615517"/>
          </a:xfrm>
          <a:prstGeom prst="rect">
            <a:avLst/>
          </a:prstGeom>
          <a:noFill/>
        </p:spPr>
        <p:txBody>
          <a:bodyPr wrap="square" lIns="182843" tIns="91422" rIns="182843" bIns="91422" rtlCol="0">
            <a:spAutoFit/>
          </a:bodyPr>
          <a:lstStyle/>
          <a:p>
            <a:r>
              <a:rPr lang="en-US" sz="2800" b="1" dirty="0" smtClean="0">
                <a:solidFill>
                  <a:schemeClr val="accent2"/>
                </a:solidFill>
                <a:latin typeface="Lato" pitchFamily="34" charset="0"/>
                <a:ea typeface="Lato" pitchFamily="34" charset="0"/>
                <a:cs typeface="Lato" pitchFamily="34" charset="0"/>
              </a:rPr>
              <a:t>Description here</a:t>
            </a:r>
            <a:endParaRPr lang="id-ID" sz="2800" b="1" dirty="0">
              <a:solidFill>
                <a:schemeClr val="accent2"/>
              </a:solidFill>
              <a:latin typeface="Lato" pitchFamily="34" charset="0"/>
              <a:ea typeface="Lato" pitchFamily="34" charset="0"/>
              <a:cs typeface="Lato" pitchFamily="34" charset="0"/>
            </a:endParaRPr>
          </a:p>
        </p:txBody>
      </p:sp>
      <p:sp>
        <p:nvSpPr>
          <p:cNvPr id="16" name="TextBox 15"/>
          <p:cNvSpPr txBox="1"/>
          <p:nvPr/>
        </p:nvSpPr>
        <p:spPr>
          <a:xfrm>
            <a:off x="18146945" y="6528497"/>
            <a:ext cx="3979746" cy="2068222"/>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19" name="TextBox 18"/>
          <p:cNvSpPr txBox="1"/>
          <p:nvPr/>
        </p:nvSpPr>
        <p:spPr>
          <a:xfrm>
            <a:off x="18190608" y="9081681"/>
            <a:ext cx="3490937" cy="615517"/>
          </a:xfrm>
          <a:prstGeom prst="rect">
            <a:avLst/>
          </a:prstGeom>
          <a:noFill/>
        </p:spPr>
        <p:txBody>
          <a:bodyPr wrap="square" lIns="182843" tIns="91422" rIns="182843" bIns="91422" rtlCol="0">
            <a:spAutoFit/>
          </a:bodyPr>
          <a:lstStyle/>
          <a:p>
            <a:r>
              <a:rPr lang="en-US" sz="2800" b="1" dirty="0" smtClean="0">
                <a:solidFill>
                  <a:schemeClr val="accent5"/>
                </a:solidFill>
                <a:latin typeface="Lato" pitchFamily="34" charset="0"/>
                <a:ea typeface="Lato" pitchFamily="34" charset="0"/>
                <a:cs typeface="Lato" pitchFamily="34" charset="0"/>
              </a:rPr>
              <a:t>Description here</a:t>
            </a:r>
            <a:endParaRPr lang="id-ID" sz="2800" b="1" dirty="0">
              <a:solidFill>
                <a:schemeClr val="accent5"/>
              </a:solidFill>
              <a:latin typeface="Lato" pitchFamily="34" charset="0"/>
              <a:ea typeface="Lato" pitchFamily="34" charset="0"/>
              <a:cs typeface="Lato" pitchFamily="34" charset="0"/>
            </a:endParaRPr>
          </a:p>
        </p:txBody>
      </p:sp>
      <p:sp>
        <p:nvSpPr>
          <p:cNvPr id="20" name="TextBox 19"/>
          <p:cNvSpPr txBox="1"/>
          <p:nvPr/>
        </p:nvSpPr>
        <p:spPr>
          <a:xfrm>
            <a:off x="18164291" y="9742778"/>
            <a:ext cx="3979746" cy="2068222"/>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Tree>
    <p:extLst>
      <p:ext uri="{BB962C8B-B14F-4D97-AF65-F5344CB8AC3E}">
        <p14:creationId xmlns:p14="http://schemas.microsoft.com/office/powerpoint/2010/main" val="13482101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2" presetClass="entr" presetSubtype="4"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par>
                                <p:cTn id="14" presetID="53" presetClass="entr" presetSubtype="16" fill="hold" grpId="0" nodeType="withEffect">
                                  <p:stCondLst>
                                    <p:cond delay="75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par>
                                <p:cTn id="19" presetID="53" presetClass="entr" presetSubtype="16" fill="hold" grpId="0" nodeType="withEffect">
                                  <p:stCondLst>
                                    <p:cond delay="50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par>
                                <p:cTn id="24" presetID="53" presetClass="entr" presetSubtype="16" fill="hold" grpId="0" nodeType="withEffect">
                                  <p:stCondLst>
                                    <p:cond delay="75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par>
                                <p:cTn id="29" presetID="53" presetClass="entr" presetSubtype="16" fill="hold" grpId="0" nodeType="withEffect">
                                  <p:stCondLst>
                                    <p:cond delay="50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par>
                                <p:cTn id="34" presetID="53" presetClass="entr" presetSubtype="16" fill="hold" grpId="0" nodeType="withEffect">
                                  <p:stCondLst>
                                    <p:cond delay="75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par>
                                <p:cTn id="39" presetID="53" presetClass="entr" presetSubtype="16" fill="hold" grpId="0" nodeType="withEffect">
                                  <p:stCondLst>
                                    <p:cond delay="500"/>
                                  </p:stCondLst>
                                  <p:childTnLst>
                                    <p:set>
                                      <p:cBhvr>
                                        <p:cTn id="40" dur="1" fill="hold">
                                          <p:stCondLst>
                                            <p:cond delay="0"/>
                                          </p:stCondLst>
                                        </p:cTn>
                                        <p:tgtEl>
                                          <p:spTgt spid="16"/>
                                        </p:tgtEl>
                                        <p:attrNameLst>
                                          <p:attrName>style.visibility</p:attrName>
                                        </p:attrNameLst>
                                      </p:cBhvr>
                                      <p:to>
                                        <p:strVal val="visible"/>
                                      </p:to>
                                    </p:set>
                                    <p:anim calcmode="lin" valueType="num">
                                      <p:cBhvr>
                                        <p:cTn id="41" dur="500" fill="hold"/>
                                        <p:tgtEl>
                                          <p:spTgt spid="16"/>
                                        </p:tgtEl>
                                        <p:attrNameLst>
                                          <p:attrName>ppt_w</p:attrName>
                                        </p:attrNameLst>
                                      </p:cBhvr>
                                      <p:tavLst>
                                        <p:tav tm="0">
                                          <p:val>
                                            <p:fltVal val="0"/>
                                          </p:val>
                                        </p:tav>
                                        <p:tav tm="100000">
                                          <p:val>
                                            <p:strVal val="#ppt_w"/>
                                          </p:val>
                                        </p:tav>
                                      </p:tavLst>
                                    </p:anim>
                                    <p:anim calcmode="lin" valueType="num">
                                      <p:cBhvr>
                                        <p:cTn id="42" dur="500" fill="hold"/>
                                        <p:tgtEl>
                                          <p:spTgt spid="16"/>
                                        </p:tgtEl>
                                        <p:attrNameLst>
                                          <p:attrName>ppt_h</p:attrName>
                                        </p:attrNameLst>
                                      </p:cBhvr>
                                      <p:tavLst>
                                        <p:tav tm="0">
                                          <p:val>
                                            <p:fltVal val="0"/>
                                          </p:val>
                                        </p:tav>
                                        <p:tav tm="100000">
                                          <p:val>
                                            <p:strVal val="#ppt_h"/>
                                          </p:val>
                                        </p:tav>
                                      </p:tavLst>
                                    </p:anim>
                                    <p:animEffect transition="in" filter="fade">
                                      <p:cBhvr>
                                        <p:cTn id="43" dur="500"/>
                                        <p:tgtEl>
                                          <p:spTgt spid="16"/>
                                        </p:tgtEl>
                                      </p:cBhvr>
                                    </p:animEffect>
                                  </p:childTnLst>
                                </p:cTn>
                              </p:par>
                              <p:par>
                                <p:cTn id="44" presetID="53" presetClass="entr" presetSubtype="16" fill="hold" grpId="0" nodeType="withEffect">
                                  <p:stCondLst>
                                    <p:cond delay="75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par>
                                <p:cTn id="49" presetID="53" presetClass="entr" presetSubtype="16" fill="hold" grpId="0" nodeType="withEffect">
                                  <p:stCondLst>
                                    <p:cond delay="50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animEffect transition="in" filter="fade">
                                      <p:cBhvr>
                                        <p:cTn id="5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0" grpId="0"/>
      <p:bldP spid="11" grpId="0"/>
      <p:bldP spid="12" grpId="0"/>
      <p:bldP spid="13" grpId="0"/>
      <p:bldP spid="14" grpId="0"/>
      <p:bldP spid="16" grpId="0"/>
      <p:bldP spid="19" grpId="0"/>
      <p:bldP spid="20"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smtClean="0">
                  <a:solidFill>
                    <a:schemeClr val="accent1"/>
                  </a:solidFill>
                  <a:latin typeface="Lato" pitchFamily="34" charset="0"/>
                  <a:ea typeface="Lato" pitchFamily="34" charset="0"/>
                  <a:cs typeface="Lato" pitchFamily="34" charset="0"/>
                </a:rPr>
                <a:t>Table </a:t>
              </a:r>
              <a:r>
                <a:rPr lang="en-US" sz="6000" b="1" dirty="0">
                  <a:solidFill>
                    <a:schemeClr val="accent1"/>
                  </a:solidFill>
                  <a:latin typeface="Lato" pitchFamily="34" charset="0"/>
                  <a:ea typeface="Lato" pitchFamily="34" charset="0"/>
                  <a:cs typeface="Lato" pitchFamily="34" charset="0"/>
                </a:rPr>
                <a:t>Graphic!</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aphicFrame>
        <p:nvGraphicFramePr>
          <p:cNvPr id="5" name="Table 4"/>
          <p:cNvGraphicFramePr>
            <a:graphicFrameLocks noGrp="1"/>
          </p:cNvGraphicFramePr>
          <p:nvPr>
            <p:extLst>
              <p:ext uri="{D42A27DB-BD31-4B8C-83A1-F6EECF244321}">
                <p14:modId xmlns:p14="http://schemas.microsoft.com/office/powerpoint/2010/main" val="546341193"/>
              </p:ext>
            </p:extLst>
          </p:nvPr>
        </p:nvGraphicFramePr>
        <p:xfrm>
          <a:off x="2789237" y="3041732"/>
          <a:ext cx="18821400" cy="8921668"/>
        </p:xfrm>
        <a:graphic>
          <a:graphicData uri="http://schemas.openxmlformats.org/drawingml/2006/table">
            <a:tbl>
              <a:tblPr firstRow="1" bandRow="1">
                <a:tableStyleId>{5940675A-B579-460E-94D1-54222C63F5DA}</a:tableStyleId>
              </a:tblPr>
              <a:tblGrid>
                <a:gridCol w="3764280"/>
                <a:gridCol w="3764280"/>
                <a:gridCol w="3764280"/>
                <a:gridCol w="3764280"/>
                <a:gridCol w="3764280"/>
              </a:tblGrid>
              <a:tr h="1274524">
                <a:tc>
                  <a:txBody>
                    <a:bodyPr/>
                    <a:lstStyle/>
                    <a:p>
                      <a:pPr algn="ctr"/>
                      <a:r>
                        <a:rPr lang="en-US" sz="3600" b="0" dirty="0" smtClean="0">
                          <a:solidFill>
                            <a:schemeClr val="bg1">
                              <a:lumMod val="95000"/>
                            </a:schemeClr>
                          </a:solidFill>
                          <a:latin typeface="Lato" pitchFamily="34" charset="0"/>
                          <a:ea typeface="Lato" pitchFamily="34" charset="0"/>
                          <a:cs typeface="Lato" pitchFamily="34" charset="0"/>
                        </a:rPr>
                        <a:t>Basic Plan</a:t>
                      </a:r>
                      <a:endParaRPr lang="en-US" sz="36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1"/>
                    </a:solidFill>
                  </a:tcPr>
                </a:tc>
                <a:tc>
                  <a:txBody>
                    <a:bodyPr/>
                    <a:lstStyle/>
                    <a:p>
                      <a:pPr algn="ctr"/>
                      <a:r>
                        <a:rPr lang="en-US" sz="3600" b="0" dirty="0" smtClean="0">
                          <a:solidFill>
                            <a:schemeClr val="bg1">
                              <a:lumMod val="95000"/>
                            </a:schemeClr>
                          </a:solidFill>
                          <a:latin typeface="Lato" pitchFamily="34" charset="0"/>
                          <a:ea typeface="Lato" pitchFamily="34" charset="0"/>
                          <a:cs typeface="Lato" pitchFamily="34" charset="0"/>
                        </a:rPr>
                        <a:t>Professional</a:t>
                      </a:r>
                      <a:endParaRPr lang="en-US" sz="36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2"/>
                    </a:solidFill>
                  </a:tcPr>
                </a:tc>
                <a:tc>
                  <a:txBody>
                    <a:bodyPr/>
                    <a:lstStyle/>
                    <a:p>
                      <a:pPr algn="ctr"/>
                      <a:r>
                        <a:rPr lang="en-US" sz="3600" b="0" dirty="0" smtClean="0">
                          <a:solidFill>
                            <a:schemeClr val="bg1">
                              <a:lumMod val="95000"/>
                            </a:schemeClr>
                          </a:solidFill>
                          <a:latin typeface="Lato" pitchFamily="34" charset="0"/>
                          <a:ea typeface="Lato" pitchFamily="34" charset="0"/>
                          <a:cs typeface="Lato" pitchFamily="34" charset="0"/>
                        </a:rPr>
                        <a:t>Popular</a:t>
                      </a:r>
                      <a:endParaRPr lang="en-US" sz="36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3"/>
                    </a:solidFill>
                  </a:tcPr>
                </a:tc>
                <a:tc>
                  <a:txBody>
                    <a:bodyPr/>
                    <a:lstStyle/>
                    <a:p>
                      <a:pPr algn="ctr"/>
                      <a:r>
                        <a:rPr lang="en-US" sz="3600" b="0" dirty="0" smtClean="0">
                          <a:solidFill>
                            <a:schemeClr val="bg1">
                              <a:lumMod val="95000"/>
                            </a:schemeClr>
                          </a:solidFill>
                          <a:latin typeface="Lato" pitchFamily="34" charset="0"/>
                          <a:ea typeface="Lato" pitchFamily="34" charset="0"/>
                          <a:cs typeface="Lato" pitchFamily="34" charset="0"/>
                        </a:rPr>
                        <a:t>Extreme</a:t>
                      </a:r>
                      <a:endParaRPr lang="en-US" sz="36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4"/>
                    </a:solidFill>
                  </a:tcPr>
                </a:tc>
                <a:tc>
                  <a:txBody>
                    <a:bodyPr/>
                    <a:lstStyle/>
                    <a:p>
                      <a:pPr algn="ctr"/>
                      <a:r>
                        <a:rPr lang="en-US" sz="3600" b="0" dirty="0" smtClean="0">
                          <a:solidFill>
                            <a:schemeClr val="bg1">
                              <a:lumMod val="95000"/>
                            </a:schemeClr>
                          </a:solidFill>
                          <a:latin typeface="Lato" pitchFamily="34" charset="0"/>
                          <a:ea typeface="Lato" pitchFamily="34" charset="0"/>
                          <a:cs typeface="Lato" pitchFamily="34" charset="0"/>
                        </a:rPr>
                        <a:t>Ultimate</a:t>
                      </a:r>
                      <a:endParaRPr lang="en-US" sz="36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solidFill>
                      <a:schemeClr val="accent5"/>
                    </a:solidFill>
                  </a:tcPr>
                </a:tc>
              </a:tr>
              <a:tr h="1274524">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First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First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First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First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First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r>
              <a:tr h="1274524">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First</a:t>
                      </a:r>
                      <a:r>
                        <a:rPr lang="en-US" sz="2800" baseline="0" dirty="0" smtClean="0">
                          <a:solidFill>
                            <a:schemeClr val="bg1">
                              <a:lumMod val="95000"/>
                            </a:schemeClr>
                          </a:solidFill>
                          <a:latin typeface="Lato" pitchFamily="34" charset="0"/>
                          <a:ea typeface="Lato" pitchFamily="34" charset="0"/>
                          <a:cs typeface="Lato" pitchFamily="34" charset="0"/>
                        </a:rPr>
                        <a:t>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Second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Second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Second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Second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r>
              <a:tr h="1274524">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Third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Third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Third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r>
              <a:tr h="1274524">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Fourth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Fourth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r>
              <a:tr h="1274524">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2800" dirty="0" smtClean="0">
                          <a:solidFill>
                            <a:schemeClr val="bg1">
                              <a:lumMod val="95000"/>
                            </a:schemeClr>
                          </a:solidFill>
                          <a:latin typeface="Lato" pitchFamily="34" charset="0"/>
                          <a:ea typeface="Lato" pitchFamily="34" charset="0"/>
                          <a:cs typeface="Lato" pitchFamily="34" charset="0"/>
                        </a:rPr>
                        <a:t>Fifth Service</a:t>
                      </a:r>
                      <a:endParaRPr lang="en-US" sz="280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r>
              <a:tr h="1274524">
                <a:tc>
                  <a:txBody>
                    <a:bodyPr/>
                    <a:lstStyle/>
                    <a:p>
                      <a:pPr algn="ctr"/>
                      <a:r>
                        <a:rPr lang="en-US" sz="4000" b="0" dirty="0" smtClean="0">
                          <a:solidFill>
                            <a:schemeClr val="bg1">
                              <a:lumMod val="95000"/>
                            </a:schemeClr>
                          </a:solidFill>
                          <a:latin typeface="Lato" pitchFamily="34" charset="0"/>
                          <a:ea typeface="Lato" pitchFamily="34" charset="0"/>
                          <a:cs typeface="Lato" pitchFamily="34" charset="0"/>
                        </a:rPr>
                        <a:t>$10.00</a:t>
                      </a:r>
                      <a:endParaRPr lang="en-US" sz="40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4000" b="0" dirty="0" smtClean="0">
                          <a:solidFill>
                            <a:schemeClr val="bg1">
                              <a:lumMod val="95000"/>
                            </a:schemeClr>
                          </a:solidFill>
                          <a:latin typeface="Lato" pitchFamily="34" charset="0"/>
                          <a:ea typeface="Lato" pitchFamily="34" charset="0"/>
                          <a:cs typeface="Lato" pitchFamily="34" charset="0"/>
                        </a:rPr>
                        <a:t>$29.00</a:t>
                      </a:r>
                      <a:endParaRPr lang="en-US" sz="40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4000" b="0" dirty="0" smtClean="0">
                          <a:solidFill>
                            <a:schemeClr val="bg1">
                              <a:lumMod val="95000"/>
                            </a:schemeClr>
                          </a:solidFill>
                          <a:latin typeface="Lato" pitchFamily="34" charset="0"/>
                          <a:ea typeface="Lato" pitchFamily="34" charset="0"/>
                          <a:cs typeface="Lato" pitchFamily="34" charset="0"/>
                        </a:rPr>
                        <a:t>$50.99</a:t>
                      </a:r>
                      <a:endParaRPr lang="en-US" sz="40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4000" b="0" dirty="0" smtClean="0">
                          <a:solidFill>
                            <a:schemeClr val="bg1">
                              <a:lumMod val="95000"/>
                            </a:schemeClr>
                          </a:solidFill>
                          <a:latin typeface="Lato" pitchFamily="34" charset="0"/>
                          <a:ea typeface="Lato" pitchFamily="34" charset="0"/>
                          <a:cs typeface="Lato" pitchFamily="34" charset="0"/>
                        </a:rPr>
                        <a:t>$99.99</a:t>
                      </a:r>
                      <a:endParaRPr lang="en-US" sz="40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c>
                  <a:txBody>
                    <a:bodyPr/>
                    <a:lstStyle/>
                    <a:p>
                      <a:pPr algn="ctr"/>
                      <a:r>
                        <a:rPr lang="en-US" sz="4000" b="0" dirty="0" smtClean="0">
                          <a:solidFill>
                            <a:schemeClr val="bg1">
                              <a:lumMod val="95000"/>
                            </a:schemeClr>
                          </a:solidFill>
                          <a:latin typeface="Lato" pitchFamily="34" charset="0"/>
                          <a:ea typeface="Lato" pitchFamily="34" charset="0"/>
                          <a:cs typeface="Lato" pitchFamily="34" charset="0"/>
                        </a:rPr>
                        <a:t>$129.0</a:t>
                      </a:r>
                      <a:endParaRPr lang="en-US" sz="4000" b="0" dirty="0">
                        <a:solidFill>
                          <a:schemeClr val="bg1">
                            <a:lumMod val="95000"/>
                          </a:schemeClr>
                        </a:solidFill>
                        <a:latin typeface="Lato" pitchFamily="34" charset="0"/>
                        <a:ea typeface="Lato" pitchFamily="34" charset="0"/>
                        <a:cs typeface="Lato" pitchFamily="34" charset="0"/>
                      </a:endParaRPr>
                    </a:p>
                  </a:txBody>
                  <a:tcPr marL="91405" marR="91405" anchor="ctr">
                    <a:lnL w="9525" cap="flat" cmpd="sng" algn="ctr">
                      <a:solidFill>
                        <a:prstClr val="white">
                          <a:lumMod val="75000"/>
                        </a:prstClr>
                      </a:solidFill>
                      <a:prstDash val="solid"/>
                      <a:round/>
                      <a:headEnd type="none" w="med" len="med"/>
                      <a:tailEnd type="none" w="med" len="med"/>
                    </a:lnL>
                    <a:lnR w="9525" cap="flat" cmpd="sng" algn="ctr">
                      <a:solidFill>
                        <a:prstClr val="white">
                          <a:lumMod val="75000"/>
                        </a:prstClr>
                      </a:solidFill>
                      <a:prstDash val="solid"/>
                      <a:round/>
                      <a:headEnd type="none" w="med" len="med"/>
                      <a:tailEnd type="none" w="med" len="med"/>
                    </a:lnR>
                    <a:lnT w="9525" cap="flat" cmpd="sng" algn="ctr">
                      <a:solidFill>
                        <a:prstClr val="white">
                          <a:lumMod val="75000"/>
                        </a:prstClr>
                      </a:solidFill>
                      <a:prstDash val="solid"/>
                      <a:round/>
                      <a:headEnd type="none" w="med" len="med"/>
                      <a:tailEnd type="none" w="med" len="med"/>
                    </a:lnT>
                    <a:lnB w="9525" cap="flat" cmpd="sng" algn="ctr">
                      <a:solidFill>
                        <a:prstClr val="white">
                          <a:lumMod val="75000"/>
                        </a:prst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60870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66"/>
          <p:cNvGrpSpPr/>
          <p:nvPr/>
        </p:nvGrpSpPr>
        <p:grpSpPr>
          <a:xfrm>
            <a:off x="7858413" y="457200"/>
            <a:ext cx="8646824" cy="1652971"/>
            <a:chOff x="7837826" y="483017"/>
            <a:chExt cx="8646824" cy="1652971"/>
          </a:xfrm>
        </p:grpSpPr>
        <p:sp>
          <p:nvSpPr>
            <p:cNvPr id="17" name="TextBox 16"/>
            <p:cNvSpPr txBox="1"/>
            <p:nvPr/>
          </p:nvSpPr>
          <p:spPr>
            <a:xfrm>
              <a:off x="7837826" y="483017"/>
              <a:ext cx="8646824" cy="1015644"/>
            </a:xfrm>
            <a:prstGeom prst="rect">
              <a:avLst/>
            </a:prstGeom>
            <a:noFill/>
          </p:spPr>
          <p:txBody>
            <a:bodyPr wrap="square" lIns="91422" tIns="45711" rIns="91422" bIns="45711" rtlCol="0">
              <a:spAutoFit/>
            </a:bodyPr>
            <a:lstStyle/>
            <a:p>
              <a:pPr algn="ctr"/>
              <a:r>
                <a:rPr lang="en-US" sz="6000" b="1" dirty="0">
                  <a:solidFill>
                    <a:schemeClr val="accent1"/>
                  </a:solidFill>
                  <a:latin typeface="Lato" pitchFamily="34" charset="0"/>
                  <a:ea typeface="Lato" pitchFamily="34" charset="0"/>
                  <a:cs typeface="Lato" pitchFamily="34" charset="0"/>
                </a:rPr>
                <a:t>Info Graphic!</a:t>
              </a:r>
              <a:endParaRPr lang="id-ID" sz="6000" b="1" dirty="0">
                <a:solidFill>
                  <a:schemeClr val="accent1"/>
                </a:solidFill>
                <a:latin typeface="Lato" pitchFamily="34" charset="0"/>
                <a:ea typeface="Lato" pitchFamily="34" charset="0"/>
                <a:cs typeface="Lato" pitchFamily="34" charset="0"/>
              </a:endParaRPr>
            </a:p>
          </p:txBody>
        </p:sp>
        <p:sp>
          <p:nvSpPr>
            <p:cNvPr id="18" name="Subtitle 2"/>
            <p:cNvSpPr txBox="1">
              <a:spLocks/>
            </p:cNvSpPr>
            <p:nvPr/>
          </p:nvSpPr>
          <p:spPr>
            <a:xfrm>
              <a:off x="9702850" y="1399309"/>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5" name="กลุ่ม 22"/>
          <p:cNvGrpSpPr/>
          <p:nvPr/>
        </p:nvGrpSpPr>
        <p:grpSpPr>
          <a:xfrm>
            <a:off x="2046287" y="2133600"/>
            <a:ext cx="19259550" cy="1752600"/>
            <a:chOff x="1353313" y="3557230"/>
            <a:chExt cx="19259550" cy="1752600"/>
          </a:xfrm>
        </p:grpSpPr>
        <p:sp>
          <p:nvSpPr>
            <p:cNvPr id="6" name="Title 20"/>
            <p:cNvSpPr txBox="1">
              <a:spLocks/>
            </p:cNvSpPr>
            <p:nvPr/>
          </p:nvSpPr>
          <p:spPr bwMode="auto">
            <a:xfrm>
              <a:off x="1353313" y="4103334"/>
              <a:ext cx="19259550" cy="1206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a:t>
              </a:r>
              <a:r>
                <a:rPr lang="pt-BR" sz="2400" dirty="0" smtClean="0">
                  <a:solidFill>
                    <a:schemeClr val="bg1">
                      <a:lumMod val="95000"/>
                    </a:schemeClr>
                  </a:solidFill>
                  <a:latin typeface="Lato" pitchFamily="34" charset="0"/>
                  <a:ea typeface="Lato" pitchFamily="34" charset="0"/>
                  <a:cs typeface="Lato" pitchFamily="34" charset="0"/>
                </a:rPr>
                <a:t>ipsum.</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7" name="TextBox 6"/>
            <p:cNvSpPr txBox="1"/>
            <p:nvPr/>
          </p:nvSpPr>
          <p:spPr>
            <a:xfrm>
              <a:off x="1468850" y="3557230"/>
              <a:ext cx="5022025" cy="646331"/>
            </a:xfrm>
            <a:prstGeom prst="rect">
              <a:avLst/>
            </a:prstGeom>
            <a:noFill/>
          </p:spPr>
          <p:txBody>
            <a:bodyPr wrap="square" rtlCol="0">
              <a:spAutoFit/>
            </a:bodyPr>
            <a:lstStyle/>
            <a:p>
              <a:r>
                <a:rPr lang="en-US" sz="3600" b="1" dirty="0" smtClean="0">
                  <a:solidFill>
                    <a:schemeClr val="accent1"/>
                  </a:solidFill>
                  <a:latin typeface="Lato Black" charset="0"/>
                  <a:ea typeface="Lato Black" charset="0"/>
                  <a:cs typeface="Lato Black" charset="0"/>
                </a:rPr>
                <a:t>Information</a:t>
              </a:r>
            </a:p>
          </p:txBody>
        </p:sp>
      </p:grpSp>
      <p:grpSp>
        <p:nvGrpSpPr>
          <p:cNvPr id="8" name="กลุ่ม 100"/>
          <p:cNvGrpSpPr/>
          <p:nvPr/>
        </p:nvGrpSpPr>
        <p:grpSpPr>
          <a:xfrm>
            <a:off x="3322637" y="4361694"/>
            <a:ext cx="7799388" cy="1936750"/>
            <a:chOff x="9235213" y="3159863"/>
            <a:chExt cx="7799388" cy="1936750"/>
          </a:xfrm>
        </p:grpSpPr>
        <p:sp>
          <p:nvSpPr>
            <p:cNvPr id="9" name="Freeform 6"/>
            <p:cNvSpPr>
              <a:spLocks/>
            </p:cNvSpPr>
            <p:nvPr/>
          </p:nvSpPr>
          <p:spPr bwMode="auto">
            <a:xfrm>
              <a:off x="9235213" y="3159863"/>
              <a:ext cx="7799388" cy="1936750"/>
            </a:xfrm>
            <a:custGeom>
              <a:avLst/>
              <a:gdLst>
                <a:gd name="T0" fmla="*/ 403 w 459"/>
                <a:gd name="T1" fmla="*/ 0 h 114"/>
                <a:gd name="T2" fmla="*/ 57 w 459"/>
                <a:gd name="T3" fmla="*/ 0 h 114"/>
                <a:gd name="T4" fmla="*/ 0 w 459"/>
                <a:gd name="T5" fmla="*/ 57 h 114"/>
                <a:gd name="T6" fmla="*/ 57 w 459"/>
                <a:gd name="T7" fmla="*/ 114 h 114"/>
                <a:gd name="T8" fmla="*/ 403 w 459"/>
                <a:gd name="T9" fmla="*/ 114 h 114"/>
                <a:gd name="T10" fmla="*/ 459 w 459"/>
                <a:gd name="T11" fmla="*/ 57 h 114"/>
                <a:gd name="T12" fmla="*/ 403 w 459"/>
                <a:gd name="T13" fmla="*/ 0 h 114"/>
              </a:gdLst>
              <a:ahLst/>
              <a:cxnLst>
                <a:cxn ang="0">
                  <a:pos x="T0" y="T1"/>
                </a:cxn>
                <a:cxn ang="0">
                  <a:pos x="T2" y="T3"/>
                </a:cxn>
                <a:cxn ang="0">
                  <a:pos x="T4" y="T5"/>
                </a:cxn>
                <a:cxn ang="0">
                  <a:pos x="T6" y="T7"/>
                </a:cxn>
                <a:cxn ang="0">
                  <a:pos x="T8" y="T9"/>
                </a:cxn>
                <a:cxn ang="0">
                  <a:pos x="T10" y="T11"/>
                </a:cxn>
                <a:cxn ang="0">
                  <a:pos x="T12" y="T13"/>
                </a:cxn>
              </a:cxnLst>
              <a:rect l="0" t="0" r="r" b="b"/>
              <a:pathLst>
                <a:path w="459" h="114">
                  <a:moveTo>
                    <a:pt x="403" y="0"/>
                  </a:moveTo>
                  <a:cubicBezTo>
                    <a:pt x="57" y="0"/>
                    <a:pt x="57" y="0"/>
                    <a:pt x="57" y="0"/>
                  </a:cubicBezTo>
                  <a:cubicBezTo>
                    <a:pt x="25" y="0"/>
                    <a:pt x="0" y="26"/>
                    <a:pt x="0" y="57"/>
                  </a:cubicBezTo>
                  <a:cubicBezTo>
                    <a:pt x="0" y="89"/>
                    <a:pt x="25" y="114"/>
                    <a:pt x="57" y="114"/>
                  </a:cubicBezTo>
                  <a:cubicBezTo>
                    <a:pt x="403" y="114"/>
                    <a:pt x="403" y="114"/>
                    <a:pt x="403" y="114"/>
                  </a:cubicBezTo>
                  <a:cubicBezTo>
                    <a:pt x="434" y="114"/>
                    <a:pt x="459" y="89"/>
                    <a:pt x="459" y="57"/>
                  </a:cubicBezTo>
                  <a:cubicBezTo>
                    <a:pt x="459" y="26"/>
                    <a:pt x="434" y="0"/>
                    <a:pt x="403" y="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th-TH"/>
            </a:p>
          </p:txBody>
        </p:sp>
        <p:sp>
          <p:nvSpPr>
            <p:cNvPr id="10" name="Oval 14"/>
            <p:cNvSpPr>
              <a:spLocks noChangeArrowheads="1"/>
            </p:cNvSpPr>
            <p:nvPr/>
          </p:nvSpPr>
          <p:spPr bwMode="auto">
            <a:xfrm>
              <a:off x="9463813" y="3370498"/>
              <a:ext cx="1541964" cy="154196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sp>
          <p:nvSpPr>
            <p:cNvPr id="11" name="TextBox 10"/>
            <p:cNvSpPr txBox="1"/>
            <p:nvPr/>
          </p:nvSpPr>
          <p:spPr bwMode="auto">
            <a:xfrm>
              <a:off x="11471190" y="3388463"/>
              <a:ext cx="4021886" cy="707886"/>
            </a:xfrm>
            <a:prstGeom prst="rect">
              <a:avLst/>
            </a:prstGeom>
            <a:noFill/>
          </p:spPr>
          <p:txBody>
            <a:bodyPr wrap="square">
              <a:spAutoFit/>
            </a:bodyPr>
            <a:lstStyle/>
            <a:p>
              <a:pPr defTabSz="1828434" fontAlgn="auto">
                <a:spcBef>
                  <a:spcPts val="0"/>
                </a:spcBef>
                <a:spcAft>
                  <a:spcPts val="0"/>
                </a:spcAft>
                <a:defRPr/>
              </a:pPr>
              <a:r>
                <a:rPr lang="en-US" sz="4000" b="1" dirty="0" smtClean="0">
                  <a:solidFill>
                    <a:schemeClr val="bg1"/>
                  </a:solidFill>
                  <a:latin typeface="Lato" pitchFamily="34" charset="0"/>
                  <a:ea typeface="Lato" pitchFamily="34" charset="0"/>
                  <a:cs typeface="Lato" pitchFamily="34" charset="0"/>
                </a:rPr>
                <a:t>Data Here</a:t>
              </a:r>
              <a:endParaRPr lang="id-ID" sz="4000" b="1" dirty="0">
                <a:solidFill>
                  <a:schemeClr val="bg1"/>
                </a:solidFill>
                <a:latin typeface="Lato" pitchFamily="34" charset="0"/>
                <a:ea typeface="Lato" pitchFamily="34" charset="0"/>
                <a:cs typeface="Lato" pitchFamily="34" charset="0"/>
              </a:endParaRPr>
            </a:p>
          </p:txBody>
        </p:sp>
        <p:sp>
          <p:nvSpPr>
            <p:cNvPr id="12" name="TextBox 11"/>
            <p:cNvSpPr txBox="1"/>
            <p:nvPr/>
          </p:nvSpPr>
          <p:spPr>
            <a:xfrm>
              <a:off x="11368813" y="3867950"/>
              <a:ext cx="4246863" cy="960227"/>
            </a:xfrm>
            <a:prstGeom prst="rect">
              <a:avLst/>
            </a:prstGeom>
            <a:noFill/>
          </p:spPr>
          <p:txBody>
            <a:bodyPr wrap="square" lIns="219419" tIns="109710" rIns="219419" bIns="109710" rtlCol="0">
              <a:spAutoFit/>
            </a:bodyPr>
            <a:lstStyle/>
            <a:p>
              <a:r>
                <a:rPr lang="en-US" sz="2400" dirty="0">
                  <a:solidFill>
                    <a:schemeClr val="bg1"/>
                  </a:solidFill>
                  <a:latin typeface="Lato" pitchFamily="34" charset="0"/>
                  <a:ea typeface="Lato" pitchFamily="34" charset="0"/>
                  <a:cs typeface="Lato" pitchFamily="34" charset="0"/>
                </a:rPr>
                <a:t>Lorem Ipsum has two main data statistical </a:t>
              </a:r>
              <a:r>
                <a:rPr lang="en-US" sz="2400" dirty="0" smtClean="0">
                  <a:solidFill>
                    <a:schemeClr val="bg1"/>
                  </a:solidFill>
                  <a:latin typeface="Lato" pitchFamily="34" charset="0"/>
                  <a:ea typeface="Lato" pitchFamily="34" charset="0"/>
                  <a:cs typeface="Lato" pitchFamily="34" charset="0"/>
                </a:rPr>
                <a:t>important.</a:t>
              </a:r>
              <a:endParaRPr lang="en-US" sz="2400" dirty="0">
                <a:solidFill>
                  <a:schemeClr val="bg1"/>
                </a:solidFill>
                <a:latin typeface="Lato" pitchFamily="34" charset="0"/>
                <a:ea typeface="Lato" pitchFamily="34" charset="0"/>
                <a:cs typeface="Lato" pitchFamily="34" charset="0"/>
              </a:endParaRPr>
            </a:p>
          </p:txBody>
        </p:sp>
        <p:sp>
          <p:nvSpPr>
            <p:cNvPr id="13" name="TextBox 12"/>
            <p:cNvSpPr txBox="1"/>
            <p:nvPr/>
          </p:nvSpPr>
          <p:spPr bwMode="auto">
            <a:xfrm>
              <a:off x="9904275" y="3657600"/>
              <a:ext cx="639290" cy="830997"/>
            </a:xfrm>
            <a:prstGeom prst="rect">
              <a:avLst/>
            </a:prstGeom>
            <a:noFill/>
          </p:spPr>
          <p:txBody>
            <a:bodyPr wrap="square">
              <a:spAutoFit/>
            </a:bodyPr>
            <a:lstStyle/>
            <a:p>
              <a:pPr algn="ctr" defTabSz="1828434" fontAlgn="auto">
                <a:spcBef>
                  <a:spcPts val="0"/>
                </a:spcBef>
                <a:spcAft>
                  <a:spcPts val="0"/>
                </a:spcAft>
                <a:defRPr/>
              </a:pPr>
              <a:r>
                <a:rPr lang="en-US" sz="4800" b="1" dirty="0" smtClean="0">
                  <a:solidFill>
                    <a:schemeClr val="accent3"/>
                  </a:solidFill>
                  <a:latin typeface="Lato" pitchFamily="34" charset="0"/>
                  <a:ea typeface="Lato" pitchFamily="34" charset="0"/>
                  <a:cs typeface="Lato" pitchFamily="34" charset="0"/>
                </a:rPr>
                <a:t>1</a:t>
              </a:r>
              <a:endParaRPr lang="id-ID" sz="4800" b="1" dirty="0">
                <a:solidFill>
                  <a:schemeClr val="accent3"/>
                </a:solidFill>
                <a:latin typeface="Lato" pitchFamily="34" charset="0"/>
                <a:ea typeface="Lato" pitchFamily="34" charset="0"/>
                <a:cs typeface="Lato" pitchFamily="34" charset="0"/>
              </a:endParaRPr>
            </a:p>
          </p:txBody>
        </p:sp>
      </p:grpSp>
      <p:grpSp>
        <p:nvGrpSpPr>
          <p:cNvPr id="14" name="กลุ่ม 106"/>
          <p:cNvGrpSpPr/>
          <p:nvPr/>
        </p:nvGrpSpPr>
        <p:grpSpPr>
          <a:xfrm>
            <a:off x="3414264" y="6467139"/>
            <a:ext cx="7799388" cy="1936750"/>
            <a:chOff x="9252355" y="5493743"/>
            <a:chExt cx="7799388" cy="1936750"/>
          </a:xfrm>
        </p:grpSpPr>
        <p:sp>
          <p:nvSpPr>
            <p:cNvPr id="16" name="Freeform 6"/>
            <p:cNvSpPr>
              <a:spLocks/>
            </p:cNvSpPr>
            <p:nvPr/>
          </p:nvSpPr>
          <p:spPr bwMode="auto">
            <a:xfrm>
              <a:off x="9252355" y="5493743"/>
              <a:ext cx="7799388" cy="1936750"/>
            </a:xfrm>
            <a:custGeom>
              <a:avLst/>
              <a:gdLst>
                <a:gd name="T0" fmla="*/ 403 w 459"/>
                <a:gd name="T1" fmla="*/ 0 h 114"/>
                <a:gd name="T2" fmla="*/ 57 w 459"/>
                <a:gd name="T3" fmla="*/ 0 h 114"/>
                <a:gd name="T4" fmla="*/ 0 w 459"/>
                <a:gd name="T5" fmla="*/ 57 h 114"/>
                <a:gd name="T6" fmla="*/ 57 w 459"/>
                <a:gd name="T7" fmla="*/ 114 h 114"/>
                <a:gd name="T8" fmla="*/ 403 w 459"/>
                <a:gd name="T9" fmla="*/ 114 h 114"/>
                <a:gd name="T10" fmla="*/ 459 w 459"/>
                <a:gd name="T11" fmla="*/ 57 h 114"/>
                <a:gd name="T12" fmla="*/ 403 w 459"/>
                <a:gd name="T13" fmla="*/ 0 h 114"/>
              </a:gdLst>
              <a:ahLst/>
              <a:cxnLst>
                <a:cxn ang="0">
                  <a:pos x="T0" y="T1"/>
                </a:cxn>
                <a:cxn ang="0">
                  <a:pos x="T2" y="T3"/>
                </a:cxn>
                <a:cxn ang="0">
                  <a:pos x="T4" y="T5"/>
                </a:cxn>
                <a:cxn ang="0">
                  <a:pos x="T6" y="T7"/>
                </a:cxn>
                <a:cxn ang="0">
                  <a:pos x="T8" y="T9"/>
                </a:cxn>
                <a:cxn ang="0">
                  <a:pos x="T10" y="T11"/>
                </a:cxn>
                <a:cxn ang="0">
                  <a:pos x="T12" y="T13"/>
                </a:cxn>
              </a:cxnLst>
              <a:rect l="0" t="0" r="r" b="b"/>
              <a:pathLst>
                <a:path w="459" h="114">
                  <a:moveTo>
                    <a:pt x="403" y="0"/>
                  </a:moveTo>
                  <a:cubicBezTo>
                    <a:pt x="57" y="0"/>
                    <a:pt x="57" y="0"/>
                    <a:pt x="57" y="0"/>
                  </a:cubicBezTo>
                  <a:cubicBezTo>
                    <a:pt x="25" y="0"/>
                    <a:pt x="0" y="26"/>
                    <a:pt x="0" y="57"/>
                  </a:cubicBezTo>
                  <a:cubicBezTo>
                    <a:pt x="0" y="89"/>
                    <a:pt x="25" y="114"/>
                    <a:pt x="57" y="114"/>
                  </a:cubicBezTo>
                  <a:cubicBezTo>
                    <a:pt x="403" y="114"/>
                    <a:pt x="403" y="114"/>
                    <a:pt x="403" y="114"/>
                  </a:cubicBezTo>
                  <a:cubicBezTo>
                    <a:pt x="434" y="114"/>
                    <a:pt x="459" y="89"/>
                    <a:pt x="459" y="57"/>
                  </a:cubicBezTo>
                  <a:cubicBezTo>
                    <a:pt x="459" y="26"/>
                    <a:pt x="434" y="0"/>
                    <a:pt x="403" y="0"/>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th-TH"/>
            </a:p>
          </p:txBody>
        </p:sp>
        <p:sp>
          <p:nvSpPr>
            <p:cNvPr id="19" name="Oval 14"/>
            <p:cNvSpPr>
              <a:spLocks noChangeArrowheads="1"/>
            </p:cNvSpPr>
            <p:nvPr/>
          </p:nvSpPr>
          <p:spPr bwMode="auto">
            <a:xfrm>
              <a:off x="9480955" y="5704378"/>
              <a:ext cx="1541964" cy="154196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sp>
          <p:nvSpPr>
            <p:cNvPr id="20" name="TextBox 19"/>
            <p:cNvSpPr txBox="1"/>
            <p:nvPr/>
          </p:nvSpPr>
          <p:spPr bwMode="auto">
            <a:xfrm>
              <a:off x="11488332" y="5722343"/>
              <a:ext cx="4021886" cy="707886"/>
            </a:xfrm>
            <a:prstGeom prst="rect">
              <a:avLst/>
            </a:prstGeom>
            <a:noFill/>
          </p:spPr>
          <p:txBody>
            <a:bodyPr wrap="square">
              <a:spAutoFit/>
            </a:bodyPr>
            <a:lstStyle/>
            <a:p>
              <a:pPr defTabSz="1828434" fontAlgn="auto">
                <a:spcBef>
                  <a:spcPts val="0"/>
                </a:spcBef>
                <a:spcAft>
                  <a:spcPts val="0"/>
                </a:spcAft>
                <a:defRPr/>
              </a:pPr>
              <a:r>
                <a:rPr lang="en-US" sz="4000" b="1" dirty="0">
                  <a:solidFill>
                    <a:schemeClr val="bg1"/>
                  </a:solidFill>
                  <a:latin typeface="Lato" pitchFamily="34" charset="0"/>
                  <a:ea typeface="Lato" pitchFamily="34" charset="0"/>
                  <a:cs typeface="Lato" pitchFamily="34" charset="0"/>
                </a:rPr>
                <a:t>Data Here</a:t>
              </a:r>
              <a:endParaRPr lang="id-ID" sz="4000" b="1" dirty="0">
                <a:solidFill>
                  <a:schemeClr val="bg1"/>
                </a:solidFill>
                <a:latin typeface="Lato" pitchFamily="34" charset="0"/>
                <a:ea typeface="Lato" pitchFamily="34" charset="0"/>
                <a:cs typeface="Lato" pitchFamily="34" charset="0"/>
              </a:endParaRPr>
            </a:p>
          </p:txBody>
        </p:sp>
        <p:sp>
          <p:nvSpPr>
            <p:cNvPr id="21" name="TextBox 20"/>
            <p:cNvSpPr txBox="1"/>
            <p:nvPr/>
          </p:nvSpPr>
          <p:spPr>
            <a:xfrm>
              <a:off x="11385955" y="6201830"/>
              <a:ext cx="4246863" cy="960227"/>
            </a:xfrm>
            <a:prstGeom prst="rect">
              <a:avLst/>
            </a:prstGeom>
            <a:noFill/>
          </p:spPr>
          <p:txBody>
            <a:bodyPr wrap="square" lIns="219419" tIns="109710" rIns="219419" bIns="109710" rtlCol="0">
              <a:spAutoFit/>
            </a:bodyPr>
            <a:lstStyle/>
            <a:p>
              <a:r>
                <a:rPr lang="en-US" sz="2400" dirty="0">
                  <a:solidFill>
                    <a:schemeClr val="bg1"/>
                  </a:solidFill>
                  <a:latin typeface="Lato" pitchFamily="34" charset="0"/>
                  <a:ea typeface="Lato" pitchFamily="34" charset="0"/>
                  <a:cs typeface="Lato" pitchFamily="34" charset="0"/>
                </a:rPr>
                <a:t>Lorem Ipsum has two main data statistical </a:t>
              </a:r>
              <a:r>
                <a:rPr lang="en-US" sz="2400" dirty="0" smtClean="0">
                  <a:solidFill>
                    <a:schemeClr val="bg1"/>
                  </a:solidFill>
                  <a:latin typeface="Lato" pitchFamily="34" charset="0"/>
                  <a:ea typeface="Lato" pitchFamily="34" charset="0"/>
                  <a:cs typeface="Lato" pitchFamily="34" charset="0"/>
                </a:rPr>
                <a:t>important.</a:t>
              </a:r>
              <a:endParaRPr lang="en-US" sz="2400" dirty="0">
                <a:solidFill>
                  <a:schemeClr val="bg1"/>
                </a:solidFill>
                <a:latin typeface="Lato" pitchFamily="34" charset="0"/>
                <a:ea typeface="Lato" pitchFamily="34" charset="0"/>
                <a:cs typeface="Lato" pitchFamily="34" charset="0"/>
              </a:endParaRPr>
            </a:p>
          </p:txBody>
        </p:sp>
        <p:sp>
          <p:nvSpPr>
            <p:cNvPr id="22" name="TextBox 21"/>
            <p:cNvSpPr txBox="1"/>
            <p:nvPr/>
          </p:nvSpPr>
          <p:spPr bwMode="auto">
            <a:xfrm>
              <a:off x="9922347" y="6014730"/>
              <a:ext cx="639290" cy="830997"/>
            </a:xfrm>
            <a:prstGeom prst="rect">
              <a:avLst/>
            </a:prstGeom>
            <a:noFill/>
          </p:spPr>
          <p:txBody>
            <a:bodyPr wrap="square">
              <a:spAutoFit/>
            </a:bodyPr>
            <a:lstStyle/>
            <a:p>
              <a:pPr algn="ctr" defTabSz="1828434" fontAlgn="auto">
                <a:spcBef>
                  <a:spcPts val="0"/>
                </a:spcBef>
                <a:spcAft>
                  <a:spcPts val="0"/>
                </a:spcAft>
                <a:defRPr/>
              </a:pPr>
              <a:r>
                <a:rPr lang="en-US" sz="4800" b="1" dirty="0" smtClean="0">
                  <a:solidFill>
                    <a:schemeClr val="accent6"/>
                  </a:solidFill>
                  <a:latin typeface="Lato" pitchFamily="34" charset="0"/>
                  <a:ea typeface="Lato" pitchFamily="34" charset="0"/>
                  <a:cs typeface="Lato" pitchFamily="34" charset="0"/>
                </a:rPr>
                <a:t>2</a:t>
              </a:r>
              <a:endParaRPr lang="id-ID" sz="4800" b="1" dirty="0">
                <a:solidFill>
                  <a:schemeClr val="accent6"/>
                </a:solidFill>
                <a:latin typeface="Lato" pitchFamily="34" charset="0"/>
                <a:ea typeface="Lato" pitchFamily="34" charset="0"/>
                <a:cs typeface="Lato" pitchFamily="34" charset="0"/>
              </a:endParaRPr>
            </a:p>
          </p:txBody>
        </p:sp>
      </p:grpSp>
      <p:grpSp>
        <p:nvGrpSpPr>
          <p:cNvPr id="23" name="กลุ่ม 112"/>
          <p:cNvGrpSpPr/>
          <p:nvPr/>
        </p:nvGrpSpPr>
        <p:grpSpPr>
          <a:xfrm>
            <a:off x="3398837" y="8578850"/>
            <a:ext cx="7799388" cy="1936750"/>
            <a:chOff x="9205224" y="7837435"/>
            <a:chExt cx="7799388" cy="1936750"/>
          </a:xfrm>
        </p:grpSpPr>
        <p:sp>
          <p:nvSpPr>
            <p:cNvPr id="24" name="Freeform 6"/>
            <p:cNvSpPr>
              <a:spLocks/>
            </p:cNvSpPr>
            <p:nvPr/>
          </p:nvSpPr>
          <p:spPr bwMode="auto">
            <a:xfrm>
              <a:off x="9205224" y="7837435"/>
              <a:ext cx="7799388" cy="1936750"/>
            </a:xfrm>
            <a:custGeom>
              <a:avLst/>
              <a:gdLst>
                <a:gd name="T0" fmla="*/ 403 w 459"/>
                <a:gd name="T1" fmla="*/ 0 h 114"/>
                <a:gd name="T2" fmla="*/ 57 w 459"/>
                <a:gd name="T3" fmla="*/ 0 h 114"/>
                <a:gd name="T4" fmla="*/ 0 w 459"/>
                <a:gd name="T5" fmla="*/ 57 h 114"/>
                <a:gd name="T6" fmla="*/ 57 w 459"/>
                <a:gd name="T7" fmla="*/ 114 h 114"/>
                <a:gd name="T8" fmla="*/ 403 w 459"/>
                <a:gd name="T9" fmla="*/ 114 h 114"/>
                <a:gd name="T10" fmla="*/ 459 w 459"/>
                <a:gd name="T11" fmla="*/ 57 h 114"/>
                <a:gd name="T12" fmla="*/ 403 w 459"/>
                <a:gd name="T13" fmla="*/ 0 h 114"/>
              </a:gdLst>
              <a:ahLst/>
              <a:cxnLst>
                <a:cxn ang="0">
                  <a:pos x="T0" y="T1"/>
                </a:cxn>
                <a:cxn ang="0">
                  <a:pos x="T2" y="T3"/>
                </a:cxn>
                <a:cxn ang="0">
                  <a:pos x="T4" y="T5"/>
                </a:cxn>
                <a:cxn ang="0">
                  <a:pos x="T6" y="T7"/>
                </a:cxn>
                <a:cxn ang="0">
                  <a:pos x="T8" y="T9"/>
                </a:cxn>
                <a:cxn ang="0">
                  <a:pos x="T10" y="T11"/>
                </a:cxn>
                <a:cxn ang="0">
                  <a:pos x="T12" y="T13"/>
                </a:cxn>
              </a:cxnLst>
              <a:rect l="0" t="0" r="r" b="b"/>
              <a:pathLst>
                <a:path w="459" h="114">
                  <a:moveTo>
                    <a:pt x="403" y="0"/>
                  </a:moveTo>
                  <a:cubicBezTo>
                    <a:pt x="57" y="0"/>
                    <a:pt x="57" y="0"/>
                    <a:pt x="57" y="0"/>
                  </a:cubicBezTo>
                  <a:cubicBezTo>
                    <a:pt x="25" y="0"/>
                    <a:pt x="0" y="26"/>
                    <a:pt x="0" y="57"/>
                  </a:cubicBezTo>
                  <a:cubicBezTo>
                    <a:pt x="0" y="89"/>
                    <a:pt x="25" y="114"/>
                    <a:pt x="57" y="114"/>
                  </a:cubicBezTo>
                  <a:cubicBezTo>
                    <a:pt x="403" y="114"/>
                    <a:pt x="403" y="114"/>
                    <a:pt x="403" y="114"/>
                  </a:cubicBezTo>
                  <a:cubicBezTo>
                    <a:pt x="434" y="114"/>
                    <a:pt x="459" y="89"/>
                    <a:pt x="459" y="57"/>
                  </a:cubicBezTo>
                  <a:cubicBezTo>
                    <a:pt x="459" y="26"/>
                    <a:pt x="434" y="0"/>
                    <a:pt x="403" y="0"/>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th-TH"/>
            </a:p>
          </p:txBody>
        </p:sp>
        <p:sp>
          <p:nvSpPr>
            <p:cNvPr id="25" name="Oval 14"/>
            <p:cNvSpPr>
              <a:spLocks noChangeArrowheads="1"/>
            </p:cNvSpPr>
            <p:nvPr/>
          </p:nvSpPr>
          <p:spPr bwMode="auto">
            <a:xfrm>
              <a:off x="9433824" y="8048070"/>
              <a:ext cx="1541964" cy="154196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sp>
          <p:nvSpPr>
            <p:cNvPr id="26" name="TextBox 25"/>
            <p:cNvSpPr txBox="1"/>
            <p:nvPr/>
          </p:nvSpPr>
          <p:spPr bwMode="auto">
            <a:xfrm>
              <a:off x="11441201" y="8066035"/>
              <a:ext cx="4021886" cy="707886"/>
            </a:xfrm>
            <a:prstGeom prst="rect">
              <a:avLst/>
            </a:prstGeom>
            <a:noFill/>
          </p:spPr>
          <p:txBody>
            <a:bodyPr wrap="square">
              <a:spAutoFit/>
            </a:bodyPr>
            <a:lstStyle/>
            <a:p>
              <a:pPr defTabSz="1828434" fontAlgn="auto">
                <a:spcBef>
                  <a:spcPts val="0"/>
                </a:spcBef>
                <a:spcAft>
                  <a:spcPts val="0"/>
                </a:spcAft>
                <a:defRPr/>
              </a:pPr>
              <a:r>
                <a:rPr lang="en-US" sz="4000" b="1" dirty="0">
                  <a:solidFill>
                    <a:schemeClr val="bg1"/>
                  </a:solidFill>
                  <a:latin typeface="Lato" pitchFamily="34" charset="0"/>
                  <a:ea typeface="Lato" pitchFamily="34" charset="0"/>
                  <a:cs typeface="Lato" pitchFamily="34" charset="0"/>
                </a:rPr>
                <a:t>Data Here</a:t>
              </a:r>
              <a:endParaRPr lang="id-ID" sz="4000" b="1" dirty="0">
                <a:solidFill>
                  <a:schemeClr val="bg1"/>
                </a:solidFill>
                <a:latin typeface="Lato" pitchFamily="34" charset="0"/>
                <a:ea typeface="Lato" pitchFamily="34" charset="0"/>
                <a:cs typeface="Lato" pitchFamily="34" charset="0"/>
              </a:endParaRPr>
            </a:p>
          </p:txBody>
        </p:sp>
        <p:sp>
          <p:nvSpPr>
            <p:cNvPr id="27" name="TextBox 26"/>
            <p:cNvSpPr txBox="1"/>
            <p:nvPr/>
          </p:nvSpPr>
          <p:spPr>
            <a:xfrm>
              <a:off x="11338824" y="8545522"/>
              <a:ext cx="4246863" cy="960227"/>
            </a:xfrm>
            <a:prstGeom prst="rect">
              <a:avLst/>
            </a:prstGeom>
            <a:noFill/>
          </p:spPr>
          <p:txBody>
            <a:bodyPr wrap="square" lIns="219419" tIns="109710" rIns="219419" bIns="109710" rtlCol="0">
              <a:spAutoFit/>
            </a:bodyPr>
            <a:lstStyle/>
            <a:p>
              <a:r>
                <a:rPr lang="en-US" sz="2400" dirty="0">
                  <a:solidFill>
                    <a:schemeClr val="bg1"/>
                  </a:solidFill>
                  <a:latin typeface="Lato" pitchFamily="34" charset="0"/>
                  <a:ea typeface="Lato" pitchFamily="34" charset="0"/>
                  <a:cs typeface="Lato" pitchFamily="34" charset="0"/>
                </a:rPr>
                <a:t>Lorem Ipsum has two main data statistical </a:t>
              </a:r>
              <a:r>
                <a:rPr lang="en-US" sz="2400" dirty="0" smtClean="0">
                  <a:solidFill>
                    <a:schemeClr val="bg1"/>
                  </a:solidFill>
                  <a:latin typeface="Lato" pitchFamily="34" charset="0"/>
                  <a:ea typeface="Lato" pitchFamily="34" charset="0"/>
                  <a:cs typeface="Lato" pitchFamily="34" charset="0"/>
                </a:rPr>
                <a:t>important.</a:t>
              </a:r>
              <a:endParaRPr lang="en-US" sz="2400" dirty="0">
                <a:solidFill>
                  <a:schemeClr val="bg1"/>
                </a:solidFill>
                <a:latin typeface="Lato" pitchFamily="34" charset="0"/>
                <a:ea typeface="Lato" pitchFamily="34" charset="0"/>
                <a:cs typeface="Lato" pitchFamily="34" charset="0"/>
              </a:endParaRPr>
            </a:p>
          </p:txBody>
        </p:sp>
        <p:sp>
          <p:nvSpPr>
            <p:cNvPr id="28" name="TextBox 27"/>
            <p:cNvSpPr txBox="1"/>
            <p:nvPr/>
          </p:nvSpPr>
          <p:spPr bwMode="auto">
            <a:xfrm>
              <a:off x="9861815" y="8406999"/>
              <a:ext cx="639290" cy="830997"/>
            </a:xfrm>
            <a:prstGeom prst="rect">
              <a:avLst/>
            </a:prstGeom>
            <a:noFill/>
          </p:spPr>
          <p:txBody>
            <a:bodyPr wrap="square">
              <a:spAutoFit/>
            </a:bodyPr>
            <a:lstStyle/>
            <a:p>
              <a:pPr algn="ctr" defTabSz="1828434" fontAlgn="auto">
                <a:spcBef>
                  <a:spcPts val="0"/>
                </a:spcBef>
                <a:spcAft>
                  <a:spcPts val="0"/>
                </a:spcAft>
                <a:defRPr/>
              </a:pPr>
              <a:r>
                <a:rPr lang="en-US" sz="4800" b="1" dirty="0" smtClean="0">
                  <a:solidFill>
                    <a:schemeClr val="accent5"/>
                  </a:solidFill>
                  <a:latin typeface="Lato" pitchFamily="34" charset="0"/>
                  <a:ea typeface="Lato" pitchFamily="34" charset="0"/>
                  <a:cs typeface="Lato" pitchFamily="34" charset="0"/>
                </a:rPr>
                <a:t>3</a:t>
              </a:r>
              <a:endParaRPr lang="id-ID" sz="4800" b="1" dirty="0">
                <a:solidFill>
                  <a:schemeClr val="accent5"/>
                </a:solidFill>
                <a:latin typeface="Lato" pitchFamily="34" charset="0"/>
                <a:ea typeface="Lato" pitchFamily="34" charset="0"/>
                <a:cs typeface="Lato" pitchFamily="34" charset="0"/>
              </a:endParaRPr>
            </a:p>
          </p:txBody>
        </p:sp>
      </p:grpSp>
      <p:grpSp>
        <p:nvGrpSpPr>
          <p:cNvPr id="29" name="กลุ่ม 118"/>
          <p:cNvGrpSpPr/>
          <p:nvPr/>
        </p:nvGrpSpPr>
        <p:grpSpPr>
          <a:xfrm>
            <a:off x="3384101" y="10712450"/>
            <a:ext cx="7799388" cy="1936750"/>
            <a:chOff x="9235213" y="10170263"/>
            <a:chExt cx="7799388" cy="1936750"/>
          </a:xfrm>
        </p:grpSpPr>
        <p:sp>
          <p:nvSpPr>
            <p:cNvPr id="30" name="Freeform 6"/>
            <p:cNvSpPr>
              <a:spLocks/>
            </p:cNvSpPr>
            <p:nvPr/>
          </p:nvSpPr>
          <p:spPr bwMode="auto">
            <a:xfrm>
              <a:off x="9235213" y="10170263"/>
              <a:ext cx="7799388" cy="1936750"/>
            </a:xfrm>
            <a:custGeom>
              <a:avLst/>
              <a:gdLst>
                <a:gd name="T0" fmla="*/ 403 w 459"/>
                <a:gd name="T1" fmla="*/ 0 h 114"/>
                <a:gd name="T2" fmla="*/ 57 w 459"/>
                <a:gd name="T3" fmla="*/ 0 h 114"/>
                <a:gd name="T4" fmla="*/ 0 w 459"/>
                <a:gd name="T5" fmla="*/ 57 h 114"/>
                <a:gd name="T6" fmla="*/ 57 w 459"/>
                <a:gd name="T7" fmla="*/ 114 h 114"/>
                <a:gd name="T8" fmla="*/ 403 w 459"/>
                <a:gd name="T9" fmla="*/ 114 h 114"/>
                <a:gd name="T10" fmla="*/ 459 w 459"/>
                <a:gd name="T11" fmla="*/ 57 h 114"/>
                <a:gd name="T12" fmla="*/ 403 w 459"/>
                <a:gd name="T13" fmla="*/ 0 h 114"/>
              </a:gdLst>
              <a:ahLst/>
              <a:cxnLst>
                <a:cxn ang="0">
                  <a:pos x="T0" y="T1"/>
                </a:cxn>
                <a:cxn ang="0">
                  <a:pos x="T2" y="T3"/>
                </a:cxn>
                <a:cxn ang="0">
                  <a:pos x="T4" y="T5"/>
                </a:cxn>
                <a:cxn ang="0">
                  <a:pos x="T6" y="T7"/>
                </a:cxn>
                <a:cxn ang="0">
                  <a:pos x="T8" y="T9"/>
                </a:cxn>
                <a:cxn ang="0">
                  <a:pos x="T10" y="T11"/>
                </a:cxn>
                <a:cxn ang="0">
                  <a:pos x="T12" y="T13"/>
                </a:cxn>
              </a:cxnLst>
              <a:rect l="0" t="0" r="r" b="b"/>
              <a:pathLst>
                <a:path w="459" h="114">
                  <a:moveTo>
                    <a:pt x="403" y="0"/>
                  </a:moveTo>
                  <a:cubicBezTo>
                    <a:pt x="57" y="0"/>
                    <a:pt x="57" y="0"/>
                    <a:pt x="57" y="0"/>
                  </a:cubicBezTo>
                  <a:cubicBezTo>
                    <a:pt x="25" y="0"/>
                    <a:pt x="0" y="26"/>
                    <a:pt x="0" y="57"/>
                  </a:cubicBezTo>
                  <a:cubicBezTo>
                    <a:pt x="0" y="89"/>
                    <a:pt x="25" y="114"/>
                    <a:pt x="57" y="114"/>
                  </a:cubicBezTo>
                  <a:cubicBezTo>
                    <a:pt x="403" y="114"/>
                    <a:pt x="403" y="114"/>
                    <a:pt x="403" y="114"/>
                  </a:cubicBezTo>
                  <a:cubicBezTo>
                    <a:pt x="434" y="114"/>
                    <a:pt x="459" y="89"/>
                    <a:pt x="459" y="57"/>
                  </a:cubicBezTo>
                  <a:cubicBezTo>
                    <a:pt x="459" y="26"/>
                    <a:pt x="434" y="0"/>
                    <a:pt x="403" y="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th-TH"/>
            </a:p>
          </p:txBody>
        </p:sp>
        <p:sp>
          <p:nvSpPr>
            <p:cNvPr id="31" name="Oval 14"/>
            <p:cNvSpPr>
              <a:spLocks noChangeArrowheads="1"/>
            </p:cNvSpPr>
            <p:nvPr/>
          </p:nvSpPr>
          <p:spPr bwMode="auto">
            <a:xfrm>
              <a:off x="9463813" y="10380898"/>
              <a:ext cx="1541964" cy="154196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th-TH"/>
            </a:p>
          </p:txBody>
        </p:sp>
        <p:sp>
          <p:nvSpPr>
            <p:cNvPr id="32" name="TextBox 31"/>
            <p:cNvSpPr txBox="1"/>
            <p:nvPr/>
          </p:nvSpPr>
          <p:spPr bwMode="auto">
            <a:xfrm>
              <a:off x="11471190" y="10398863"/>
              <a:ext cx="4021886" cy="707886"/>
            </a:xfrm>
            <a:prstGeom prst="rect">
              <a:avLst/>
            </a:prstGeom>
            <a:noFill/>
          </p:spPr>
          <p:txBody>
            <a:bodyPr wrap="square">
              <a:spAutoFit/>
            </a:bodyPr>
            <a:lstStyle/>
            <a:p>
              <a:pPr defTabSz="1828434" fontAlgn="auto">
                <a:spcBef>
                  <a:spcPts val="0"/>
                </a:spcBef>
                <a:spcAft>
                  <a:spcPts val="0"/>
                </a:spcAft>
                <a:defRPr/>
              </a:pPr>
              <a:r>
                <a:rPr lang="en-US" sz="4000" b="1" dirty="0">
                  <a:solidFill>
                    <a:schemeClr val="bg1"/>
                  </a:solidFill>
                  <a:latin typeface="Lato" pitchFamily="34" charset="0"/>
                  <a:ea typeface="Lato" pitchFamily="34" charset="0"/>
                  <a:cs typeface="Lato" pitchFamily="34" charset="0"/>
                </a:rPr>
                <a:t>Data Here</a:t>
              </a:r>
              <a:endParaRPr lang="id-ID" sz="4000" b="1" dirty="0">
                <a:solidFill>
                  <a:schemeClr val="bg1"/>
                </a:solidFill>
                <a:latin typeface="Lato" pitchFamily="34" charset="0"/>
                <a:ea typeface="Lato" pitchFamily="34" charset="0"/>
                <a:cs typeface="Lato" pitchFamily="34" charset="0"/>
              </a:endParaRPr>
            </a:p>
          </p:txBody>
        </p:sp>
        <p:sp>
          <p:nvSpPr>
            <p:cNvPr id="33" name="TextBox 32"/>
            <p:cNvSpPr txBox="1"/>
            <p:nvPr/>
          </p:nvSpPr>
          <p:spPr>
            <a:xfrm>
              <a:off x="11368813" y="10878350"/>
              <a:ext cx="4246863" cy="960227"/>
            </a:xfrm>
            <a:prstGeom prst="rect">
              <a:avLst/>
            </a:prstGeom>
            <a:noFill/>
          </p:spPr>
          <p:txBody>
            <a:bodyPr wrap="square" lIns="219419" tIns="109710" rIns="219419" bIns="109710" rtlCol="0">
              <a:spAutoFit/>
            </a:bodyPr>
            <a:lstStyle/>
            <a:p>
              <a:r>
                <a:rPr lang="en-US" sz="2400" dirty="0">
                  <a:solidFill>
                    <a:schemeClr val="bg1"/>
                  </a:solidFill>
                  <a:latin typeface="Lato" pitchFamily="34" charset="0"/>
                  <a:ea typeface="Lato" pitchFamily="34" charset="0"/>
                  <a:cs typeface="Lato" pitchFamily="34" charset="0"/>
                </a:rPr>
                <a:t>Lorem Ipsum has two main data statistical </a:t>
              </a:r>
              <a:r>
                <a:rPr lang="en-US" sz="2400" dirty="0" smtClean="0">
                  <a:solidFill>
                    <a:schemeClr val="bg1"/>
                  </a:solidFill>
                  <a:latin typeface="Lato" pitchFamily="34" charset="0"/>
                  <a:ea typeface="Lato" pitchFamily="34" charset="0"/>
                  <a:cs typeface="Lato" pitchFamily="34" charset="0"/>
                </a:rPr>
                <a:t>important.</a:t>
              </a:r>
              <a:endParaRPr lang="en-US" sz="2400" dirty="0">
                <a:solidFill>
                  <a:schemeClr val="bg1"/>
                </a:solidFill>
                <a:latin typeface="Lato" pitchFamily="34" charset="0"/>
                <a:ea typeface="Lato" pitchFamily="34" charset="0"/>
                <a:cs typeface="Lato" pitchFamily="34" charset="0"/>
              </a:endParaRPr>
            </a:p>
          </p:txBody>
        </p:sp>
        <p:sp>
          <p:nvSpPr>
            <p:cNvPr id="34" name="TextBox 33"/>
            <p:cNvSpPr txBox="1"/>
            <p:nvPr/>
          </p:nvSpPr>
          <p:spPr bwMode="auto">
            <a:xfrm>
              <a:off x="9885161" y="10668000"/>
              <a:ext cx="639290" cy="830997"/>
            </a:xfrm>
            <a:prstGeom prst="rect">
              <a:avLst/>
            </a:prstGeom>
            <a:noFill/>
          </p:spPr>
          <p:txBody>
            <a:bodyPr wrap="square">
              <a:spAutoFit/>
            </a:bodyPr>
            <a:lstStyle/>
            <a:p>
              <a:pPr algn="ctr" defTabSz="1828434" fontAlgn="auto">
                <a:spcBef>
                  <a:spcPts val="0"/>
                </a:spcBef>
                <a:spcAft>
                  <a:spcPts val="0"/>
                </a:spcAft>
                <a:defRPr/>
              </a:pPr>
              <a:r>
                <a:rPr lang="en-US" sz="4800" b="1" dirty="0" smtClean="0">
                  <a:solidFill>
                    <a:schemeClr val="accent2"/>
                  </a:solidFill>
                  <a:latin typeface="Lato" pitchFamily="34" charset="0"/>
                  <a:ea typeface="Lato" pitchFamily="34" charset="0"/>
                  <a:cs typeface="Lato" pitchFamily="34" charset="0"/>
                </a:rPr>
                <a:t>4</a:t>
              </a:r>
              <a:endParaRPr lang="id-ID" sz="4800" b="1" dirty="0">
                <a:solidFill>
                  <a:schemeClr val="accent2"/>
                </a:solidFill>
                <a:latin typeface="Lato" pitchFamily="34" charset="0"/>
                <a:ea typeface="Lato" pitchFamily="34" charset="0"/>
                <a:cs typeface="Lato" pitchFamily="34" charset="0"/>
              </a:endParaRPr>
            </a:p>
          </p:txBody>
        </p:sp>
      </p:grpSp>
      <p:sp>
        <p:nvSpPr>
          <p:cNvPr id="35" name="TextBox 34"/>
          <p:cNvSpPr txBox="1"/>
          <p:nvPr/>
        </p:nvSpPr>
        <p:spPr>
          <a:xfrm>
            <a:off x="11705383" y="4320485"/>
            <a:ext cx="3490937" cy="615517"/>
          </a:xfrm>
          <a:prstGeom prst="rect">
            <a:avLst/>
          </a:prstGeom>
          <a:noFill/>
        </p:spPr>
        <p:txBody>
          <a:bodyPr wrap="square" lIns="182843" tIns="91422" rIns="182843" bIns="91422" rtlCol="0">
            <a:spAutoFit/>
          </a:bodyPr>
          <a:lstStyle/>
          <a:p>
            <a:r>
              <a:rPr lang="en-US" sz="2800" b="1" dirty="0" smtClean="0">
                <a:solidFill>
                  <a:schemeClr val="accent3"/>
                </a:solidFill>
                <a:latin typeface="Lato" pitchFamily="34" charset="0"/>
                <a:ea typeface="Lato" pitchFamily="34" charset="0"/>
                <a:cs typeface="Lato" pitchFamily="34" charset="0"/>
              </a:rPr>
              <a:t>Description here</a:t>
            </a:r>
            <a:endParaRPr lang="id-ID" sz="2800" b="1" dirty="0">
              <a:solidFill>
                <a:schemeClr val="accent3"/>
              </a:solidFill>
              <a:latin typeface="Lato" pitchFamily="34" charset="0"/>
              <a:ea typeface="Lato" pitchFamily="34" charset="0"/>
              <a:cs typeface="Lato" pitchFamily="34" charset="0"/>
            </a:endParaRPr>
          </a:p>
        </p:txBody>
      </p:sp>
      <p:sp>
        <p:nvSpPr>
          <p:cNvPr id="36" name="TextBox 35"/>
          <p:cNvSpPr txBox="1"/>
          <p:nvPr/>
        </p:nvSpPr>
        <p:spPr>
          <a:xfrm>
            <a:off x="11679065" y="4981582"/>
            <a:ext cx="10209703"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7" name="TextBox 36"/>
          <p:cNvSpPr txBox="1"/>
          <p:nvPr/>
        </p:nvSpPr>
        <p:spPr>
          <a:xfrm>
            <a:off x="11732052" y="6477000"/>
            <a:ext cx="3490937" cy="615517"/>
          </a:xfrm>
          <a:prstGeom prst="rect">
            <a:avLst/>
          </a:prstGeom>
          <a:noFill/>
        </p:spPr>
        <p:txBody>
          <a:bodyPr wrap="square" lIns="182843" tIns="91422" rIns="182843" bIns="91422" rtlCol="0">
            <a:spAutoFit/>
          </a:bodyPr>
          <a:lstStyle/>
          <a:p>
            <a:r>
              <a:rPr lang="en-US" sz="2800" b="1" dirty="0" smtClean="0">
                <a:solidFill>
                  <a:schemeClr val="accent6"/>
                </a:solidFill>
                <a:latin typeface="Lato" pitchFamily="34" charset="0"/>
                <a:ea typeface="Lato" pitchFamily="34" charset="0"/>
                <a:cs typeface="Lato" pitchFamily="34" charset="0"/>
              </a:rPr>
              <a:t>Description here</a:t>
            </a:r>
            <a:endParaRPr lang="id-ID" sz="2800" b="1" dirty="0">
              <a:solidFill>
                <a:schemeClr val="accent6"/>
              </a:solidFill>
              <a:latin typeface="Lato" pitchFamily="34" charset="0"/>
              <a:ea typeface="Lato" pitchFamily="34" charset="0"/>
              <a:cs typeface="Lato" pitchFamily="34" charset="0"/>
            </a:endParaRPr>
          </a:p>
        </p:txBody>
      </p:sp>
      <p:sp>
        <p:nvSpPr>
          <p:cNvPr id="38" name="TextBox 37"/>
          <p:cNvSpPr txBox="1"/>
          <p:nvPr/>
        </p:nvSpPr>
        <p:spPr>
          <a:xfrm>
            <a:off x="11705734" y="7138097"/>
            <a:ext cx="10209703"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1" name="TextBox 40"/>
          <p:cNvSpPr txBox="1"/>
          <p:nvPr/>
        </p:nvSpPr>
        <p:spPr>
          <a:xfrm>
            <a:off x="11730955" y="8578230"/>
            <a:ext cx="3490937" cy="615517"/>
          </a:xfrm>
          <a:prstGeom prst="rect">
            <a:avLst/>
          </a:prstGeom>
          <a:noFill/>
        </p:spPr>
        <p:txBody>
          <a:bodyPr wrap="square" lIns="182843" tIns="91422" rIns="182843" bIns="91422" rtlCol="0">
            <a:spAutoFit/>
          </a:bodyPr>
          <a:lstStyle/>
          <a:p>
            <a:r>
              <a:rPr lang="en-US" sz="2800" b="1" dirty="0" smtClean="0">
                <a:solidFill>
                  <a:schemeClr val="accent5"/>
                </a:solidFill>
                <a:latin typeface="Lato" pitchFamily="34" charset="0"/>
                <a:ea typeface="Lato" pitchFamily="34" charset="0"/>
                <a:cs typeface="Lato" pitchFamily="34" charset="0"/>
              </a:rPr>
              <a:t>Description here</a:t>
            </a:r>
            <a:endParaRPr lang="id-ID" sz="2800" b="1" dirty="0">
              <a:solidFill>
                <a:schemeClr val="accent5"/>
              </a:solidFill>
              <a:latin typeface="Lato" pitchFamily="34" charset="0"/>
              <a:ea typeface="Lato" pitchFamily="34" charset="0"/>
              <a:cs typeface="Lato" pitchFamily="34" charset="0"/>
            </a:endParaRPr>
          </a:p>
        </p:txBody>
      </p:sp>
      <p:sp>
        <p:nvSpPr>
          <p:cNvPr id="42" name="TextBox 41"/>
          <p:cNvSpPr txBox="1"/>
          <p:nvPr/>
        </p:nvSpPr>
        <p:spPr>
          <a:xfrm>
            <a:off x="11704637" y="9239327"/>
            <a:ext cx="10209703"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3" name="TextBox 42"/>
          <p:cNvSpPr txBox="1"/>
          <p:nvPr/>
        </p:nvSpPr>
        <p:spPr>
          <a:xfrm>
            <a:off x="11757624" y="10734745"/>
            <a:ext cx="3490937" cy="615517"/>
          </a:xfrm>
          <a:prstGeom prst="rect">
            <a:avLst/>
          </a:prstGeom>
          <a:noFill/>
        </p:spPr>
        <p:txBody>
          <a:bodyPr wrap="square" lIns="182843" tIns="91422" rIns="182843" bIns="91422" rtlCol="0">
            <a:spAutoFit/>
          </a:bodyPr>
          <a:lstStyle/>
          <a:p>
            <a:r>
              <a:rPr lang="en-US" sz="2800" b="1" dirty="0" smtClean="0">
                <a:solidFill>
                  <a:schemeClr val="accent2"/>
                </a:solidFill>
                <a:latin typeface="Lato" pitchFamily="34" charset="0"/>
                <a:ea typeface="Lato" pitchFamily="34" charset="0"/>
                <a:cs typeface="Lato" pitchFamily="34" charset="0"/>
              </a:rPr>
              <a:t>Description here</a:t>
            </a:r>
            <a:endParaRPr lang="id-ID" sz="2800" b="1" dirty="0">
              <a:solidFill>
                <a:schemeClr val="accent2"/>
              </a:solidFill>
              <a:latin typeface="Lato" pitchFamily="34" charset="0"/>
              <a:ea typeface="Lato" pitchFamily="34" charset="0"/>
              <a:cs typeface="Lato" pitchFamily="34" charset="0"/>
            </a:endParaRPr>
          </a:p>
        </p:txBody>
      </p:sp>
      <p:sp>
        <p:nvSpPr>
          <p:cNvPr id="44" name="TextBox 43"/>
          <p:cNvSpPr txBox="1"/>
          <p:nvPr/>
        </p:nvSpPr>
        <p:spPr>
          <a:xfrm>
            <a:off x="11731306" y="11395842"/>
            <a:ext cx="10209703" cy="960227"/>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spTree>
    <p:extLst>
      <p:ext uri="{BB962C8B-B14F-4D97-AF65-F5344CB8AC3E}">
        <p14:creationId xmlns:p14="http://schemas.microsoft.com/office/powerpoint/2010/main" val="18226692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par>
                          <p:cTn id="15" fill="hold">
                            <p:stCondLst>
                              <p:cond delay="1000"/>
                            </p:stCondLst>
                            <p:childTnLst>
                              <p:par>
                                <p:cTn id="16" presetID="53" presetClass="entr" presetSubtype="16" fill="hold" nodeType="after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ppt_w</p:attrName>
                                        </p:attrNameLst>
                                      </p:cBhvr>
                                      <p:tavLst>
                                        <p:tav tm="0">
                                          <p:val>
                                            <p:fltVal val="0"/>
                                          </p:val>
                                        </p:tav>
                                        <p:tav tm="100000">
                                          <p:val>
                                            <p:strVal val="#ppt_w"/>
                                          </p:val>
                                        </p:tav>
                                      </p:tavLst>
                                    </p:anim>
                                    <p:anim calcmode="lin" valueType="num">
                                      <p:cBhvr>
                                        <p:cTn id="19" dur="500" fill="hold"/>
                                        <p:tgtEl>
                                          <p:spTgt spid="14"/>
                                        </p:tgtEl>
                                        <p:attrNameLst>
                                          <p:attrName>ppt_h</p:attrName>
                                        </p:attrNameLst>
                                      </p:cBhvr>
                                      <p:tavLst>
                                        <p:tav tm="0">
                                          <p:val>
                                            <p:fltVal val="0"/>
                                          </p:val>
                                        </p:tav>
                                        <p:tav tm="100000">
                                          <p:val>
                                            <p:strVal val="#ppt_h"/>
                                          </p:val>
                                        </p:tav>
                                      </p:tavLst>
                                    </p:anim>
                                    <p:animEffect transition="in" filter="fade">
                                      <p:cBhvr>
                                        <p:cTn id="20" dur="500"/>
                                        <p:tgtEl>
                                          <p:spTgt spid="14"/>
                                        </p:tgtEl>
                                      </p:cBhvr>
                                    </p:animEffect>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000"/>
                            </p:stCondLst>
                            <p:childTnLst>
                              <p:par>
                                <p:cTn id="28" presetID="53" presetClass="entr" presetSubtype="16" fill="hold" nodeType="after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par>
                                <p:cTn id="33" presetID="53" presetClass="entr" presetSubtype="16" fill="hold" grpId="0" nodeType="withEffect">
                                  <p:stCondLst>
                                    <p:cond delay="50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par>
                                <p:cTn id="38" presetID="53" presetClass="entr" presetSubtype="16" fill="hold" grpId="0" nodeType="withEffect">
                                  <p:stCondLst>
                                    <p:cond delay="50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ppt_w</p:attrName>
                                        </p:attrNameLst>
                                      </p:cBhvr>
                                      <p:tavLst>
                                        <p:tav tm="0">
                                          <p:val>
                                            <p:fltVal val="0"/>
                                          </p:val>
                                        </p:tav>
                                        <p:tav tm="100000">
                                          <p:val>
                                            <p:strVal val="#ppt_w"/>
                                          </p:val>
                                        </p:tav>
                                      </p:tavLst>
                                    </p:anim>
                                    <p:anim calcmode="lin" valueType="num">
                                      <p:cBhvr>
                                        <p:cTn id="41" dur="500" fill="hold"/>
                                        <p:tgtEl>
                                          <p:spTgt spid="36"/>
                                        </p:tgtEl>
                                        <p:attrNameLst>
                                          <p:attrName>ppt_h</p:attrName>
                                        </p:attrNameLst>
                                      </p:cBhvr>
                                      <p:tavLst>
                                        <p:tav tm="0">
                                          <p:val>
                                            <p:fltVal val="0"/>
                                          </p:val>
                                        </p:tav>
                                        <p:tav tm="100000">
                                          <p:val>
                                            <p:strVal val="#ppt_h"/>
                                          </p:val>
                                        </p:tav>
                                      </p:tavLst>
                                    </p:anim>
                                    <p:animEffect transition="in" filter="fade">
                                      <p:cBhvr>
                                        <p:cTn id="42" dur="500"/>
                                        <p:tgtEl>
                                          <p:spTgt spid="36"/>
                                        </p:tgtEl>
                                      </p:cBhvr>
                                    </p:animEffect>
                                  </p:childTnLst>
                                </p:cTn>
                              </p:par>
                              <p:par>
                                <p:cTn id="43" presetID="53" presetClass="entr" presetSubtype="16" fill="hold" grpId="0" nodeType="withEffect">
                                  <p:stCondLst>
                                    <p:cond delay="500"/>
                                  </p:stCondLst>
                                  <p:childTnLst>
                                    <p:set>
                                      <p:cBhvr>
                                        <p:cTn id="44" dur="1" fill="hold">
                                          <p:stCondLst>
                                            <p:cond delay="0"/>
                                          </p:stCondLst>
                                        </p:cTn>
                                        <p:tgtEl>
                                          <p:spTgt spid="37"/>
                                        </p:tgtEl>
                                        <p:attrNameLst>
                                          <p:attrName>style.visibility</p:attrName>
                                        </p:attrNameLst>
                                      </p:cBhvr>
                                      <p:to>
                                        <p:strVal val="visible"/>
                                      </p:to>
                                    </p:set>
                                    <p:anim calcmode="lin" valueType="num">
                                      <p:cBhvr>
                                        <p:cTn id="45" dur="500" fill="hold"/>
                                        <p:tgtEl>
                                          <p:spTgt spid="37"/>
                                        </p:tgtEl>
                                        <p:attrNameLst>
                                          <p:attrName>ppt_w</p:attrName>
                                        </p:attrNameLst>
                                      </p:cBhvr>
                                      <p:tavLst>
                                        <p:tav tm="0">
                                          <p:val>
                                            <p:fltVal val="0"/>
                                          </p:val>
                                        </p:tav>
                                        <p:tav tm="100000">
                                          <p:val>
                                            <p:strVal val="#ppt_w"/>
                                          </p:val>
                                        </p:tav>
                                      </p:tavLst>
                                    </p:anim>
                                    <p:anim calcmode="lin" valueType="num">
                                      <p:cBhvr>
                                        <p:cTn id="46" dur="500" fill="hold"/>
                                        <p:tgtEl>
                                          <p:spTgt spid="37"/>
                                        </p:tgtEl>
                                        <p:attrNameLst>
                                          <p:attrName>ppt_h</p:attrName>
                                        </p:attrNameLst>
                                      </p:cBhvr>
                                      <p:tavLst>
                                        <p:tav tm="0">
                                          <p:val>
                                            <p:fltVal val="0"/>
                                          </p:val>
                                        </p:tav>
                                        <p:tav tm="100000">
                                          <p:val>
                                            <p:strVal val="#ppt_h"/>
                                          </p:val>
                                        </p:tav>
                                      </p:tavLst>
                                    </p:anim>
                                    <p:animEffect transition="in" filter="fade">
                                      <p:cBhvr>
                                        <p:cTn id="47" dur="500"/>
                                        <p:tgtEl>
                                          <p:spTgt spid="37"/>
                                        </p:tgtEl>
                                      </p:cBhvr>
                                    </p:animEffect>
                                  </p:childTnLst>
                                </p:cTn>
                              </p:par>
                              <p:par>
                                <p:cTn id="48" presetID="53" presetClass="entr" presetSubtype="16" fill="hold" grpId="0" nodeType="withEffect">
                                  <p:stCondLst>
                                    <p:cond delay="500"/>
                                  </p:stCondLst>
                                  <p:childTnLst>
                                    <p:set>
                                      <p:cBhvr>
                                        <p:cTn id="49" dur="1" fill="hold">
                                          <p:stCondLst>
                                            <p:cond delay="0"/>
                                          </p:stCondLst>
                                        </p:cTn>
                                        <p:tgtEl>
                                          <p:spTgt spid="38"/>
                                        </p:tgtEl>
                                        <p:attrNameLst>
                                          <p:attrName>style.visibility</p:attrName>
                                        </p:attrNameLst>
                                      </p:cBhvr>
                                      <p:to>
                                        <p:strVal val="visible"/>
                                      </p:to>
                                    </p:set>
                                    <p:anim calcmode="lin" valueType="num">
                                      <p:cBhvr>
                                        <p:cTn id="50" dur="500" fill="hold"/>
                                        <p:tgtEl>
                                          <p:spTgt spid="38"/>
                                        </p:tgtEl>
                                        <p:attrNameLst>
                                          <p:attrName>ppt_w</p:attrName>
                                        </p:attrNameLst>
                                      </p:cBhvr>
                                      <p:tavLst>
                                        <p:tav tm="0">
                                          <p:val>
                                            <p:fltVal val="0"/>
                                          </p:val>
                                        </p:tav>
                                        <p:tav tm="100000">
                                          <p:val>
                                            <p:strVal val="#ppt_w"/>
                                          </p:val>
                                        </p:tav>
                                      </p:tavLst>
                                    </p:anim>
                                    <p:anim calcmode="lin" valueType="num">
                                      <p:cBhvr>
                                        <p:cTn id="51" dur="500" fill="hold"/>
                                        <p:tgtEl>
                                          <p:spTgt spid="38"/>
                                        </p:tgtEl>
                                        <p:attrNameLst>
                                          <p:attrName>ppt_h</p:attrName>
                                        </p:attrNameLst>
                                      </p:cBhvr>
                                      <p:tavLst>
                                        <p:tav tm="0">
                                          <p:val>
                                            <p:fltVal val="0"/>
                                          </p:val>
                                        </p:tav>
                                        <p:tav tm="100000">
                                          <p:val>
                                            <p:strVal val="#ppt_h"/>
                                          </p:val>
                                        </p:tav>
                                      </p:tavLst>
                                    </p:anim>
                                    <p:animEffect transition="in" filter="fade">
                                      <p:cBhvr>
                                        <p:cTn id="52" dur="500"/>
                                        <p:tgtEl>
                                          <p:spTgt spid="38"/>
                                        </p:tgtEl>
                                      </p:cBhvr>
                                    </p:animEffect>
                                  </p:childTnLst>
                                </p:cTn>
                              </p:par>
                              <p:par>
                                <p:cTn id="53" presetID="53" presetClass="entr" presetSubtype="16" fill="hold" grpId="0" nodeType="withEffect">
                                  <p:stCondLst>
                                    <p:cond delay="500"/>
                                  </p:stCondLst>
                                  <p:childTnLst>
                                    <p:set>
                                      <p:cBhvr>
                                        <p:cTn id="54" dur="1" fill="hold">
                                          <p:stCondLst>
                                            <p:cond delay="0"/>
                                          </p:stCondLst>
                                        </p:cTn>
                                        <p:tgtEl>
                                          <p:spTgt spid="41"/>
                                        </p:tgtEl>
                                        <p:attrNameLst>
                                          <p:attrName>style.visibility</p:attrName>
                                        </p:attrNameLst>
                                      </p:cBhvr>
                                      <p:to>
                                        <p:strVal val="visible"/>
                                      </p:to>
                                    </p:set>
                                    <p:anim calcmode="lin" valueType="num">
                                      <p:cBhvr>
                                        <p:cTn id="55" dur="500" fill="hold"/>
                                        <p:tgtEl>
                                          <p:spTgt spid="41"/>
                                        </p:tgtEl>
                                        <p:attrNameLst>
                                          <p:attrName>ppt_w</p:attrName>
                                        </p:attrNameLst>
                                      </p:cBhvr>
                                      <p:tavLst>
                                        <p:tav tm="0">
                                          <p:val>
                                            <p:fltVal val="0"/>
                                          </p:val>
                                        </p:tav>
                                        <p:tav tm="100000">
                                          <p:val>
                                            <p:strVal val="#ppt_w"/>
                                          </p:val>
                                        </p:tav>
                                      </p:tavLst>
                                    </p:anim>
                                    <p:anim calcmode="lin" valueType="num">
                                      <p:cBhvr>
                                        <p:cTn id="56" dur="500" fill="hold"/>
                                        <p:tgtEl>
                                          <p:spTgt spid="41"/>
                                        </p:tgtEl>
                                        <p:attrNameLst>
                                          <p:attrName>ppt_h</p:attrName>
                                        </p:attrNameLst>
                                      </p:cBhvr>
                                      <p:tavLst>
                                        <p:tav tm="0">
                                          <p:val>
                                            <p:fltVal val="0"/>
                                          </p:val>
                                        </p:tav>
                                        <p:tav tm="100000">
                                          <p:val>
                                            <p:strVal val="#ppt_h"/>
                                          </p:val>
                                        </p:tav>
                                      </p:tavLst>
                                    </p:anim>
                                    <p:animEffect transition="in" filter="fade">
                                      <p:cBhvr>
                                        <p:cTn id="57" dur="500"/>
                                        <p:tgtEl>
                                          <p:spTgt spid="41"/>
                                        </p:tgtEl>
                                      </p:cBhvr>
                                    </p:animEffect>
                                  </p:childTnLst>
                                </p:cTn>
                              </p:par>
                              <p:par>
                                <p:cTn id="58" presetID="53" presetClass="entr" presetSubtype="16" fill="hold" grpId="0" nodeType="withEffect">
                                  <p:stCondLst>
                                    <p:cond delay="500"/>
                                  </p:stCondLst>
                                  <p:childTnLst>
                                    <p:set>
                                      <p:cBhvr>
                                        <p:cTn id="59" dur="1" fill="hold">
                                          <p:stCondLst>
                                            <p:cond delay="0"/>
                                          </p:stCondLst>
                                        </p:cTn>
                                        <p:tgtEl>
                                          <p:spTgt spid="42"/>
                                        </p:tgtEl>
                                        <p:attrNameLst>
                                          <p:attrName>style.visibility</p:attrName>
                                        </p:attrNameLst>
                                      </p:cBhvr>
                                      <p:to>
                                        <p:strVal val="visible"/>
                                      </p:to>
                                    </p:set>
                                    <p:anim calcmode="lin" valueType="num">
                                      <p:cBhvr>
                                        <p:cTn id="60" dur="500" fill="hold"/>
                                        <p:tgtEl>
                                          <p:spTgt spid="42"/>
                                        </p:tgtEl>
                                        <p:attrNameLst>
                                          <p:attrName>ppt_w</p:attrName>
                                        </p:attrNameLst>
                                      </p:cBhvr>
                                      <p:tavLst>
                                        <p:tav tm="0">
                                          <p:val>
                                            <p:fltVal val="0"/>
                                          </p:val>
                                        </p:tav>
                                        <p:tav tm="100000">
                                          <p:val>
                                            <p:strVal val="#ppt_w"/>
                                          </p:val>
                                        </p:tav>
                                      </p:tavLst>
                                    </p:anim>
                                    <p:anim calcmode="lin" valueType="num">
                                      <p:cBhvr>
                                        <p:cTn id="61" dur="500" fill="hold"/>
                                        <p:tgtEl>
                                          <p:spTgt spid="42"/>
                                        </p:tgtEl>
                                        <p:attrNameLst>
                                          <p:attrName>ppt_h</p:attrName>
                                        </p:attrNameLst>
                                      </p:cBhvr>
                                      <p:tavLst>
                                        <p:tav tm="0">
                                          <p:val>
                                            <p:fltVal val="0"/>
                                          </p:val>
                                        </p:tav>
                                        <p:tav tm="100000">
                                          <p:val>
                                            <p:strVal val="#ppt_h"/>
                                          </p:val>
                                        </p:tav>
                                      </p:tavLst>
                                    </p:anim>
                                    <p:animEffect transition="in" filter="fade">
                                      <p:cBhvr>
                                        <p:cTn id="62" dur="500"/>
                                        <p:tgtEl>
                                          <p:spTgt spid="42"/>
                                        </p:tgtEl>
                                      </p:cBhvr>
                                    </p:animEffect>
                                  </p:childTnLst>
                                </p:cTn>
                              </p:par>
                              <p:par>
                                <p:cTn id="63" presetID="53" presetClass="entr" presetSubtype="16" fill="hold" grpId="0" nodeType="withEffect">
                                  <p:stCondLst>
                                    <p:cond delay="500"/>
                                  </p:stCondLst>
                                  <p:childTnLst>
                                    <p:set>
                                      <p:cBhvr>
                                        <p:cTn id="64" dur="1" fill="hold">
                                          <p:stCondLst>
                                            <p:cond delay="0"/>
                                          </p:stCondLst>
                                        </p:cTn>
                                        <p:tgtEl>
                                          <p:spTgt spid="43"/>
                                        </p:tgtEl>
                                        <p:attrNameLst>
                                          <p:attrName>style.visibility</p:attrName>
                                        </p:attrNameLst>
                                      </p:cBhvr>
                                      <p:to>
                                        <p:strVal val="visible"/>
                                      </p:to>
                                    </p:set>
                                    <p:anim calcmode="lin" valueType="num">
                                      <p:cBhvr>
                                        <p:cTn id="65" dur="500" fill="hold"/>
                                        <p:tgtEl>
                                          <p:spTgt spid="43"/>
                                        </p:tgtEl>
                                        <p:attrNameLst>
                                          <p:attrName>ppt_w</p:attrName>
                                        </p:attrNameLst>
                                      </p:cBhvr>
                                      <p:tavLst>
                                        <p:tav tm="0">
                                          <p:val>
                                            <p:fltVal val="0"/>
                                          </p:val>
                                        </p:tav>
                                        <p:tav tm="100000">
                                          <p:val>
                                            <p:strVal val="#ppt_w"/>
                                          </p:val>
                                        </p:tav>
                                      </p:tavLst>
                                    </p:anim>
                                    <p:anim calcmode="lin" valueType="num">
                                      <p:cBhvr>
                                        <p:cTn id="66" dur="500" fill="hold"/>
                                        <p:tgtEl>
                                          <p:spTgt spid="43"/>
                                        </p:tgtEl>
                                        <p:attrNameLst>
                                          <p:attrName>ppt_h</p:attrName>
                                        </p:attrNameLst>
                                      </p:cBhvr>
                                      <p:tavLst>
                                        <p:tav tm="0">
                                          <p:val>
                                            <p:fltVal val="0"/>
                                          </p:val>
                                        </p:tav>
                                        <p:tav tm="100000">
                                          <p:val>
                                            <p:strVal val="#ppt_h"/>
                                          </p:val>
                                        </p:tav>
                                      </p:tavLst>
                                    </p:anim>
                                    <p:animEffect transition="in" filter="fade">
                                      <p:cBhvr>
                                        <p:cTn id="67" dur="500"/>
                                        <p:tgtEl>
                                          <p:spTgt spid="43"/>
                                        </p:tgtEl>
                                      </p:cBhvr>
                                    </p:animEffect>
                                  </p:childTnLst>
                                </p:cTn>
                              </p:par>
                              <p:par>
                                <p:cTn id="68" presetID="53" presetClass="entr" presetSubtype="16" fill="hold" grpId="0" nodeType="withEffect">
                                  <p:stCondLst>
                                    <p:cond delay="500"/>
                                  </p:stCondLst>
                                  <p:childTnLst>
                                    <p:set>
                                      <p:cBhvr>
                                        <p:cTn id="69" dur="1" fill="hold">
                                          <p:stCondLst>
                                            <p:cond delay="0"/>
                                          </p:stCondLst>
                                        </p:cTn>
                                        <p:tgtEl>
                                          <p:spTgt spid="44"/>
                                        </p:tgtEl>
                                        <p:attrNameLst>
                                          <p:attrName>style.visibility</p:attrName>
                                        </p:attrNameLst>
                                      </p:cBhvr>
                                      <p:to>
                                        <p:strVal val="visible"/>
                                      </p:to>
                                    </p:set>
                                    <p:anim calcmode="lin" valueType="num">
                                      <p:cBhvr>
                                        <p:cTn id="70" dur="500" fill="hold"/>
                                        <p:tgtEl>
                                          <p:spTgt spid="44"/>
                                        </p:tgtEl>
                                        <p:attrNameLst>
                                          <p:attrName>ppt_w</p:attrName>
                                        </p:attrNameLst>
                                      </p:cBhvr>
                                      <p:tavLst>
                                        <p:tav tm="0">
                                          <p:val>
                                            <p:fltVal val="0"/>
                                          </p:val>
                                        </p:tav>
                                        <p:tav tm="100000">
                                          <p:val>
                                            <p:strVal val="#ppt_w"/>
                                          </p:val>
                                        </p:tav>
                                      </p:tavLst>
                                    </p:anim>
                                    <p:anim calcmode="lin" valueType="num">
                                      <p:cBhvr>
                                        <p:cTn id="71" dur="500" fill="hold"/>
                                        <p:tgtEl>
                                          <p:spTgt spid="44"/>
                                        </p:tgtEl>
                                        <p:attrNameLst>
                                          <p:attrName>ppt_h</p:attrName>
                                        </p:attrNameLst>
                                      </p:cBhvr>
                                      <p:tavLst>
                                        <p:tav tm="0">
                                          <p:val>
                                            <p:fltVal val="0"/>
                                          </p:val>
                                        </p:tav>
                                        <p:tav tm="100000">
                                          <p:val>
                                            <p:strVal val="#ppt_h"/>
                                          </p:val>
                                        </p:tav>
                                      </p:tavLst>
                                    </p:anim>
                                    <p:animEffect transition="in" filter="fade">
                                      <p:cBhvr>
                                        <p:cTn id="7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P spid="38" grpId="0"/>
      <p:bldP spid="41" grpId="0"/>
      <p:bldP spid="42" grpId="0"/>
      <p:bldP spid="43" grpId="0"/>
      <p:bldP spid="4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กลุ่ม 11"/>
          <p:cNvGrpSpPr/>
          <p:nvPr/>
        </p:nvGrpSpPr>
        <p:grpSpPr>
          <a:xfrm>
            <a:off x="4160837" y="1447800"/>
            <a:ext cx="6818312" cy="9981527"/>
            <a:chOff x="23056851" y="3886200"/>
            <a:chExt cx="2706688" cy="3962400"/>
          </a:xfrm>
        </p:grpSpPr>
        <p:sp>
          <p:nvSpPr>
            <p:cNvPr id="9" name="Freeform 8"/>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Oval 9"/>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1" name="Freeform 10"/>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8" name="กลุ่ม 11"/>
          <p:cNvGrpSpPr/>
          <p:nvPr/>
        </p:nvGrpSpPr>
        <p:grpSpPr>
          <a:xfrm>
            <a:off x="13838237" y="1486573"/>
            <a:ext cx="6818312" cy="9981527"/>
            <a:chOff x="23056851" y="3886200"/>
            <a:chExt cx="2706688" cy="3962400"/>
          </a:xfrm>
        </p:grpSpPr>
        <p:sp>
          <p:nvSpPr>
            <p:cNvPr id="19" name="Freeform 18"/>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0" name="Oval 19"/>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1" name="Freeform 20"/>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2" name="กลุ่ม 33"/>
          <p:cNvGrpSpPr/>
          <p:nvPr/>
        </p:nvGrpSpPr>
        <p:grpSpPr>
          <a:xfrm>
            <a:off x="13791469" y="11853042"/>
            <a:ext cx="7696200" cy="1329558"/>
            <a:chOff x="1084743" y="20942"/>
            <a:chExt cx="7696200" cy="1329558"/>
          </a:xfrm>
        </p:grpSpPr>
        <p:sp>
          <p:nvSpPr>
            <p:cNvPr id="13" name="TextBox 12"/>
            <p:cNvSpPr txBox="1"/>
            <p:nvPr/>
          </p:nvSpPr>
          <p:spPr>
            <a:xfrm>
              <a:off x="2012047" y="20942"/>
              <a:ext cx="676889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14" name="กลุ่ม 35"/>
            <p:cNvGrpSpPr/>
            <p:nvPr/>
          </p:nvGrpSpPr>
          <p:grpSpPr>
            <a:xfrm>
              <a:off x="1084743" y="222069"/>
              <a:ext cx="927304" cy="927304"/>
              <a:chOff x="1095022" y="-1242008"/>
              <a:chExt cx="1371600" cy="1371600"/>
            </a:xfrm>
          </p:grpSpPr>
          <p:sp>
            <p:nvSpPr>
              <p:cNvPr id="15"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16"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17" name="กลุ่ม 38"/>
          <p:cNvGrpSpPr/>
          <p:nvPr/>
        </p:nvGrpSpPr>
        <p:grpSpPr>
          <a:xfrm>
            <a:off x="3170237" y="11853042"/>
            <a:ext cx="7704671" cy="1329558"/>
            <a:chOff x="1084743" y="20942"/>
            <a:chExt cx="7704671" cy="1329558"/>
          </a:xfrm>
        </p:grpSpPr>
        <p:sp>
          <p:nvSpPr>
            <p:cNvPr id="24" name="TextBox 23"/>
            <p:cNvSpPr txBox="1"/>
            <p:nvPr/>
          </p:nvSpPr>
          <p:spPr>
            <a:xfrm>
              <a:off x="2012047" y="20942"/>
              <a:ext cx="6777367"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25" name="กลุ่ม 40"/>
            <p:cNvGrpSpPr/>
            <p:nvPr/>
          </p:nvGrpSpPr>
          <p:grpSpPr>
            <a:xfrm>
              <a:off x="1084743" y="222069"/>
              <a:ext cx="927304" cy="927304"/>
              <a:chOff x="1095022" y="-1242008"/>
              <a:chExt cx="1371600" cy="1371600"/>
            </a:xfrm>
          </p:grpSpPr>
          <p:sp>
            <p:nvSpPr>
              <p:cNvPr id="26"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27"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sp>
        <p:nvSpPr>
          <p:cNvPr id="2" name="Picture Placeholder 1"/>
          <p:cNvSpPr>
            <a:spLocks noGrp="1"/>
          </p:cNvSpPr>
          <p:nvPr>
            <p:ph type="pic" sz="quarter" idx="31"/>
          </p:nvPr>
        </p:nvSpPr>
        <p:spPr/>
      </p:sp>
      <p:sp>
        <p:nvSpPr>
          <p:cNvPr id="4" name="Picture Placeholder 3"/>
          <p:cNvSpPr>
            <a:spLocks noGrp="1"/>
          </p:cNvSpPr>
          <p:nvPr>
            <p:ph type="pic" sz="quarter" idx="30"/>
          </p:nvPr>
        </p:nvSpPr>
        <p:spPr/>
      </p:sp>
    </p:spTree>
    <p:extLst>
      <p:ext uri="{BB962C8B-B14F-4D97-AF65-F5344CB8AC3E}">
        <p14:creationId xmlns:p14="http://schemas.microsoft.com/office/powerpoint/2010/main" val="211278772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กลุ่ม 11"/>
          <p:cNvGrpSpPr/>
          <p:nvPr/>
        </p:nvGrpSpPr>
        <p:grpSpPr>
          <a:xfrm>
            <a:off x="960437" y="1219200"/>
            <a:ext cx="6818312" cy="9981527"/>
            <a:chOff x="23056851" y="3886200"/>
            <a:chExt cx="2706688" cy="3962400"/>
          </a:xfrm>
        </p:grpSpPr>
        <p:sp>
          <p:nvSpPr>
            <p:cNvPr id="19" name="Freeform 18"/>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0" name="Oval 19"/>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1" name="Freeform 20"/>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2" name="กลุ่ม 11"/>
          <p:cNvGrpSpPr/>
          <p:nvPr/>
        </p:nvGrpSpPr>
        <p:grpSpPr>
          <a:xfrm>
            <a:off x="7914481" y="2743200"/>
            <a:ext cx="6818312" cy="9981527"/>
            <a:chOff x="23056851" y="3886200"/>
            <a:chExt cx="2706688" cy="3962400"/>
          </a:xfrm>
        </p:grpSpPr>
        <p:sp>
          <p:nvSpPr>
            <p:cNvPr id="23" name="Freeform 22"/>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4" name="Oval 23"/>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5" name="Freeform 24"/>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2" name="Group 66"/>
          <p:cNvGrpSpPr/>
          <p:nvPr/>
        </p:nvGrpSpPr>
        <p:grpSpPr>
          <a:xfrm>
            <a:off x="7858413" y="457200"/>
            <a:ext cx="8646824" cy="1422479"/>
            <a:chOff x="7837826" y="483017"/>
            <a:chExt cx="8646824" cy="1422479"/>
          </a:xfrm>
        </p:grpSpPr>
        <p:sp>
          <p:nvSpPr>
            <p:cNvPr id="13" name="TextBox 12"/>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14"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30" name="Group 29"/>
          <p:cNvGrpSpPr/>
          <p:nvPr/>
        </p:nvGrpSpPr>
        <p:grpSpPr>
          <a:xfrm>
            <a:off x="15611128" y="2514600"/>
            <a:ext cx="7828309" cy="4300359"/>
            <a:chOff x="12847637" y="1981200"/>
            <a:chExt cx="7828309" cy="4300359"/>
          </a:xfrm>
        </p:grpSpPr>
        <p:sp>
          <p:nvSpPr>
            <p:cNvPr id="31" name="Title 20"/>
            <p:cNvSpPr txBox="1">
              <a:spLocks/>
            </p:cNvSpPr>
            <p:nvPr/>
          </p:nvSpPr>
          <p:spPr bwMode="auto">
            <a:xfrm>
              <a:off x="12847637" y="3154537"/>
              <a:ext cx="7828309" cy="3127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32" name="TextBox 31"/>
            <p:cNvSpPr txBox="1"/>
            <p:nvPr/>
          </p:nvSpPr>
          <p:spPr>
            <a:xfrm>
              <a:off x="13037638" y="1981200"/>
              <a:ext cx="4915400" cy="707886"/>
            </a:xfrm>
            <a:prstGeom prst="rect">
              <a:avLst/>
            </a:prstGeom>
            <a:noFill/>
          </p:spPr>
          <p:txBody>
            <a:bodyPr wrap="square" rtlCol="0">
              <a:spAutoFit/>
            </a:bodyPr>
            <a:lstStyle/>
            <a:p>
              <a:r>
                <a:rPr lang="en-US" sz="4000" b="1" dirty="0" smtClean="0">
                  <a:solidFill>
                    <a:schemeClr val="accent6"/>
                  </a:solidFill>
                  <a:latin typeface="Lato Black" charset="0"/>
                  <a:ea typeface="Lato Black" charset="0"/>
                  <a:cs typeface="Lato Black" charset="0"/>
                </a:rPr>
                <a:t>CONTENT HERE  01</a:t>
              </a:r>
            </a:p>
          </p:txBody>
        </p:sp>
        <p:grpSp>
          <p:nvGrpSpPr>
            <p:cNvPr id="33" name="กลุ่ม 1"/>
            <p:cNvGrpSpPr/>
            <p:nvPr/>
          </p:nvGrpSpPr>
          <p:grpSpPr>
            <a:xfrm>
              <a:off x="13152437" y="2832826"/>
              <a:ext cx="4800601" cy="247386"/>
              <a:chOff x="731836" y="7607630"/>
              <a:chExt cx="3657601" cy="240970"/>
            </a:xfrm>
          </p:grpSpPr>
          <p:sp>
            <p:nvSpPr>
              <p:cNvPr id="34" name="Rectangle 11"/>
              <p:cNvSpPr/>
              <p:nvPr/>
            </p:nvSpPr>
            <p:spPr>
              <a:xfrm flipV="1">
                <a:off x="731836" y="7607630"/>
                <a:ext cx="544232" cy="240970"/>
              </a:xfrm>
              <a:prstGeom prst="rect">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35" name="Rectangle 12"/>
              <p:cNvSpPr/>
              <p:nvPr/>
            </p:nvSpPr>
            <p:spPr>
              <a:xfrm flipV="1">
                <a:off x="1351817" y="7607630"/>
                <a:ext cx="544232" cy="24097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36" name="Rectangle 13"/>
              <p:cNvSpPr/>
              <p:nvPr/>
            </p:nvSpPr>
            <p:spPr>
              <a:xfrm flipV="1">
                <a:off x="1991111" y="7607630"/>
                <a:ext cx="544232" cy="24097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37" name="Rectangle 14"/>
              <p:cNvSpPr/>
              <p:nvPr/>
            </p:nvSpPr>
            <p:spPr>
              <a:xfrm flipV="1">
                <a:off x="2611224" y="7607630"/>
                <a:ext cx="544232" cy="24097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38" name="Rectangle 15"/>
              <p:cNvSpPr/>
              <p:nvPr/>
            </p:nvSpPr>
            <p:spPr>
              <a:xfrm flipV="1">
                <a:off x="3231205" y="7607630"/>
                <a:ext cx="544232" cy="24097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39" name="Rectangle 16"/>
              <p:cNvSpPr/>
              <p:nvPr/>
            </p:nvSpPr>
            <p:spPr>
              <a:xfrm flipV="1">
                <a:off x="3845205" y="7607630"/>
                <a:ext cx="544232" cy="24097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grpSp>
      </p:grpSp>
      <p:grpSp>
        <p:nvGrpSpPr>
          <p:cNvPr id="50" name="Group 49"/>
          <p:cNvGrpSpPr/>
          <p:nvPr/>
        </p:nvGrpSpPr>
        <p:grpSpPr>
          <a:xfrm>
            <a:off x="15628438" y="7967841"/>
            <a:ext cx="7828309" cy="4300359"/>
            <a:chOff x="12847637" y="1981200"/>
            <a:chExt cx="7828309" cy="4300359"/>
          </a:xfrm>
        </p:grpSpPr>
        <p:sp>
          <p:nvSpPr>
            <p:cNvPr id="51" name="Title 20"/>
            <p:cNvSpPr txBox="1">
              <a:spLocks/>
            </p:cNvSpPr>
            <p:nvPr/>
          </p:nvSpPr>
          <p:spPr bwMode="auto">
            <a:xfrm>
              <a:off x="12847637" y="3154537"/>
              <a:ext cx="7828309" cy="3127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243852" tIns="121926" rIns="243852" bIns="121926"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nSpc>
                  <a:spcPct val="130000"/>
                </a:lnSpc>
              </a:pPr>
              <a:r>
                <a:rPr lang="pt-BR" sz="2400" dirty="0">
                  <a:solidFill>
                    <a:schemeClr val="bg1">
                      <a:lumMod val="95000"/>
                    </a:schemeClr>
                  </a:solidFill>
                  <a:latin typeface="Lato" pitchFamily="34" charset="0"/>
                  <a:ea typeface="Lato" pitchFamily="34" charset="0"/>
                  <a:cs typeface="Lato" pitchFamily="34" charset="0"/>
                </a:rPr>
                <a:t>Lorem ipsum </a:t>
              </a:r>
              <a:r>
                <a:rPr lang="pt-BR" sz="2400" dirty="0" smtClean="0">
                  <a:solidFill>
                    <a:schemeClr val="bg1">
                      <a:lumMod val="95000"/>
                    </a:schemeClr>
                  </a:solidFill>
                  <a:latin typeface="Lato" pitchFamily="34" charset="0"/>
                  <a:ea typeface="Lato" pitchFamily="34" charset="0"/>
                  <a:cs typeface="Lato" pitchFamily="34" charset="0"/>
                </a:rPr>
                <a:t>dolor sit </a:t>
              </a:r>
              <a:r>
                <a:rPr lang="pt-BR" sz="2400" dirty="0">
                  <a:solidFill>
                    <a:schemeClr val="bg1">
                      <a:lumMod val="95000"/>
                    </a:schemeClr>
                  </a:solidFill>
                  <a:latin typeface="Lato" pitchFamily="34" charset="0"/>
                  <a:ea typeface="Lato" pitchFamily="34" charset="0"/>
                  <a:cs typeface="Lato" pitchFamily="34" charset="0"/>
                </a:rPr>
                <a:t>amet, consectetur adipiscing elit. Aliquam tincidunt ante nec sem congue convallis. Pellentesque vel mauris quis nisl ornare rutrum in id risus. Proin vehicula ut sem et tempus. Interdum et malesuada fames ac ante ipsum primis in faucibus. </a:t>
              </a:r>
              <a:r>
                <a:rPr lang="pt-BR" sz="2400" dirty="0" smtClean="0">
                  <a:solidFill>
                    <a:schemeClr val="bg1">
                      <a:lumMod val="95000"/>
                    </a:schemeClr>
                  </a:solidFill>
                  <a:latin typeface="Lato" pitchFamily="34" charset="0"/>
                  <a:ea typeface="Lato" pitchFamily="34" charset="0"/>
                  <a:cs typeface="Lato" pitchFamily="34" charset="0"/>
                </a:rPr>
                <a:t>Pellentesque.</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52" name="TextBox 51"/>
            <p:cNvSpPr txBox="1"/>
            <p:nvPr/>
          </p:nvSpPr>
          <p:spPr>
            <a:xfrm>
              <a:off x="13037638" y="1981200"/>
              <a:ext cx="4915400" cy="707886"/>
            </a:xfrm>
            <a:prstGeom prst="rect">
              <a:avLst/>
            </a:prstGeom>
            <a:noFill/>
          </p:spPr>
          <p:txBody>
            <a:bodyPr wrap="square" rtlCol="0">
              <a:spAutoFit/>
            </a:bodyPr>
            <a:lstStyle/>
            <a:p>
              <a:r>
                <a:rPr lang="en-US" sz="4000" b="1" dirty="0" smtClean="0">
                  <a:solidFill>
                    <a:schemeClr val="accent3"/>
                  </a:solidFill>
                  <a:latin typeface="Lato Black" charset="0"/>
                  <a:ea typeface="Lato Black" charset="0"/>
                  <a:cs typeface="Lato Black" charset="0"/>
                </a:rPr>
                <a:t>CONTENT HERE  02</a:t>
              </a:r>
            </a:p>
          </p:txBody>
        </p:sp>
        <p:grpSp>
          <p:nvGrpSpPr>
            <p:cNvPr id="53" name="กลุ่ม 1"/>
            <p:cNvGrpSpPr/>
            <p:nvPr/>
          </p:nvGrpSpPr>
          <p:grpSpPr>
            <a:xfrm>
              <a:off x="13152437" y="2832826"/>
              <a:ext cx="4800601" cy="247386"/>
              <a:chOff x="731836" y="7607630"/>
              <a:chExt cx="3657601" cy="240970"/>
            </a:xfrm>
          </p:grpSpPr>
          <p:sp>
            <p:nvSpPr>
              <p:cNvPr id="54" name="Rectangle 11"/>
              <p:cNvSpPr/>
              <p:nvPr/>
            </p:nvSpPr>
            <p:spPr>
              <a:xfrm flipV="1">
                <a:off x="731836" y="7607630"/>
                <a:ext cx="544232" cy="240970"/>
              </a:xfrm>
              <a:prstGeom prst="rect">
                <a:avLst/>
              </a:prstGeom>
              <a:solidFill>
                <a:schemeClr val="accent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55" name="Rectangle 12"/>
              <p:cNvSpPr/>
              <p:nvPr/>
            </p:nvSpPr>
            <p:spPr>
              <a:xfrm flipV="1">
                <a:off x="1351817" y="7607630"/>
                <a:ext cx="544232" cy="24097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56" name="Rectangle 13"/>
              <p:cNvSpPr/>
              <p:nvPr/>
            </p:nvSpPr>
            <p:spPr>
              <a:xfrm flipV="1">
                <a:off x="1991111" y="7607630"/>
                <a:ext cx="544232" cy="240970"/>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57" name="Rectangle 14"/>
              <p:cNvSpPr/>
              <p:nvPr/>
            </p:nvSpPr>
            <p:spPr>
              <a:xfrm flipV="1">
                <a:off x="2611224" y="7607630"/>
                <a:ext cx="544232" cy="24097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58" name="Rectangle 15"/>
              <p:cNvSpPr/>
              <p:nvPr/>
            </p:nvSpPr>
            <p:spPr>
              <a:xfrm flipV="1">
                <a:off x="3231205" y="7607630"/>
                <a:ext cx="544232" cy="24097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sp>
            <p:nvSpPr>
              <p:cNvPr id="59" name="Rectangle 16"/>
              <p:cNvSpPr/>
              <p:nvPr/>
            </p:nvSpPr>
            <p:spPr>
              <a:xfrm flipV="1">
                <a:off x="3845205" y="7607630"/>
                <a:ext cx="544232" cy="24097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243797" tIns="121899" rIns="243797" bIns="121899" rtlCol="0" anchor="ctr"/>
              <a:lstStyle/>
              <a:p>
                <a:pPr algn="ctr"/>
                <a:endParaRPr lang="en-US" dirty="0"/>
              </a:p>
            </p:txBody>
          </p:sp>
        </p:grpSp>
      </p:grpSp>
      <p:sp>
        <p:nvSpPr>
          <p:cNvPr id="4" name="Picture Placeholder 3"/>
          <p:cNvSpPr>
            <a:spLocks noGrp="1"/>
          </p:cNvSpPr>
          <p:nvPr>
            <p:ph type="pic" sz="quarter" idx="31"/>
          </p:nvPr>
        </p:nvSpPr>
        <p:spPr/>
      </p:sp>
      <p:sp>
        <p:nvSpPr>
          <p:cNvPr id="5" name="Picture Placeholder 4"/>
          <p:cNvSpPr>
            <a:spLocks noGrp="1"/>
          </p:cNvSpPr>
          <p:nvPr>
            <p:ph type="pic" sz="quarter" idx="32"/>
          </p:nvPr>
        </p:nvSpPr>
        <p:spPr/>
      </p:sp>
    </p:spTree>
    <p:extLst>
      <p:ext uri="{BB962C8B-B14F-4D97-AF65-F5344CB8AC3E}">
        <p14:creationId xmlns:p14="http://schemas.microsoft.com/office/powerpoint/2010/main" val="3490351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กลุ่ม 11"/>
          <p:cNvGrpSpPr/>
          <p:nvPr/>
        </p:nvGrpSpPr>
        <p:grpSpPr>
          <a:xfrm>
            <a:off x="1722437" y="1550430"/>
            <a:ext cx="7113028" cy="10412970"/>
            <a:chOff x="23056851" y="3886200"/>
            <a:chExt cx="2706688" cy="3962400"/>
          </a:xfrm>
        </p:grpSpPr>
        <p:sp>
          <p:nvSpPr>
            <p:cNvPr id="9" name="Freeform 8"/>
            <p:cNvSpPr>
              <a:spLocks/>
            </p:cNvSpPr>
            <p:nvPr/>
          </p:nvSpPr>
          <p:spPr bwMode="auto">
            <a:xfrm>
              <a:off x="23056851" y="3886200"/>
              <a:ext cx="2706688" cy="3962400"/>
            </a:xfrm>
            <a:custGeom>
              <a:avLst/>
              <a:gdLst>
                <a:gd name="T0" fmla="*/ 269 w 284"/>
                <a:gd name="T1" fmla="*/ 416 h 416"/>
                <a:gd name="T2" fmla="*/ 15 w 284"/>
                <a:gd name="T3" fmla="*/ 416 h 416"/>
                <a:gd name="T4" fmla="*/ 0 w 284"/>
                <a:gd name="T5" fmla="*/ 401 h 416"/>
                <a:gd name="T6" fmla="*/ 0 w 284"/>
                <a:gd name="T7" fmla="*/ 15 h 416"/>
                <a:gd name="T8" fmla="*/ 15 w 284"/>
                <a:gd name="T9" fmla="*/ 0 h 416"/>
                <a:gd name="T10" fmla="*/ 269 w 284"/>
                <a:gd name="T11" fmla="*/ 0 h 416"/>
                <a:gd name="T12" fmla="*/ 284 w 284"/>
                <a:gd name="T13" fmla="*/ 15 h 416"/>
                <a:gd name="T14" fmla="*/ 284 w 284"/>
                <a:gd name="T15" fmla="*/ 401 h 416"/>
                <a:gd name="T16" fmla="*/ 269 w 284"/>
                <a:gd name="T17"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4" h="416">
                  <a:moveTo>
                    <a:pt x="269" y="416"/>
                  </a:moveTo>
                  <a:cubicBezTo>
                    <a:pt x="15" y="416"/>
                    <a:pt x="15" y="416"/>
                    <a:pt x="15" y="416"/>
                  </a:cubicBezTo>
                  <a:cubicBezTo>
                    <a:pt x="7" y="416"/>
                    <a:pt x="0" y="409"/>
                    <a:pt x="0" y="401"/>
                  </a:cubicBezTo>
                  <a:cubicBezTo>
                    <a:pt x="0" y="15"/>
                    <a:pt x="0" y="15"/>
                    <a:pt x="0" y="15"/>
                  </a:cubicBezTo>
                  <a:cubicBezTo>
                    <a:pt x="0" y="7"/>
                    <a:pt x="7" y="0"/>
                    <a:pt x="15" y="0"/>
                  </a:cubicBezTo>
                  <a:cubicBezTo>
                    <a:pt x="269" y="0"/>
                    <a:pt x="269" y="0"/>
                    <a:pt x="269" y="0"/>
                  </a:cubicBezTo>
                  <a:cubicBezTo>
                    <a:pt x="277" y="0"/>
                    <a:pt x="284" y="7"/>
                    <a:pt x="284" y="15"/>
                  </a:cubicBezTo>
                  <a:cubicBezTo>
                    <a:pt x="284" y="401"/>
                    <a:pt x="284" y="401"/>
                    <a:pt x="284" y="401"/>
                  </a:cubicBezTo>
                  <a:cubicBezTo>
                    <a:pt x="284" y="409"/>
                    <a:pt x="277" y="416"/>
                    <a:pt x="269" y="416"/>
                  </a:cubicBezTo>
                  <a:close/>
                </a:path>
              </a:pathLst>
            </a:custGeom>
            <a:solidFill>
              <a:srgbClr val="DFE4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0" name="Oval 9"/>
            <p:cNvSpPr>
              <a:spLocks noChangeArrowheads="1"/>
            </p:cNvSpPr>
            <p:nvPr/>
          </p:nvSpPr>
          <p:spPr bwMode="auto">
            <a:xfrm>
              <a:off x="24372888" y="4029075"/>
              <a:ext cx="95250" cy="95250"/>
            </a:xfrm>
            <a:prstGeom prst="ellipse">
              <a:avLst/>
            </a:pr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1" name="Freeform 10"/>
            <p:cNvSpPr>
              <a:spLocks noEditPoints="1"/>
            </p:cNvSpPr>
            <p:nvPr/>
          </p:nvSpPr>
          <p:spPr bwMode="auto">
            <a:xfrm>
              <a:off x="24363363" y="4019550"/>
              <a:ext cx="104775" cy="104775"/>
            </a:xfrm>
            <a:custGeom>
              <a:avLst/>
              <a:gdLst>
                <a:gd name="T0" fmla="*/ 6 w 11"/>
                <a:gd name="T1" fmla="*/ 11 h 11"/>
                <a:gd name="T2" fmla="*/ 0 w 11"/>
                <a:gd name="T3" fmla="*/ 6 h 11"/>
                <a:gd name="T4" fmla="*/ 6 w 11"/>
                <a:gd name="T5" fmla="*/ 0 h 11"/>
                <a:gd name="T6" fmla="*/ 11 w 11"/>
                <a:gd name="T7" fmla="*/ 6 h 11"/>
                <a:gd name="T8" fmla="*/ 6 w 11"/>
                <a:gd name="T9" fmla="*/ 11 h 11"/>
                <a:gd name="T10" fmla="*/ 6 w 11"/>
                <a:gd name="T11" fmla="*/ 1 h 11"/>
                <a:gd name="T12" fmla="*/ 1 w 11"/>
                <a:gd name="T13" fmla="*/ 6 h 11"/>
                <a:gd name="T14" fmla="*/ 6 w 11"/>
                <a:gd name="T15" fmla="*/ 11 h 11"/>
                <a:gd name="T16" fmla="*/ 10 w 11"/>
                <a:gd name="T17" fmla="*/ 6 h 11"/>
                <a:gd name="T18" fmla="*/ 6 w 11"/>
                <a:gd name="T19"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1">
                  <a:moveTo>
                    <a:pt x="6" y="11"/>
                  </a:moveTo>
                  <a:cubicBezTo>
                    <a:pt x="3" y="11"/>
                    <a:pt x="0" y="9"/>
                    <a:pt x="0" y="6"/>
                  </a:cubicBezTo>
                  <a:cubicBezTo>
                    <a:pt x="0" y="3"/>
                    <a:pt x="3" y="0"/>
                    <a:pt x="6" y="0"/>
                  </a:cubicBezTo>
                  <a:cubicBezTo>
                    <a:pt x="9" y="0"/>
                    <a:pt x="11" y="3"/>
                    <a:pt x="11" y="6"/>
                  </a:cubicBezTo>
                  <a:cubicBezTo>
                    <a:pt x="11" y="9"/>
                    <a:pt x="9" y="11"/>
                    <a:pt x="6" y="11"/>
                  </a:cubicBezTo>
                  <a:close/>
                  <a:moveTo>
                    <a:pt x="6" y="1"/>
                  </a:moveTo>
                  <a:cubicBezTo>
                    <a:pt x="3" y="1"/>
                    <a:pt x="1" y="3"/>
                    <a:pt x="1" y="6"/>
                  </a:cubicBezTo>
                  <a:cubicBezTo>
                    <a:pt x="1" y="9"/>
                    <a:pt x="3" y="11"/>
                    <a:pt x="6" y="11"/>
                  </a:cubicBezTo>
                  <a:cubicBezTo>
                    <a:pt x="8" y="11"/>
                    <a:pt x="10" y="9"/>
                    <a:pt x="10" y="6"/>
                  </a:cubicBezTo>
                  <a:cubicBezTo>
                    <a:pt x="10" y="3"/>
                    <a:pt x="8" y="1"/>
                    <a:pt x="6" y="1"/>
                  </a:cubicBezTo>
                  <a:close/>
                </a:path>
              </a:pathLst>
            </a:custGeom>
            <a:solidFill>
              <a:srgbClr val="DFD9D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2" name="กลุ่ม 16"/>
          <p:cNvGrpSpPr/>
          <p:nvPr/>
        </p:nvGrpSpPr>
        <p:grpSpPr>
          <a:xfrm>
            <a:off x="16733837" y="3101431"/>
            <a:ext cx="3810000" cy="6728369"/>
            <a:chOff x="15347951" y="9182100"/>
            <a:chExt cx="1763713" cy="3114675"/>
          </a:xfrm>
        </p:grpSpPr>
        <p:sp>
          <p:nvSpPr>
            <p:cNvPr id="13"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4"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5"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6"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17"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0" name="Group 66"/>
          <p:cNvGrpSpPr/>
          <p:nvPr/>
        </p:nvGrpSpPr>
        <p:grpSpPr>
          <a:xfrm>
            <a:off x="7858413" y="457200"/>
            <a:ext cx="8646824" cy="1422479"/>
            <a:chOff x="7837826" y="483017"/>
            <a:chExt cx="8646824" cy="1422479"/>
          </a:xfrm>
        </p:grpSpPr>
        <p:sp>
          <p:nvSpPr>
            <p:cNvPr id="21" name="TextBox 20"/>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22"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23" name="กลุ่ม 83"/>
          <p:cNvGrpSpPr/>
          <p:nvPr/>
        </p:nvGrpSpPr>
        <p:grpSpPr>
          <a:xfrm>
            <a:off x="10147300" y="2590800"/>
            <a:ext cx="5254625" cy="2317750"/>
            <a:chOff x="15670212" y="2895600"/>
            <a:chExt cx="5254625" cy="2317750"/>
          </a:xfrm>
        </p:grpSpPr>
        <p:sp>
          <p:nvSpPr>
            <p:cNvPr id="24" name="Freeform 10"/>
            <p:cNvSpPr>
              <a:spLocks/>
            </p:cNvSpPr>
            <p:nvPr/>
          </p:nvSpPr>
          <p:spPr bwMode="auto">
            <a:xfrm>
              <a:off x="15670212" y="2895600"/>
              <a:ext cx="5254625" cy="2317750"/>
            </a:xfrm>
            <a:custGeom>
              <a:avLst/>
              <a:gdLst>
                <a:gd name="T0" fmla="*/ 238 w 238"/>
                <a:gd name="T1" fmla="*/ 93 h 105"/>
                <a:gd name="T2" fmla="*/ 227 w 238"/>
                <a:gd name="T3" fmla="*/ 105 h 105"/>
                <a:gd name="T4" fmla="*/ 11 w 238"/>
                <a:gd name="T5" fmla="*/ 105 h 105"/>
                <a:gd name="T6" fmla="*/ 0 w 238"/>
                <a:gd name="T7" fmla="*/ 93 h 105"/>
                <a:gd name="T8" fmla="*/ 0 w 238"/>
                <a:gd name="T9" fmla="*/ 11 h 105"/>
                <a:gd name="T10" fmla="*/ 11 w 238"/>
                <a:gd name="T11" fmla="*/ 0 h 105"/>
                <a:gd name="T12" fmla="*/ 227 w 238"/>
                <a:gd name="T13" fmla="*/ 0 h 105"/>
                <a:gd name="T14" fmla="*/ 238 w 238"/>
                <a:gd name="T15" fmla="*/ 11 h 105"/>
                <a:gd name="T16" fmla="*/ 238 w 238"/>
                <a:gd name="T17" fmla="*/ 9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8" h="105">
                  <a:moveTo>
                    <a:pt x="238" y="93"/>
                  </a:moveTo>
                  <a:cubicBezTo>
                    <a:pt x="238" y="100"/>
                    <a:pt x="233" y="105"/>
                    <a:pt x="227" y="105"/>
                  </a:cubicBezTo>
                  <a:cubicBezTo>
                    <a:pt x="11" y="105"/>
                    <a:pt x="11" y="105"/>
                    <a:pt x="11" y="105"/>
                  </a:cubicBezTo>
                  <a:cubicBezTo>
                    <a:pt x="5" y="105"/>
                    <a:pt x="0" y="100"/>
                    <a:pt x="0" y="93"/>
                  </a:cubicBezTo>
                  <a:cubicBezTo>
                    <a:pt x="0" y="11"/>
                    <a:pt x="0" y="11"/>
                    <a:pt x="0" y="11"/>
                  </a:cubicBezTo>
                  <a:cubicBezTo>
                    <a:pt x="0" y="5"/>
                    <a:pt x="5" y="0"/>
                    <a:pt x="11" y="0"/>
                  </a:cubicBezTo>
                  <a:cubicBezTo>
                    <a:pt x="227" y="0"/>
                    <a:pt x="227" y="0"/>
                    <a:pt x="227" y="0"/>
                  </a:cubicBezTo>
                  <a:cubicBezTo>
                    <a:pt x="233" y="0"/>
                    <a:pt x="238" y="5"/>
                    <a:pt x="238" y="11"/>
                  </a:cubicBezTo>
                  <a:lnTo>
                    <a:pt x="238" y="93"/>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5" name="Freeform 11"/>
            <p:cNvSpPr>
              <a:spLocks/>
            </p:cNvSpPr>
            <p:nvPr/>
          </p:nvSpPr>
          <p:spPr bwMode="auto">
            <a:xfrm>
              <a:off x="15670212" y="2895600"/>
              <a:ext cx="5254625" cy="971550"/>
            </a:xfrm>
            <a:custGeom>
              <a:avLst/>
              <a:gdLst>
                <a:gd name="T0" fmla="*/ 238 w 238"/>
                <a:gd name="T1" fmla="*/ 44 h 44"/>
                <a:gd name="T2" fmla="*/ 238 w 238"/>
                <a:gd name="T3" fmla="*/ 11 h 44"/>
                <a:gd name="T4" fmla="*/ 227 w 238"/>
                <a:gd name="T5" fmla="*/ 0 h 44"/>
                <a:gd name="T6" fmla="*/ 11 w 238"/>
                <a:gd name="T7" fmla="*/ 0 h 44"/>
                <a:gd name="T8" fmla="*/ 0 w 238"/>
                <a:gd name="T9" fmla="*/ 11 h 44"/>
                <a:gd name="T10" fmla="*/ 0 w 238"/>
                <a:gd name="T11" fmla="*/ 44 h 44"/>
                <a:gd name="T12" fmla="*/ 238 w 238"/>
                <a:gd name="T13" fmla="*/ 44 h 44"/>
              </a:gdLst>
              <a:ahLst/>
              <a:cxnLst>
                <a:cxn ang="0">
                  <a:pos x="T0" y="T1"/>
                </a:cxn>
                <a:cxn ang="0">
                  <a:pos x="T2" y="T3"/>
                </a:cxn>
                <a:cxn ang="0">
                  <a:pos x="T4" y="T5"/>
                </a:cxn>
                <a:cxn ang="0">
                  <a:pos x="T6" y="T7"/>
                </a:cxn>
                <a:cxn ang="0">
                  <a:pos x="T8" y="T9"/>
                </a:cxn>
                <a:cxn ang="0">
                  <a:pos x="T10" y="T11"/>
                </a:cxn>
                <a:cxn ang="0">
                  <a:pos x="T12" y="T13"/>
                </a:cxn>
              </a:cxnLst>
              <a:rect l="0" t="0" r="r" b="b"/>
              <a:pathLst>
                <a:path w="238" h="44">
                  <a:moveTo>
                    <a:pt x="238" y="44"/>
                  </a:moveTo>
                  <a:cubicBezTo>
                    <a:pt x="238" y="11"/>
                    <a:pt x="238" y="11"/>
                    <a:pt x="238" y="11"/>
                  </a:cubicBezTo>
                  <a:cubicBezTo>
                    <a:pt x="238" y="5"/>
                    <a:pt x="233" y="0"/>
                    <a:pt x="227" y="0"/>
                  </a:cubicBezTo>
                  <a:cubicBezTo>
                    <a:pt x="11" y="0"/>
                    <a:pt x="11" y="0"/>
                    <a:pt x="11" y="0"/>
                  </a:cubicBezTo>
                  <a:cubicBezTo>
                    <a:pt x="5" y="0"/>
                    <a:pt x="0" y="5"/>
                    <a:pt x="0" y="11"/>
                  </a:cubicBezTo>
                  <a:cubicBezTo>
                    <a:pt x="0" y="44"/>
                    <a:pt x="0" y="44"/>
                    <a:pt x="0" y="44"/>
                  </a:cubicBezTo>
                  <a:lnTo>
                    <a:pt x="238" y="44"/>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th-TH"/>
            </a:p>
          </p:txBody>
        </p:sp>
        <p:sp>
          <p:nvSpPr>
            <p:cNvPr id="26" name="TextBox 31"/>
            <p:cNvSpPr txBox="1">
              <a:spLocks noChangeArrowheads="1"/>
            </p:cNvSpPr>
            <p:nvPr/>
          </p:nvSpPr>
          <p:spPr bwMode="auto">
            <a:xfrm>
              <a:off x="15743237" y="2979003"/>
              <a:ext cx="5181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4000" b="1" dirty="0" smtClean="0">
                  <a:solidFill>
                    <a:schemeClr val="bg1"/>
                  </a:solidFill>
                  <a:latin typeface="Lato Black" pitchFamily="34" charset="0"/>
                  <a:ea typeface="Lato Black" pitchFamily="34" charset="0"/>
                  <a:cs typeface="Lato Black" pitchFamily="34" charset="0"/>
                </a:rPr>
                <a:t>Option 1</a:t>
              </a:r>
            </a:p>
          </p:txBody>
        </p:sp>
        <p:sp>
          <p:nvSpPr>
            <p:cNvPr id="27" name="TextBox 26"/>
            <p:cNvSpPr txBox="1"/>
            <p:nvPr/>
          </p:nvSpPr>
          <p:spPr>
            <a:xfrm>
              <a:off x="15743237" y="3862966"/>
              <a:ext cx="5181600" cy="960227"/>
            </a:xfrm>
            <a:prstGeom prst="rect">
              <a:avLst/>
            </a:prstGeom>
            <a:noFill/>
          </p:spPr>
          <p:txBody>
            <a:bodyPr wrap="square" lIns="219419" tIns="109710" rIns="219419" bIns="109710" rtlCol="0">
              <a:spAutoFit/>
            </a:bodyPr>
            <a:lstStyle/>
            <a:p>
              <a:pPr algn="ctr"/>
              <a:r>
                <a:rPr lang="en-US" sz="2400" dirty="0">
                  <a:solidFill>
                    <a:schemeClr val="tx1">
                      <a:lumMod val="50000"/>
                      <a:lumOff val="50000"/>
                    </a:schemeClr>
                  </a:solidFill>
                  <a:latin typeface="Lato" pitchFamily="34" charset="0"/>
                  <a:ea typeface="Lato" pitchFamily="34" charset="0"/>
                  <a:cs typeface="Lato" pitchFamily="34" charset="0"/>
                </a:rPr>
                <a:t>Lorem Ipsum has two main data statistical </a:t>
              </a:r>
              <a:r>
                <a:rPr lang="en-US" sz="2400" dirty="0" smtClean="0">
                  <a:solidFill>
                    <a:schemeClr val="tx1">
                      <a:lumMod val="50000"/>
                      <a:lumOff val="50000"/>
                    </a:schemeClr>
                  </a:solidFill>
                  <a:latin typeface="Lato" pitchFamily="34" charset="0"/>
                  <a:ea typeface="Lato" pitchFamily="34" charset="0"/>
                  <a:cs typeface="Lato" pitchFamily="34" charset="0"/>
                </a:rPr>
                <a:t>this methodologies.</a:t>
              </a:r>
              <a:endParaRPr lang="en-US" sz="2400" dirty="0">
                <a:solidFill>
                  <a:schemeClr val="tx1">
                    <a:lumMod val="50000"/>
                    <a:lumOff val="50000"/>
                  </a:schemeClr>
                </a:solidFill>
                <a:latin typeface="Lato" pitchFamily="34" charset="0"/>
                <a:ea typeface="Lato" pitchFamily="34" charset="0"/>
                <a:cs typeface="Lato" pitchFamily="34" charset="0"/>
              </a:endParaRPr>
            </a:p>
          </p:txBody>
        </p:sp>
      </p:grpSp>
      <p:grpSp>
        <p:nvGrpSpPr>
          <p:cNvPr id="28" name="กลุ่ม 88"/>
          <p:cNvGrpSpPr/>
          <p:nvPr/>
        </p:nvGrpSpPr>
        <p:grpSpPr>
          <a:xfrm>
            <a:off x="10147300" y="5046599"/>
            <a:ext cx="5254625" cy="2317750"/>
            <a:chOff x="15670212" y="2895600"/>
            <a:chExt cx="5254625" cy="2317750"/>
          </a:xfrm>
        </p:grpSpPr>
        <p:sp>
          <p:nvSpPr>
            <p:cNvPr id="29" name="Freeform 10"/>
            <p:cNvSpPr>
              <a:spLocks/>
            </p:cNvSpPr>
            <p:nvPr/>
          </p:nvSpPr>
          <p:spPr bwMode="auto">
            <a:xfrm>
              <a:off x="15670212" y="2895600"/>
              <a:ext cx="5254625" cy="2317750"/>
            </a:xfrm>
            <a:custGeom>
              <a:avLst/>
              <a:gdLst>
                <a:gd name="T0" fmla="*/ 238 w 238"/>
                <a:gd name="T1" fmla="*/ 93 h 105"/>
                <a:gd name="T2" fmla="*/ 227 w 238"/>
                <a:gd name="T3" fmla="*/ 105 h 105"/>
                <a:gd name="T4" fmla="*/ 11 w 238"/>
                <a:gd name="T5" fmla="*/ 105 h 105"/>
                <a:gd name="T6" fmla="*/ 0 w 238"/>
                <a:gd name="T7" fmla="*/ 93 h 105"/>
                <a:gd name="T8" fmla="*/ 0 w 238"/>
                <a:gd name="T9" fmla="*/ 11 h 105"/>
                <a:gd name="T10" fmla="*/ 11 w 238"/>
                <a:gd name="T11" fmla="*/ 0 h 105"/>
                <a:gd name="T12" fmla="*/ 227 w 238"/>
                <a:gd name="T13" fmla="*/ 0 h 105"/>
                <a:gd name="T14" fmla="*/ 238 w 238"/>
                <a:gd name="T15" fmla="*/ 11 h 105"/>
                <a:gd name="T16" fmla="*/ 238 w 238"/>
                <a:gd name="T17" fmla="*/ 9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8" h="105">
                  <a:moveTo>
                    <a:pt x="238" y="93"/>
                  </a:moveTo>
                  <a:cubicBezTo>
                    <a:pt x="238" y="100"/>
                    <a:pt x="233" y="105"/>
                    <a:pt x="227" y="105"/>
                  </a:cubicBezTo>
                  <a:cubicBezTo>
                    <a:pt x="11" y="105"/>
                    <a:pt x="11" y="105"/>
                    <a:pt x="11" y="105"/>
                  </a:cubicBezTo>
                  <a:cubicBezTo>
                    <a:pt x="5" y="105"/>
                    <a:pt x="0" y="100"/>
                    <a:pt x="0" y="93"/>
                  </a:cubicBezTo>
                  <a:cubicBezTo>
                    <a:pt x="0" y="11"/>
                    <a:pt x="0" y="11"/>
                    <a:pt x="0" y="11"/>
                  </a:cubicBezTo>
                  <a:cubicBezTo>
                    <a:pt x="0" y="5"/>
                    <a:pt x="5" y="0"/>
                    <a:pt x="11" y="0"/>
                  </a:cubicBezTo>
                  <a:cubicBezTo>
                    <a:pt x="227" y="0"/>
                    <a:pt x="227" y="0"/>
                    <a:pt x="227" y="0"/>
                  </a:cubicBezTo>
                  <a:cubicBezTo>
                    <a:pt x="233" y="0"/>
                    <a:pt x="238" y="5"/>
                    <a:pt x="238" y="11"/>
                  </a:cubicBezTo>
                  <a:lnTo>
                    <a:pt x="238" y="93"/>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0" name="Freeform 11"/>
            <p:cNvSpPr>
              <a:spLocks/>
            </p:cNvSpPr>
            <p:nvPr/>
          </p:nvSpPr>
          <p:spPr bwMode="auto">
            <a:xfrm>
              <a:off x="15670212" y="2895600"/>
              <a:ext cx="5254625" cy="971550"/>
            </a:xfrm>
            <a:custGeom>
              <a:avLst/>
              <a:gdLst>
                <a:gd name="T0" fmla="*/ 238 w 238"/>
                <a:gd name="T1" fmla="*/ 44 h 44"/>
                <a:gd name="T2" fmla="*/ 238 w 238"/>
                <a:gd name="T3" fmla="*/ 11 h 44"/>
                <a:gd name="T4" fmla="*/ 227 w 238"/>
                <a:gd name="T5" fmla="*/ 0 h 44"/>
                <a:gd name="T6" fmla="*/ 11 w 238"/>
                <a:gd name="T7" fmla="*/ 0 h 44"/>
                <a:gd name="T8" fmla="*/ 0 w 238"/>
                <a:gd name="T9" fmla="*/ 11 h 44"/>
                <a:gd name="T10" fmla="*/ 0 w 238"/>
                <a:gd name="T11" fmla="*/ 44 h 44"/>
                <a:gd name="T12" fmla="*/ 238 w 238"/>
                <a:gd name="T13" fmla="*/ 44 h 44"/>
              </a:gdLst>
              <a:ahLst/>
              <a:cxnLst>
                <a:cxn ang="0">
                  <a:pos x="T0" y="T1"/>
                </a:cxn>
                <a:cxn ang="0">
                  <a:pos x="T2" y="T3"/>
                </a:cxn>
                <a:cxn ang="0">
                  <a:pos x="T4" y="T5"/>
                </a:cxn>
                <a:cxn ang="0">
                  <a:pos x="T6" y="T7"/>
                </a:cxn>
                <a:cxn ang="0">
                  <a:pos x="T8" y="T9"/>
                </a:cxn>
                <a:cxn ang="0">
                  <a:pos x="T10" y="T11"/>
                </a:cxn>
                <a:cxn ang="0">
                  <a:pos x="T12" y="T13"/>
                </a:cxn>
              </a:cxnLst>
              <a:rect l="0" t="0" r="r" b="b"/>
              <a:pathLst>
                <a:path w="238" h="44">
                  <a:moveTo>
                    <a:pt x="238" y="44"/>
                  </a:moveTo>
                  <a:cubicBezTo>
                    <a:pt x="238" y="11"/>
                    <a:pt x="238" y="11"/>
                    <a:pt x="238" y="11"/>
                  </a:cubicBezTo>
                  <a:cubicBezTo>
                    <a:pt x="238" y="5"/>
                    <a:pt x="233" y="0"/>
                    <a:pt x="227" y="0"/>
                  </a:cubicBezTo>
                  <a:cubicBezTo>
                    <a:pt x="11" y="0"/>
                    <a:pt x="11" y="0"/>
                    <a:pt x="11" y="0"/>
                  </a:cubicBezTo>
                  <a:cubicBezTo>
                    <a:pt x="5" y="0"/>
                    <a:pt x="0" y="5"/>
                    <a:pt x="0" y="11"/>
                  </a:cubicBezTo>
                  <a:cubicBezTo>
                    <a:pt x="0" y="44"/>
                    <a:pt x="0" y="44"/>
                    <a:pt x="0" y="44"/>
                  </a:cubicBezTo>
                  <a:lnTo>
                    <a:pt x="238" y="4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th-TH"/>
            </a:p>
          </p:txBody>
        </p:sp>
        <p:sp>
          <p:nvSpPr>
            <p:cNvPr id="31" name="TextBox 30"/>
            <p:cNvSpPr txBox="1">
              <a:spLocks noChangeArrowheads="1"/>
            </p:cNvSpPr>
            <p:nvPr/>
          </p:nvSpPr>
          <p:spPr bwMode="auto">
            <a:xfrm>
              <a:off x="15743237" y="2979003"/>
              <a:ext cx="5181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4000" b="1" dirty="0" smtClean="0">
                  <a:solidFill>
                    <a:schemeClr val="bg1"/>
                  </a:solidFill>
                  <a:latin typeface="Lato Black" pitchFamily="34" charset="0"/>
                  <a:ea typeface="Lato Black" pitchFamily="34" charset="0"/>
                  <a:cs typeface="Lato Black" pitchFamily="34" charset="0"/>
                </a:rPr>
                <a:t>Option 2</a:t>
              </a:r>
            </a:p>
          </p:txBody>
        </p:sp>
        <p:sp>
          <p:nvSpPr>
            <p:cNvPr id="32" name="TextBox 31"/>
            <p:cNvSpPr txBox="1"/>
            <p:nvPr/>
          </p:nvSpPr>
          <p:spPr>
            <a:xfrm>
              <a:off x="15743237" y="3862966"/>
              <a:ext cx="5181600" cy="960227"/>
            </a:xfrm>
            <a:prstGeom prst="rect">
              <a:avLst/>
            </a:prstGeom>
            <a:noFill/>
          </p:spPr>
          <p:txBody>
            <a:bodyPr wrap="square" lIns="219419" tIns="109710" rIns="219419" bIns="109710" rtlCol="0">
              <a:spAutoFit/>
            </a:bodyPr>
            <a:lstStyle/>
            <a:p>
              <a:pPr algn="ctr"/>
              <a:r>
                <a:rPr lang="en-US" sz="2400" dirty="0">
                  <a:solidFill>
                    <a:schemeClr val="tx1">
                      <a:lumMod val="50000"/>
                      <a:lumOff val="50000"/>
                    </a:schemeClr>
                  </a:solidFill>
                  <a:latin typeface="Lato" pitchFamily="34" charset="0"/>
                  <a:ea typeface="Lato" pitchFamily="34" charset="0"/>
                  <a:cs typeface="Lato" pitchFamily="34" charset="0"/>
                </a:rPr>
                <a:t>Lorem Ipsum has two main data statistical </a:t>
              </a:r>
              <a:r>
                <a:rPr lang="en-US" sz="2400" dirty="0" smtClean="0">
                  <a:solidFill>
                    <a:schemeClr val="tx1">
                      <a:lumMod val="50000"/>
                      <a:lumOff val="50000"/>
                    </a:schemeClr>
                  </a:solidFill>
                  <a:latin typeface="Lato" pitchFamily="34" charset="0"/>
                  <a:ea typeface="Lato" pitchFamily="34" charset="0"/>
                  <a:cs typeface="Lato" pitchFamily="34" charset="0"/>
                </a:rPr>
                <a:t>this methodologies.</a:t>
              </a:r>
              <a:endParaRPr lang="en-US" sz="2400" dirty="0">
                <a:solidFill>
                  <a:schemeClr val="tx1">
                    <a:lumMod val="50000"/>
                    <a:lumOff val="50000"/>
                  </a:schemeClr>
                </a:solidFill>
                <a:latin typeface="Lato" pitchFamily="34" charset="0"/>
                <a:ea typeface="Lato" pitchFamily="34" charset="0"/>
                <a:cs typeface="Lato" pitchFamily="34" charset="0"/>
              </a:endParaRPr>
            </a:p>
          </p:txBody>
        </p:sp>
      </p:grpSp>
      <p:grpSp>
        <p:nvGrpSpPr>
          <p:cNvPr id="33" name="กลุ่ม 93"/>
          <p:cNvGrpSpPr/>
          <p:nvPr/>
        </p:nvGrpSpPr>
        <p:grpSpPr>
          <a:xfrm>
            <a:off x="10183812" y="7452341"/>
            <a:ext cx="5254625" cy="2317750"/>
            <a:chOff x="15670212" y="2895600"/>
            <a:chExt cx="5254625" cy="2317750"/>
          </a:xfrm>
        </p:grpSpPr>
        <p:sp>
          <p:nvSpPr>
            <p:cNvPr id="34" name="Freeform 10"/>
            <p:cNvSpPr>
              <a:spLocks/>
            </p:cNvSpPr>
            <p:nvPr/>
          </p:nvSpPr>
          <p:spPr bwMode="auto">
            <a:xfrm>
              <a:off x="15670212" y="2895600"/>
              <a:ext cx="5254625" cy="2317750"/>
            </a:xfrm>
            <a:custGeom>
              <a:avLst/>
              <a:gdLst>
                <a:gd name="T0" fmla="*/ 238 w 238"/>
                <a:gd name="T1" fmla="*/ 93 h 105"/>
                <a:gd name="T2" fmla="*/ 227 w 238"/>
                <a:gd name="T3" fmla="*/ 105 h 105"/>
                <a:gd name="T4" fmla="*/ 11 w 238"/>
                <a:gd name="T5" fmla="*/ 105 h 105"/>
                <a:gd name="T6" fmla="*/ 0 w 238"/>
                <a:gd name="T7" fmla="*/ 93 h 105"/>
                <a:gd name="T8" fmla="*/ 0 w 238"/>
                <a:gd name="T9" fmla="*/ 11 h 105"/>
                <a:gd name="T10" fmla="*/ 11 w 238"/>
                <a:gd name="T11" fmla="*/ 0 h 105"/>
                <a:gd name="T12" fmla="*/ 227 w 238"/>
                <a:gd name="T13" fmla="*/ 0 h 105"/>
                <a:gd name="T14" fmla="*/ 238 w 238"/>
                <a:gd name="T15" fmla="*/ 11 h 105"/>
                <a:gd name="T16" fmla="*/ 238 w 238"/>
                <a:gd name="T17" fmla="*/ 9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8" h="105">
                  <a:moveTo>
                    <a:pt x="238" y="93"/>
                  </a:moveTo>
                  <a:cubicBezTo>
                    <a:pt x="238" y="100"/>
                    <a:pt x="233" y="105"/>
                    <a:pt x="227" y="105"/>
                  </a:cubicBezTo>
                  <a:cubicBezTo>
                    <a:pt x="11" y="105"/>
                    <a:pt x="11" y="105"/>
                    <a:pt x="11" y="105"/>
                  </a:cubicBezTo>
                  <a:cubicBezTo>
                    <a:pt x="5" y="105"/>
                    <a:pt x="0" y="100"/>
                    <a:pt x="0" y="93"/>
                  </a:cubicBezTo>
                  <a:cubicBezTo>
                    <a:pt x="0" y="11"/>
                    <a:pt x="0" y="11"/>
                    <a:pt x="0" y="11"/>
                  </a:cubicBezTo>
                  <a:cubicBezTo>
                    <a:pt x="0" y="5"/>
                    <a:pt x="5" y="0"/>
                    <a:pt x="11" y="0"/>
                  </a:cubicBezTo>
                  <a:cubicBezTo>
                    <a:pt x="227" y="0"/>
                    <a:pt x="227" y="0"/>
                    <a:pt x="227" y="0"/>
                  </a:cubicBezTo>
                  <a:cubicBezTo>
                    <a:pt x="233" y="0"/>
                    <a:pt x="238" y="5"/>
                    <a:pt x="238" y="11"/>
                  </a:cubicBezTo>
                  <a:lnTo>
                    <a:pt x="238" y="93"/>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35" name="Freeform 11"/>
            <p:cNvSpPr>
              <a:spLocks/>
            </p:cNvSpPr>
            <p:nvPr/>
          </p:nvSpPr>
          <p:spPr bwMode="auto">
            <a:xfrm>
              <a:off x="15670212" y="2895600"/>
              <a:ext cx="5254625" cy="971550"/>
            </a:xfrm>
            <a:custGeom>
              <a:avLst/>
              <a:gdLst>
                <a:gd name="T0" fmla="*/ 238 w 238"/>
                <a:gd name="T1" fmla="*/ 44 h 44"/>
                <a:gd name="T2" fmla="*/ 238 w 238"/>
                <a:gd name="T3" fmla="*/ 11 h 44"/>
                <a:gd name="T4" fmla="*/ 227 w 238"/>
                <a:gd name="T5" fmla="*/ 0 h 44"/>
                <a:gd name="T6" fmla="*/ 11 w 238"/>
                <a:gd name="T7" fmla="*/ 0 h 44"/>
                <a:gd name="T8" fmla="*/ 0 w 238"/>
                <a:gd name="T9" fmla="*/ 11 h 44"/>
                <a:gd name="T10" fmla="*/ 0 w 238"/>
                <a:gd name="T11" fmla="*/ 44 h 44"/>
                <a:gd name="T12" fmla="*/ 238 w 238"/>
                <a:gd name="T13" fmla="*/ 44 h 44"/>
              </a:gdLst>
              <a:ahLst/>
              <a:cxnLst>
                <a:cxn ang="0">
                  <a:pos x="T0" y="T1"/>
                </a:cxn>
                <a:cxn ang="0">
                  <a:pos x="T2" y="T3"/>
                </a:cxn>
                <a:cxn ang="0">
                  <a:pos x="T4" y="T5"/>
                </a:cxn>
                <a:cxn ang="0">
                  <a:pos x="T6" y="T7"/>
                </a:cxn>
                <a:cxn ang="0">
                  <a:pos x="T8" y="T9"/>
                </a:cxn>
                <a:cxn ang="0">
                  <a:pos x="T10" y="T11"/>
                </a:cxn>
                <a:cxn ang="0">
                  <a:pos x="T12" y="T13"/>
                </a:cxn>
              </a:cxnLst>
              <a:rect l="0" t="0" r="r" b="b"/>
              <a:pathLst>
                <a:path w="238" h="44">
                  <a:moveTo>
                    <a:pt x="238" y="44"/>
                  </a:moveTo>
                  <a:cubicBezTo>
                    <a:pt x="238" y="11"/>
                    <a:pt x="238" y="11"/>
                    <a:pt x="238" y="11"/>
                  </a:cubicBezTo>
                  <a:cubicBezTo>
                    <a:pt x="238" y="5"/>
                    <a:pt x="233" y="0"/>
                    <a:pt x="227" y="0"/>
                  </a:cubicBezTo>
                  <a:cubicBezTo>
                    <a:pt x="11" y="0"/>
                    <a:pt x="11" y="0"/>
                    <a:pt x="11" y="0"/>
                  </a:cubicBezTo>
                  <a:cubicBezTo>
                    <a:pt x="5" y="0"/>
                    <a:pt x="0" y="5"/>
                    <a:pt x="0" y="11"/>
                  </a:cubicBezTo>
                  <a:cubicBezTo>
                    <a:pt x="0" y="44"/>
                    <a:pt x="0" y="44"/>
                    <a:pt x="0" y="44"/>
                  </a:cubicBezTo>
                  <a:lnTo>
                    <a:pt x="238" y="44"/>
                  </a:ln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th-TH"/>
            </a:p>
          </p:txBody>
        </p:sp>
        <p:sp>
          <p:nvSpPr>
            <p:cNvPr id="36" name="TextBox 31"/>
            <p:cNvSpPr txBox="1">
              <a:spLocks noChangeArrowheads="1"/>
            </p:cNvSpPr>
            <p:nvPr/>
          </p:nvSpPr>
          <p:spPr bwMode="auto">
            <a:xfrm>
              <a:off x="15743237" y="2979003"/>
              <a:ext cx="5181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4000" b="1" dirty="0" smtClean="0">
                  <a:solidFill>
                    <a:schemeClr val="bg1"/>
                  </a:solidFill>
                  <a:latin typeface="Lato Black" pitchFamily="34" charset="0"/>
                  <a:ea typeface="Lato Black" pitchFamily="34" charset="0"/>
                  <a:cs typeface="Lato Black" pitchFamily="34" charset="0"/>
                </a:rPr>
                <a:t>Option 3</a:t>
              </a:r>
            </a:p>
          </p:txBody>
        </p:sp>
        <p:sp>
          <p:nvSpPr>
            <p:cNvPr id="37" name="TextBox 36"/>
            <p:cNvSpPr txBox="1"/>
            <p:nvPr/>
          </p:nvSpPr>
          <p:spPr>
            <a:xfrm>
              <a:off x="15743237" y="3862966"/>
              <a:ext cx="5181600" cy="960227"/>
            </a:xfrm>
            <a:prstGeom prst="rect">
              <a:avLst/>
            </a:prstGeom>
            <a:noFill/>
          </p:spPr>
          <p:txBody>
            <a:bodyPr wrap="square" lIns="219419" tIns="109710" rIns="219419" bIns="109710" rtlCol="0">
              <a:spAutoFit/>
            </a:bodyPr>
            <a:lstStyle/>
            <a:p>
              <a:pPr algn="ctr"/>
              <a:r>
                <a:rPr lang="en-US" sz="2400" dirty="0">
                  <a:solidFill>
                    <a:schemeClr val="tx1">
                      <a:lumMod val="50000"/>
                      <a:lumOff val="50000"/>
                    </a:schemeClr>
                  </a:solidFill>
                  <a:latin typeface="Lato" pitchFamily="34" charset="0"/>
                  <a:ea typeface="Lato" pitchFamily="34" charset="0"/>
                  <a:cs typeface="Lato" pitchFamily="34" charset="0"/>
                </a:rPr>
                <a:t>Lorem Ipsum has two main data statistical </a:t>
              </a:r>
              <a:r>
                <a:rPr lang="en-US" sz="2400" dirty="0" smtClean="0">
                  <a:solidFill>
                    <a:schemeClr val="tx1">
                      <a:lumMod val="50000"/>
                      <a:lumOff val="50000"/>
                    </a:schemeClr>
                  </a:solidFill>
                  <a:latin typeface="Lato" pitchFamily="34" charset="0"/>
                  <a:ea typeface="Lato" pitchFamily="34" charset="0"/>
                  <a:cs typeface="Lato" pitchFamily="34" charset="0"/>
                </a:rPr>
                <a:t>this methodologies.</a:t>
              </a:r>
              <a:endParaRPr lang="en-US" sz="2400" dirty="0">
                <a:solidFill>
                  <a:schemeClr val="tx1">
                    <a:lumMod val="50000"/>
                    <a:lumOff val="50000"/>
                  </a:schemeClr>
                </a:solidFill>
                <a:latin typeface="Lato" pitchFamily="34" charset="0"/>
                <a:ea typeface="Lato" pitchFamily="34" charset="0"/>
                <a:cs typeface="Lato" pitchFamily="34" charset="0"/>
              </a:endParaRPr>
            </a:p>
          </p:txBody>
        </p:sp>
      </p:grpSp>
      <p:grpSp>
        <p:nvGrpSpPr>
          <p:cNvPr id="38" name="กลุ่ม 98"/>
          <p:cNvGrpSpPr/>
          <p:nvPr/>
        </p:nvGrpSpPr>
        <p:grpSpPr>
          <a:xfrm>
            <a:off x="10183812" y="9897019"/>
            <a:ext cx="5254625" cy="2317750"/>
            <a:chOff x="15670212" y="2895600"/>
            <a:chExt cx="5254625" cy="2317750"/>
          </a:xfrm>
        </p:grpSpPr>
        <p:sp>
          <p:nvSpPr>
            <p:cNvPr id="39" name="Freeform 10"/>
            <p:cNvSpPr>
              <a:spLocks/>
            </p:cNvSpPr>
            <p:nvPr/>
          </p:nvSpPr>
          <p:spPr bwMode="auto">
            <a:xfrm>
              <a:off x="15670212" y="2895600"/>
              <a:ext cx="5254625" cy="2317750"/>
            </a:xfrm>
            <a:custGeom>
              <a:avLst/>
              <a:gdLst>
                <a:gd name="T0" fmla="*/ 238 w 238"/>
                <a:gd name="T1" fmla="*/ 93 h 105"/>
                <a:gd name="T2" fmla="*/ 227 w 238"/>
                <a:gd name="T3" fmla="*/ 105 h 105"/>
                <a:gd name="T4" fmla="*/ 11 w 238"/>
                <a:gd name="T5" fmla="*/ 105 h 105"/>
                <a:gd name="T6" fmla="*/ 0 w 238"/>
                <a:gd name="T7" fmla="*/ 93 h 105"/>
                <a:gd name="T8" fmla="*/ 0 w 238"/>
                <a:gd name="T9" fmla="*/ 11 h 105"/>
                <a:gd name="T10" fmla="*/ 11 w 238"/>
                <a:gd name="T11" fmla="*/ 0 h 105"/>
                <a:gd name="T12" fmla="*/ 227 w 238"/>
                <a:gd name="T13" fmla="*/ 0 h 105"/>
                <a:gd name="T14" fmla="*/ 238 w 238"/>
                <a:gd name="T15" fmla="*/ 11 h 105"/>
                <a:gd name="T16" fmla="*/ 238 w 238"/>
                <a:gd name="T17" fmla="*/ 9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8" h="105">
                  <a:moveTo>
                    <a:pt x="238" y="93"/>
                  </a:moveTo>
                  <a:cubicBezTo>
                    <a:pt x="238" y="100"/>
                    <a:pt x="233" y="105"/>
                    <a:pt x="227" y="105"/>
                  </a:cubicBezTo>
                  <a:cubicBezTo>
                    <a:pt x="11" y="105"/>
                    <a:pt x="11" y="105"/>
                    <a:pt x="11" y="105"/>
                  </a:cubicBezTo>
                  <a:cubicBezTo>
                    <a:pt x="5" y="105"/>
                    <a:pt x="0" y="100"/>
                    <a:pt x="0" y="93"/>
                  </a:cubicBezTo>
                  <a:cubicBezTo>
                    <a:pt x="0" y="11"/>
                    <a:pt x="0" y="11"/>
                    <a:pt x="0" y="11"/>
                  </a:cubicBezTo>
                  <a:cubicBezTo>
                    <a:pt x="0" y="5"/>
                    <a:pt x="5" y="0"/>
                    <a:pt x="11" y="0"/>
                  </a:cubicBezTo>
                  <a:cubicBezTo>
                    <a:pt x="227" y="0"/>
                    <a:pt x="227" y="0"/>
                    <a:pt x="227" y="0"/>
                  </a:cubicBezTo>
                  <a:cubicBezTo>
                    <a:pt x="233" y="0"/>
                    <a:pt x="238" y="5"/>
                    <a:pt x="238" y="11"/>
                  </a:cubicBezTo>
                  <a:lnTo>
                    <a:pt x="238" y="93"/>
                  </a:lnTo>
                  <a:close/>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40" name="Freeform 11"/>
            <p:cNvSpPr>
              <a:spLocks/>
            </p:cNvSpPr>
            <p:nvPr/>
          </p:nvSpPr>
          <p:spPr bwMode="auto">
            <a:xfrm>
              <a:off x="15670212" y="2895600"/>
              <a:ext cx="5254625" cy="971550"/>
            </a:xfrm>
            <a:custGeom>
              <a:avLst/>
              <a:gdLst>
                <a:gd name="T0" fmla="*/ 238 w 238"/>
                <a:gd name="T1" fmla="*/ 44 h 44"/>
                <a:gd name="T2" fmla="*/ 238 w 238"/>
                <a:gd name="T3" fmla="*/ 11 h 44"/>
                <a:gd name="T4" fmla="*/ 227 w 238"/>
                <a:gd name="T5" fmla="*/ 0 h 44"/>
                <a:gd name="T6" fmla="*/ 11 w 238"/>
                <a:gd name="T7" fmla="*/ 0 h 44"/>
                <a:gd name="T8" fmla="*/ 0 w 238"/>
                <a:gd name="T9" fmla="*/ 11 h 44"/>
                <a:gd name="T10" fmla="*/ 0 w 238"/>
                <a:gd name="T11" fmla="*/ 44 h 44"/>
                <a:gd name="T12" fmla="*/ 238 w 238"/>
                <a:gd name="T13" fmla="*/ 44 h 44"/>
              </a:gdLst>
              <a:ahLst/>
              <a:cxnLst>
                <a:cxn ang="0">
                  <a:pos x="T0" y="T1"/>
                </a:cxn>
                <a:cxn ang="0">
                  <a:pos x="T2" y="T3"/>
                </a:cxn>
                <a:cxn ang="0">
                  <a:pos x="T4" y="T5"/>
                </a:cxn>
                <a:cxn ang="0">
                  <a:pos x="T6" y="T7"/>
                </a:cxn>
                <a:cxn ang="0">
                  <a:pos x="T8" y="T9"/>
                </a:cxn>
                <a:cxn ang="0">
                  <a:pos x="T10" y="T11"/>
                </a:cxn>
                <a:cxn ang="0">
                  <a:pos x="T12" y="T13"/>
                </a:cxn>
              </a:cxnLst>
              <a:rect l="0" t="0" r="r" b="b"/>
              <a:pathLst>
                <a:path w="238" h="44">
                  <a:moveTo>
                    <a:pt x="238" y="44"/>
                  </a:moveTo>
                  <a:cubicBezTo>
                    <a:pt x="238" y="11"/>
                    <a:pt x="238" y="11"/>
                    <a:pt x="238" y="11"/>
                  </a:cubicBezTo>
                  <a:cubicBezTo>
                    <a:pt x="238" y="5"/>
                    <a:pt x="233" y="0"/>
                    <a:pt x="227" y="0"/>
                  </a:cubicBezTo>
                  <a:cubicBezTo>
                    <a:pt x="11" y="0"/>
                    <a:pt x="11" y="0"/>
                    <a:pt x="11" y="0"/>
                  </a:cubicBezTo>
                  <a:cubicBezTo>
                    <a:pt x="5" y="0"/>
                    <a:pt x="0" y="5"/>
                    <a:pt x="0" y="11"/>
                  </a:cubicBezTo>
                  <a:cubicBezTo>
                    <a:pt x="0" y="44"/>
                    <a:pt x="0" y="44"/>
                    <a:pt x="0" y="44"/>
                  </a:cubicBezTo>
                  <a:lnTo>
                    <a:pt x="238" y="4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th-TH"/>
            </a:p>
          </p:txBody>
        </p:sp>
        <p:sp>
          <p:nvSpPr>
            <p:cNvPr id="41" name="TextBox 31"/>
            <p:cNvSpPr txBox="1">
              <a:spLocks noChangeArrowheads="1"/>
            </p:cNvSpPr>
            <p:nvPr/>
          </p:nvSpPr>
          <p:spPr bwMode="auto">
            <a:xfrm>
              <a:off x="15743237" y="2979003"/>
              <a:ext cx="5181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4000" b="1" dirty="0" smtClean="0">
                  <a:solidFill>
                    <a:schemeClr val="bg1"/>
                  </a:solidFill>
                  <a:latin typeface="Lato Black" pitchFamily="34" charset="0"/>
                  <a:ea typeface="Lato Black" pitchFamily="34" charset="0"/>
                  <a:cs typeface="Lato Black" pitchFamily="34" charset="0"/>
                </a:rPr>
                <a:t>Option </a:t>
              </a:r>
              <a:r>
                <a:rPr lang="en-US" sz="4000" b="1" dirty="0">
                  <a:solidFill>
                    <a:schemeClr val="bg1"/>
                  </a:solidFill>
                  <a:latin typeface="Lato Black" pitchFamily="34" charset="0"/>
                  <a:ea typeface="Lato Black" pitchFamily="34" charset="0"/>
                  <a:cs typeface="Lato Black" pitchFamily="34" charset="0"/>
                </a:rPr>
                <a:t>4</a:t>
              </a:r>
              <a:endParaRPr lang="en-US" sz="4000" b="1" dirty="0" smtClean="0">
                <a:solidFill>
                  <a:schemeClr val="bg1"/>
                </a:solidFill>
                <a:latin typeface="Lato Black" pitchFamily="34" charset="0"/>
                <a:ea typeface="Lato Black" pitchFamily="34" charset="0"/>
                <a:cs typeface="Lato Black" pitchFamily="34" charset="0"/>
              </a:endParaRPr>
            </a:p>
          </p:txBody>
        </p:sp>
        <p:sp>
          <p:nvSpPr>
            <p:cNvPr id="42" name="TextBox 41"/>
            <p:cNvSpPr txBox="1"/>
            <p:nvPr/>
          </p:nvSpPr>
          <p:spPr>
            <a:xfrm>
              <a:off x="15743237" y="3862966"/>
              <a:ext cx="5181600" cy="960227"/>
            </a:xfrm>
            <a:prstGeom prst="rect">
              <a:avLst/>
            </a:prstGeom>
            <a:noFill/>
          </p:spPr>
          <p:txBody>
            <a:bodyPr wrap="square" lIns="219419" tIns="109710" rIns="219419" bIns="109710" rtlCol="0">
              <a:spAutoFit/>
            </a:bodyPr>
            <a:lstStyle/>
            <a:p>
              <a:pPr algn="ctr"/>
              <a:r>
                <a:rPr lang="en-US" sz="2400" dirty="0">
                  <a:solidFill>
                    <a:schemeClr val="tx1">
                      <a:lumMod val="50000"/>
                      <a:lumOff val="50000"/>
                    </a:schemeClr>
                  </a:solidFill>
                  <a:latin typeface="Lato" pitchFamily="34" charset="0"/>
                  <a:ea typeface="Lato" pitchFamily="34" charset="0"/>
                  <a:cs typeface="Lato" pitchFamily="34" charset="0"/>
                </a:rPr>
                <a:t>Lorem Ipsum has two main data statistical </a:t>
              </a:r>
              <a:r>
                <a:rPr lang="en-US" sz="2400" dirty="0" smtClean="0">
                  <a:solidFill>
                    <a:schemeClr val="tx1">
                      <a:lumMod val="50000"/>
                      <a:lumOff val="50000"/>
                    </a:schemeClr>
                  </a:solidFill>
                  <a:latin typeface="Lato" pitchFamily="34" charset="0"/>
                  <a:ea typeface="Lato" pitchFamily="34" charset="0"/>
                  <a:cs typeface="Lato" pitchFamily="34" charset="0"/>
                </a:rPr>
                <a:t>this methodologies.</a:t>
              </a:r>
              <a:endParaRPr lang="en-US" sz="2400" dirty="0">
                <a:solidFill>
                  <a:schemeClr val="tx1">
                    <a:lumMod val="50000"/>
                    <a:lumOff val="50000"/>
                  </a:schemeClr>
                </a:solidFill>
                <a:latin typeface="Lato" pitchFamily="34" charset="0"/>
                <a:ea typeface="Lato" pitchFamily="34" charset="0"/>
                <a:cs typeface="Lato" pitchFamily="34" charset="0"/>
              </a:endParaRPr>
            </a:p>
          </p:txBody>
        </p:sp>
      </p:grpSp>
      <p:sp>
        <p:nvSpPr>
          <p:cNvPr id="4" name="Picture Placeholder 3"/>
          <p:cNvSpPr>
            <a:spLocks noGrp="1"/>
          </p:cNvSpPr>
          <p:nvPr>
            <p:ph type="pic" sz="quarter" idx="31"/>
          </p:nvPr>
        </p:nvSpPr>
        <p:spPr/>
      </p:sp>
      <p:sp>
        <p:nvSpPr>
          <p:cNvPr id="5" name="Picture Placeholder 4"/>
          <p:cNvSpPr>
            <a:spLocks noGrp="1"/>
          </p:cNvSpPr>
          <p:nvPr>
            <p:ph type="pic" sz="quarter" idx="32"/>
          </p:nvPr>
        </p:nvSpPr>
        <p:spPr/>
      </p:sp>
    </p:spTree>
    <p:extLst>
      <p:ext uri="{BB962C8B-B14F-4D97-AF65-F5344CB8AC3E}">
        <p14:creationId xmlns:p14="http://schemas.microsoft.com/office/powerpoint/2010/main" val="17126059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left)">
                                      <p:cBhvr>
                                        <p:cTn id="15" dur="500"/>
                                        <p:tgtEl>
                                          <p:spTgt spid="3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กลุ่ม 16"/>
          <p:cNvGrpSpPr/>
          <p:nvPr/>
        </p:nvGrpSpPr>
        <p:grpSpPr>
          <a:xfrm>
            <a:off x="14648255" y="1456442"/>
            <a:ext cx="5371136" cy="9485298"/>
            <a:chOff x="15347951" y="9182100"/>
            <a:chExt cx="1763713" cy="3114675"/>
          </a:xfrm>
        </p:grpSpPr>
        <p:sp>
          <p:nvSpPr>
            <p:cNvPr id="19"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0"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1"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2"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3"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24" name="กลุ่ม 16"/>
          <p:cNvGrpSpPr/>
          <p:nvPr/>
        </p:nvGrpSpPr>
        <p:grpSpPr>
          <a:xfrm>
            <a:off x="4237037" y="1447801"/>
            <a:ext cx="5371136" cy="9485298"/>
            <a:chOff x="15347951" y="9182100"/>
            <a:chExt cx="1763713" cy="3114675"/>
          </a:xfrm>
        </p:grpSpPr>
        <p:sp>
          <p:nvSpPr>
            <p:cNvPr id="25" name="Freeform 49"/>
            <p:cNvSpPr>
              <a:spLocks/>
            </p:cNvSpPr>
            <p:nvPr/>
          </p:nvSpPr>
          <p:spPr bwMode="auto">
            <a:xfrm>
              <a:off x="15347951" y="9182100"/>
              <a:ext cx="1763713" cy="3114675"/>
            </a:xfrm>
            <a:custGeom>
              <a:avLst/>
              <a:gdLst>
                <a:gd name="T0" fmla="*/ 167 w 185"/>
                <a:gd name="T1" fmla="*/ 327 h 327"/>
                <a:gd name="T2" fmla="*/ 19 w 185"/>
                <a:gd name="T3" fmla="*/ 327 h 327"/>
                <a:gd name="T4" fmla="*/ 0 w 185"/>
                <a:gd name="T5" fmla="*/ 309 h 327"/>
                <a:gd name="T6" fmla="*/ 0 w 185"/>
                <a:gd name="T7" fmla="*/ 19 h 327"/>
                <a:gd name="T8" fmla="*/ 19 w 185"/>
                <a:gd name="T9" fmla="*/ 0 h 327"/>
                <a:gd name="T10" fmla="*/ 167 w 185"/>
                <a:gd name="T11" fmla="*/ 0 h 327"/>
                <a:gd name="T12" fmla="*/ 185 w 185"/>
                <a:gd name="T13" fmla="*/ 19 h 327"/>
                <a:gd name="T14" fmla="*/ 185 w 185"/>
                <a:gd name="T15" fmla="*/ 309 h 327"/>
                <a:gd name="T16" fmla="*/ 167 w 185"/>
                <a:gd name="T17" fmla="*/ 327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327">
                  <a:moveTo>
                    <a:pt x="167" y="327"/>
                  </a:moveTo>
                  <a:cubicBezTo>
                    <a:pt x="19" y="327"/>
                    <a:pt x="19" y="327"/>
                    <a:pt x="19" y="327"/>
                  </a:cubicBezTo>
                  <a:cubicBezTo>
                    <a:pt x="9" y="327"/>
                    <a:pt x="0" y="319"/>
                    <a:pt x="0" y="309"/>
                  </a:cubicBezTo>
                  <a:cubicBezTo>
                    <a:pt x="0" y="19"/>
                    <a:pt x="0" y="19"/>
                    <a:pt x="0" y="19"/>
                  </a:cubicBezTo>
                  <a:cubicBezTo>
                    <a:pt x="0" y="8"/>
                    <a:pt x="9" y="0"/>
                    <a:pt x="19" y="0"/>
                  </a:cubicBezTo>
                  <a:cubicBezTo>
                    <a:pt x="167" y="0"/>
                    <a:pt x="167" y="0"/>
                    <a:pt x="167" y="0"/>
                  </a:cubicBezTo>
                  <a:cubicBezTo>
                    <a:pt x="177" y="0"/>
                    <a:pt x="185" y="8"/>
                    <a:pt x="185" y="19"/>
                  </a:cubicBezTo>
                  <a:cubicBezTo>
                    <a:pt x="185" y="309"/>
                    <a:pt x="185" y="309"/>
                    <a:pt x="185" y="309"/>
                  </a:cubicBezTo>
                  <a:cubicBezTo>
                    <a:pt x="185" y="319"/>
                    <a:pt x="177" y="327"/>
                    <a:pt x="167" y="327"/>
                  </a:cubicBezTo>
                  <a:close/>
                </a:path>
              </a:pathLst>
            </a:cu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6" name="Freeform 50"/>
            <p:cNvSpPr>
              <a:spLocks/>
            </p:cNvSpPr>
            <p:nvPr/>
          </p:nvSpPr>
          <p:spPr bwMode="auto">
            <a:xfrm>
              <a:off x="15347951" y="9182100"/>
              <a:ext cx="1763713" cy="200025"/>
            </a:xfrm>
            <a:custGeom>
              <a:avLst/>
              <a:gdLst>
                <a:gd name="T0" fmla="*/ 167 w 185"/>
                <a:gd name="T1" fmla="*/ 0 h 21"/>
                <a:gd name="T2" fmla="*/ 19 w 185"/>
                <a:gd name="T3" fmla="*/ 0 h 21"/>
                <a:gd name="T4" fmla="*/ 0 w 185"/>
                <a:gd name="T5" fmla="*/ 19 h 21"/>
                <a:gd name="T6" fmla="*/ 0 w 185"/>
                <a:gd name="T7" fmla="*/ 21 h 21"/>
                <a:gd name="T8" fmla="*/ 19 w 185"/>
                <a:gd name="T9" fmla="*/ 3 h 21"/>
                <a:gd name="T10" fmla="*/ 167 w 185"/>
                <a:gd name="T11" fmla="*/ 3 h 21"/>
                <a:gd name="T12" fmla="*/ 185 w 185"/>
                <a:gd name="T13" fmla="*/ 21 h 21"/>
                <a:gd name="T14" fmla="*/ 185 w 185"/>
                <a:gd name="T15" fmla="*/ 19 h 21"/>
                <a:gd name="T16" fmla="*/ 167 w 185"/>
                <a:gd name="T1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21">
                  <a:moveTo>
                    <a:pt x="167" y="0"/>
                  </a:moveTo>
                  <a:cubicBezTo>
                    <a:pt x="19" y="0"/>
                    <a:pt x="19" y="0"/>
                    <a:pt x="19" y="0"/>
                  </a:cubicBezTo>
                  <a:cubicBezTo>
                    <a:pt x="9" y="0"/>
                    <a:pt x="0" y="8"/>
                    <a:pt x="0" y="19"/>
                  </a:cubicBezTo>
                  <a:cubicBezTo>
                    <a:pt x="0" y="21"/>
                    <a:pt x="0" y="21"/>
                    <a:pt x="0" y="21"/>
                  </a:cubicBezTo>
                  <a:cubicBezTo>
                    <a:pt x="0" y="11"/>
                    <a:pt x="9" y="3"/>
                    <a:pt x="19" y="3"/>
                  </a:cubicBezTo>
                  <a:cubicBezTo>
                    <a:pt x="167" y="3"/>
                    <a:pt x="167" y="3"/>
                    <a:pt x="167" y="3"/>
                  </a:cubicBezTo>
                  <a:cubicBezTo>
                    <a:pt x="177" y="3"/>
                    <a:pt x="185" y="11"/>
                    <a:pt x="185" y="21"/>
                  </a:cubicBezTo>
                  <a:cubicBezTo>
                    <a:pt x="185" y="19"/>
                    <a:pt x="185" y="19"/>
                    <a:pt x="185" y="19"/>
                  </a:cubicBezTo>
                  <a:cubicBezTo>
                    <a:pt x="185" y="8"/>
                    <a:pt x="177" y="0"/>
                    <a:pt x="167" y="0"/>
                  </a:cubicBezTo>
                  <a:close/>
                </a:path>
              </a:pathLst>
            </a:custGeom>
            <a:solidFill>
              <a:srgbClr val="1E1E1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7" name="Freeform 51"/>
            <p:cNvSpPr>
              <a:spLocks/>
            </p:cNvSpPr>
            <p:nvPr/>
          </p:nvSpPr>
          <p:spPr bwMode="auto">
            <a:xfrm>
              <a:off x="16033751" y="9344025"/>
              <a:ext cx="381000" cy="28575"/>
            </a:xfrm>
            <a:custGeom>
              <a:avLst/>
              <a:gdLst>
                <a:gd name="T0" fmla="*/ 39 w 40"/>
                <a:gd name="T1" fmla="*/ 3 h 3"/>
                <a:gd name="T2" fmla="*/ 2 w 40"/>
                <a:gd name="T3" fmla="*/ 3 h 3"/>
                <a:gd name="T4" fmla="*/ 0 w 40"/>
                <a:gd name="T5" fmla="*/ 2 h 3"/>
                <a:gd name="T6" fmla="*/ 2 w 40"/>
                <a:gd name="T7" fmla="*/ 0 h 3"/>
                <a:gd name="T8" fmla="*/ 39 w 40"/>
                <a:gd name="T9" fmla="*/ 0 h 3"/>
                <a:gd name="T10" fmla="*/ 40 w 40"/>
                <a:gd name="T11" fmla="*/ 2 h 3"/>
                <a:gd name="T12" fmla="*/ 39 w 4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0" h="3">
                  <a:moveTo>
                    <a:pt x="39" y="3"/>
                  </a:moveTo>
                  <a:cubicBezTo>
                    <a:pt x="2" y="3"/>
                    <a:pt x="2" y="3"/>
                    <a:pt x="2" y="3"/>
                  </a:cubicBezTo>
                  <a:cubicBezTo>
                    <a:pt x="1" y="3"/>
                    <a:pt x="0" y="2"/>
                    <a:pt x="0" y="2"/>
                  </a:cubicBezTo>
                  <a:cubicBezTo>
                    <a:pt x="0" y="1"/>
                    <a:pt x="1" y="0"/>
                    <a:pt x="2" y="0"/>
                  </a:cubicBezTo>
                  <a:cubicBezTo>
                    <a:pt x="39" y="0"/>
                    <a:pt x="39" y="0"/>
                    <a:pt x="39" y="0"/>
                  </a:cubicBezTo>
                  <a:cubicBezTo>
                    <a:pt x="39" y="0"/>
                    <a:pt x="40" y="1"/>
                    <a:pt x="40" y="2"/>
                  </a:cubicBezTo>
                  <a:cubicBezTo>
                    <a:pt x="40" y="2"/>
                    <a:pt x="39" y="3"/>
                    <a:pt x="39" y="3"/>
                  </a:cubicBezTo>
                  <a:close/>
                </a:path>
              </a:pathLst>
            </a:custGeom>
            <a:solidFill>
              <a:srgbClr val="8181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8" name="Oval 52"/>
            <p:cNvSpPr>
              <a:spLocks noChangeArrowheads="1"/>
            </p:cNvSpPr>
            <p:nvPr/>
          </p:nvSpPr>
          <p:spPr bwMode="auto">
            <a:xfrm>
              <a:off x="16157576" y="12049125"/>
              <a:ext cx="190500" cy="180975"/>
            </a:xfrm>
            <a:prstGeom prst="ellipse">
              <a:avLst/>
            </a:prstGeom>
            <a:solidFill>
              <a:srgbClr val="10101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sp>
          <p:nvSpPr>
            <p:cNvPr id="29" name="Freeform 53"/>
            <p:cNvSpPr>
              <a:spLocks noEditPoints="1"/>
            </p:cNvSpPr>
            <p:nvPr/>
          </p:nvSpPr>
          <p:spPr bwMode="auto">
            <a:xfrm>
              <a:off x="16157576" y="12039600"/>
              <a:ext cx="190500" cy="200025"/>
            </a:xfrm>
            <a:custGeom>
              <a:avLst/>
              <a:gdLst>
                <a:gd name="T0" fmla="*/ 10 w 20"/>
                <a:gd name="T1" fmla="*/ 21 h 21"/>
                <a:gd name="T2" fmla="*/ 0 w 20"/>
                <a:gd name="T3" fmla="*/ 11 h 21"/>
                <a:gd name="T4" fmla="*/ 10 w 20"/>
                <a:gd name="T5" fmla="*/ 0 h 21"/>
                <a:gd name="T6" fmla="*/ 20 w 20"/>
                <a:gd name="T7" fmla="*/ 11 h 21"/>
                <a:gd name="T8" fmla="*/ 10 w 20"/>
                <a:gd name="T9" fmla="*/ 21 h 21"/>
                <a:gd name="T10" fmla="*/ 10 w 20"/>
                <a:gd name="T11" fmla="*/ 1 h 21"/>
                <a:gd name="T12" fmla="*/ 1 w 20"/>
                <a:gd name="T13" fmla="*/ 11 h 21"/>
                <a:gd name="T14" fmla="*/ 10 w 20"/>
                <a:gd name="T15" fmla="*/ 20 h 21"/>
                <a:gd name="T16" fmla="*/ 19 w 20"/>
                <a:gd name="T17" fmla="*/ 11 h 21"/>
                <a:gd name="T18" fmla="*/ 10 w 20"/>
                <a:gd name="T1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10" y="21"/>
                  </a:moveTo>
                  <a:cubicBezTo>
                    <a:pt x="4" y="21"/>
                    <a:pt x="0" y="16"/>
                    <a:pt x="0" y="11"/>
                  </a:cubicBezTo>
                  <a:cubicBezTo>
                    <a:pt x="0" y="5"/>
                    <a:pt x="4" y="0"/>
                    <a:pt x="10" y="0"/>
                  </a:cubicBezTo>
                  <a:cubicBezTo>
                    <a:pt x="16" y="0"/>
                    <a:pt x="20" y="5"/>
                    <a:pt x="20" y="11"/>
                  </a:cubicBezTo>
                  <a:cubicBezTo>
                    <a:pt x="20" y="16"/>
                    <a:pt x="16" y="21"/>
                    <a:pt x="10" y="21"/>
                  </a:cubicBezTo>
                  <a:close/>
                  <a:moveTo>
                    <a:pt x="10" y="1"/>
                  </a:moveTo>
                  <a:cubicBezTo>
                    <a:pt x="5" y="1"/>
                    <a:pt x="1" y="6"/>
                    <a:pt x="1" y="11"/>
                  </a:cubicBezTo>
                  <a:cubicBezTo>
                    <a:pt x="1" y="16"/>
                    <a:pt x="5" y="20"/>
                    <a:pt x="10" y="20"/>
                  </a:cubicBezTo>
                  <a:cubicBezTo>
                    <a:pt x="15" y="20"/>
                    <a:pt x="19" y="16"/>
                    <a:pt x="19" y="11"/>
                  </a:cubicBezTo>
                  <a:cubicBezTo>
                    <a:pt x="19" y="6"/>
                    <a:pt x="15" y="1"/>
                    <a:pt x="10" y="1"/>
                  </a:cubicBezTo>
                  <a:close/>
                </a:path>
              </a:pathLst>
            </a:custGeom>
            <a:solidFill>
              <a:srgbClr val="23232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th-TH"/>
            </a:p>
          </p:txBody>
        </p:sp>
      </p:grpSp>
      <p:grpSp>
        <p:nvGrpSpPr>
          <p:cNvPr id="16" name="Group 66"/>
          <p:cNvGrpSpPr/>
          <p:nvPr/>
        </p:nvGrpSpPr>
        <p:grpSpPr>
          <a:xfrm>
            <a:off x="7858413" y="457200"/>
            <a:ext cx="8646824" cy="1422479"/>
            <a:chOff x="7837826" y="483017"/>
            <a:chExt cx="8646824" cy="1422479"/>
          </a:xfrm>
        </p:grpSpPr>
        <p:sp>
          <p:nvSpPr>
            <p:cNvPr id="17" name="TextBox 16"/>
            <p:cNvSpPr txBox="1"/>
            <p:nvPr/>
          </p:nvSpPr>
          <p:spPr>
            <a:xfrm>
              <a:off x="7837826" y="483017"/>
              <a:ext cx="8646824" cy="830979"/>
            </a:xfrm>
            <a:prstGeom prst="rect">
              <a:avLst/>
            </a:prstGeom>
            <a:noFill/>
          </p:spPr>
          <p:txBody>
            <a:bodyPr wrap="square" lIns="91422" tIns="45711" rIns="91422" bIns="45711" rtlCol="0">
              <a:spAutoFit/>
            </a:bodyPr>
            <a:lstStyle/>
            <a:p>
              <a:pPr algn="ctr"/>
              <a:r>
                <a:rPr lang="en-US" sz="4800" b="1" dirty="0" smtClean="0">
                  <a:solidFill>
                    <a:schemeClr val="accent1"/>
                  </a:solidFill>
                  <a:latin typeface="Lato" pitchFamily="34" charset="0"/>
                  <a:ea typeface="Lato" pitchFamily="34" charset="0"/>
                  <a:cs typeface="Lato" pitchFamily="34" charset="0"/>
                </a:rPr>
                <a:t>PRESENTATION</a:t>
              </a:r>
              <a:endParaRPr lang="id-ID" sz="4800" b="1" dirty="0">
                <a:solidFill>
                  <a:schemeClr val="accent1"/>
                </a:solidFill>
                <a:latin typeface="Lato" pitchFamily="34" charset="0"/>
                <a:ea typeface="Lato" pitchFamily="34" charset="0"/>
                <a:cs typeface="Lato" pitchFamily="34" charset="0"/>
              </a:endParaRPr>
            </a:p>
          </p:txBody>
        </p:sp>
        <p:sp>
          <p:nvSpPr>
            <p:cNvPr id="32" name="Subtitle 2"/>
            <p:cNvSpPr txBox="1">
              <a:spLocks/>
            </p:cNvSpPr>
            <p:nvPr/>
          </p:nvSpPr>
          <p:spPr>
            <a:xfrm>
              <a:off x="9702850" y="1168817"/>
              <a:ext cx="4975726" cy="736679"/>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US" sz="2800" dirty="0">
                  <a:solidFill>
                    <a:schemeClr val="bg1">
                      <a:lumMod val="95000"/>
                    </a:schemeClr>
                  </a:solidFill>
                  <a:latin typeface="Lato Light"/>
                  <a:cs typeface="Lato Light"/>
                </a:rPr>
                <a:t>Your </a:t>
              </a:r>
              <a:r>
                <a:rPr lang="en-US" sz="2800" dirty="0" smtClean="0">
                  <a:solidFill>
                    <a:schemeClr val="bg1">
                      <a:lumMod val="95000"/>
                    </a:schemeClr>
                  </a:solidFill>
                  <a:latin typeface="Lato Light"/>
                  <a:cs typeface="Lato Light"/>
                </a:rPr>
                <a:t>great subtitle in this line</a:t>
              </a:r>
              <a:endParaRPr lang="en-US" sz="2800" dirty="0">
                <a:solidFill>
                  <a:schemeClr val="bg1">
                    <a:lumMod val="95000"/>
                  </a:schemeClr>
                </a:solidFill>
                <a:latin typeface="Lato Light"/>
                <a:cs typeface="Lato Light"/>
              </a:endParaRPr>
            </a:p>
          </p:txBody>
        </p:sp>
      </p:grpSp>
      <p:grpSp>
        <p:nvGrpSpPr>
          <p:cNvPr id="33" name="กลุ่ม 33"/>
          <p:cNvGrpSpPr/>
          <p:nvPr/>
        </p:nvGrpSpPr>
        <p:grpSpPr>
          <a:xfrm>
            <a:off x="13845893" y="11395842"/>
            <a:ext cx="7696200" cy="1329558"/>
            <a:chOff x="1084743" y="20942"/>
            <a:chExt cx="7696200" cy="1329558"/>
          </a:xfrm>
        </p:grpSpPr>
        <p:sp>
          <p:nvSpPr>
            <p:cNvPr id="34" name="TextBox 33"/>
            <p:cNvSpPr txBox="1"/>
            <p:nvPr/>
          </p:nvSpPr>
          <p:spPr>
            <a:xfrm>
              <a:off x="2012047" y="20942"/>
              <a:ext cx="6768896"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35" name="กลุ่ม 35"/>
            <p:cNvGrpSpPr/>
            <p:nvPr/>
          </p:nvGrpSpPr>
          <p:grpSpPr>
            <a:xfrm>
              <a:off x="1084743" y="222069"/>
              <a:ext cx="927304" cy="927304"/>
              <a:chOff x="1095022" y="-1242008"/>
              <a:chExt cx="1371600" cy="1371600"/>
            </a:xfrm>
          </p:grpSpPr>
          <p:sp>
            <p:nvSpPr>
              <p:cNvPr id="36" name="วงรี 36"/>
              <p:cNvSpPr/>
              <p:nvPr/>
            </p:nvSpPr>
            <p:spPr>
              <a:xfrm>
                <a:off x="1095022" y="-1242008"/>
                <a:ext cx="1371600" cy="1371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37"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38" name="กลุ่ม 38"/>
          <p:cNvGrpSpPr/>
          <p:nvPr/>
        </p:nvGrpSpPr>
        <p:grpSpPr>
          <a:xfrm>
            <a:off x="3224661" y="11395842"/>
            <a:ext cx="7704671" cy="1329558"/>
            <a:chOff x="1084743" y="20942"/>
            <a:chExt cx="7704671" cy="1329558"/>
          </a:xfrm>
        </p:grpSpPr>
        <p:sp>
          <p:nvSpPr>
            <p:cNvPr id="39" name="TextBox 38"/>
            <p:cNvSpPr txBox="1"/>
            <p:nvPr/>
          </p:nvSpPr>
          <p:spPr>
            <a:xfrm>
              <a:off x="2012047" y="20942"/>
              <a:ext cx="6777367" cy="1329558"/>
            </a:xfrm>
            <a:prstGeom prst="rect">
              <a:avLst/>
            </a:prstGeom>
            <a:noFill/>
          </p:spPr>
          <p:txBody>
            <a:bodyPr wrap="square" lIns="219419" tIns="109710" rIns="219419" bIns="109710" rtlCol="0">
              <a:spAutoFit/>
            </a:bodyPr>
            <a:lstStyle/>
            <a:p>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important Data </a:t>
              </a:r>
              <a:r>
                <a:rPr lang="en-US" sz="2400" dirty="0">
                  <a:solidFill>
                    <a:schemeClr val="bg1">
                      <a:lumMod val="95000"/>
                    </a:schemeClr>
                  </a:solidFill>
                  <a:latin typeface="Lato" pitchFamily="34" charset="0"/>
                  <a:ea typeface="Lato" pitchFamily="34" charset="0"/>
                  <a:cs typeface="Lato" pitchFamily="34" charset="0"/>
                </a:rPr>
                <a:t>analysis which </a:t>
              </a:r>
              <a:r>
                <a:rPr lang="en-US" sz="2400" dirty="0" smtClean="0">
                  <a:solidFill>
                    <a:schemeClr val="bg1">
                      <a:lumMod val="95000"/>
                    </a:schemeClr>
                  </a:solidFill>
                  <a:latin typeface="Lato" pitchFamily="34" charset="0"/>
                  <a:ea typeface="Lato" pitchFamily="34" charset="0"/>
                  <a:cs typeface="Lato" pitchFamily="34" charset="0"/>
                </a:rPr>
                <a:t>summarizes.</a:t>
              </a:r>
              <a:endParaRPr lang="en-US" sz="2400" dirty="0">
                <a:solidFill>
                  <a:schemeClr val="bg1">
                    <a:lumMod val="95000"/>
                  </a:schemeClr>
                </a:solidFill>
                <a:latin typeface="Lato" pitchFamily="34" charset="0"/>
                <a:ea typeface="Lato" pitchFamily="34" charset="0"/>
                <a:cs typeface="Lato" pitchFamily="34" charset="0"/>
              </a:endParaRPr>
            </a:p>
          </p:txBody>
        </p:sp>
        <p:grpSp>
          <p:nvGrpSpPr>
            <p:cNvPr id="40" name="กลุ่ม 40"/>
            <p:cNvGrpSpPr/>
            <p:nvPr/>
          </p:nvGrpSpPr>
          <p:grpSpPr>
            <a:xfrm>
              <a:off x="1084743" y="222069"/>
              <a:ext cx="927304" cy="927304"/>
              <a:chOff x="1095022" y="-1242008"/>
              <a:chExt cx="1371600" cy="1371600"/>
            </a:xfrm>
          </p:grpSpPr>
          <p:sp>
            <p:nvSpPr>
              <p:cNvPr id="41" name="วงรี 41"/>
              <p:cNvSpPr/>
              <p:nvPr/>
            </p:nvSpPr>
            <p:spPr>
              <a:xfrm>
                <a:off x="1095022" y="-1242008"/>
                <a:ext cx="1371600" cy="13716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42" name="Freeform 33"/>
              <p:cNvSpPr>
                <a:spLocks noChangeArrowheads="1"/>
              </p:cNvSpPr>
              <p:nvPr/>
            </p:nvSpPr>
            <p:spPr bwMode="auto">
              <a:xfrm>
                <a:off x="1374421" y="-998190"/>
                <a:ext cx="779815" cy="820429"/>
              </a:xfrm>
              <a:custGeom>
                <a:avLst/>
                <a:gdLst>
                  <a:gd name="T0" fmla="*/ 124 w 338"/>
                  <a:gd name="T1" fmla="*/ 355 h 356"/>
                  <a:gd name="T2" fmla="*/ 124 w 338"/>
                  <a:gd name="T3" fmla="*/ 355 h 356"/>
                  <a:gd name="T4" fmla="*/ 98 w 338"/>
                  <a:gd name="T5" fmla="*/ 337 h 356"/>
                  <a:gd name="T6" fmla="*/ 9 w 338"/>
                  <a:gd name="T7" fmla="*/ 222 h 356"/>
                  <a:gd name="T8" fmla="*/ 18 w 338"/>
                  <a:gd name="T9" fmla="*/ 178 h 356"/>
                  <a:gd name="T10" fmla="*/ 62 w 338"/>
                  <a:gd name="T11" fmla="*/ 178 h 356"/>
                  <a:gd name="T12" fmla="*/ 124 w 338"/>
                  <a:gd name="T13" fmla="*/ 258 h 356"/>
                  <a:gd name="T14" fmla="*/ 266 w 338"/>
                  <a:gd name="T15" fmla="*/ 27 h 356"/>
                  <a:gd name="T16" fmla="*/ 319 w 338"/>
                  <a:gd name="T17" fmla="*/ 9 h 356"/>
                  <a:gd name="T18" fmla="*/ 328 w 338"/>
                  <a:gd name="T19" fmla="*/ 62 h 356"/>
                  <a:gd name="T20" fmla="*/ 160 w 338"/>
                  <a:gd name="T21" fmla="*/ 337 h 356"/>
                  <a:gd name="T22" fmla="*/ 124 w 338"/>
                  <a:gd name="T23" fmla="*/ 355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8" h="356">
                    <a:moveTo>
                      <a:pt x="124" y="355"/>
                    </a:moveTo>
                    <a:lnTo>
                      <a:pt x="124" y="355"/>
                    </a:lnTo>
                    <a:cubicBezTo>
                      <a:pt x="115" y="355"/>
                      <a:pt x="107" y="346"/>
                      <a:pt x="98" y="337"/>
                    </a:cubicBezTo>
                    <a:cubicBezTo>
                      <a:pt x="9" y="222"/>
                      <a:pt x="9" y="222"/>
                      <a:pt x="9" y="222"/>
                    </a:cubicBezTo>
                    <a:cubicBezTo>
                      <a:pt x="0" y="204"/>
                      <a:pt x="0" y="187"/>
                      <a:pt x="18" y="178"/>
                    </a:cubicBezTo>
                    <a:cubicBezTo>
                      <a:pt x="36" y="160"/>
                      <a:pt x="53" y="168"/>
                      <a:pt x="62" y="178"/>
                    </a:cubicBezTo>
                    <a:cubicBezTo>
                      <a:pt x="124" y="258"/>
                      <a:pt x="124" y="258"/>
                      <a:pt x="124" y="258"/>
                    </a:cubicBezTo>
                    <a:cubicBezTo>
                      <a:pt x="266" y="27"/>
                      <a:pt x="266" y="27"/>
                      <a:pt x="266" y="27"/>
                    </a:cubicBezTo>
                    <a:cubicBezTo>
                      <a:pt x="284" y="9"/>
                      <a:pt x="301" y="0"/>
                      <a:pt x="319" y="9"/>
                    </a:cubicBezTo>
                    <a:cubicBezTo>
                      <a:pt x="337" y="18"/>
                      <a:pt x="337" y="45"/>
                      <a:pt x="328" y="62"/>
                    </a:cubicBezTo>
                    <a:cubicBezTo>
                      <a:pt x="160" y="337"/>
                      <a:pt x="160" y="337"/>
                      <a:pt x="160" y="337"/>
                    </a:cubicBezTo>
                    <a:cubicBezTo>
                      <a:pt x="151" y="346"/>
                      <a:pt x="142" y="355"/>
                      <a:pt x="124" y="355"/>
                    </a:cubicBezTo>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grpSp>
      <p:grpSp>
        <p:nvGrpSpPr>
          <p:cNvPr id="43" name="กลุ่ม 38"/>
          <p:cNvGrpSpPr/>
          <p:nvPr/>
        </p:nvGrpSpPr>
        <p:grpSpPr>
          <a:xfrm>
            <a:off x="10183233" y="3224908"/>
            <a:ext cx="4721804" cy="5919092"/>
            <a:chOff x="16279233" y="3301108"/>
            <a:chExt cx="4721804" cy="5919092"/>
          </a:xfrm>
        </p:grpSpPr>
        <p:grpSp>
          <p:nvGrpSpPr>
            <p:cNvPr id="44" name="กลุ่ม 39"/>
            <p:cNvGrpSpPr/>
            <p:nvPr/>
          </p:nvGrpSpPr>
          <p:grpSpPr>
            <a:xfrm>
              <a:off x="16279233" y="3301108"/>
              <a:ext cx="4721804" cy="5919092"/>
              <a:chOff x="7361237" y="2332998"/>
              <a:chExt cx="4721804" cy="5919092"/>
            </a:xfrm>
          </p:grpSpPr>
          <p:graphicFrame>
            <p:nvGraphicFramePr>
              <p:cNvPr id="46" name="Chart 51"/>
              <p:cNvGraphicFramePr/>
              <p:nvPr>
                <p:extLst>
                  <p:ext uri="{D42A27DB-BD31-4B8C-83A1-F6EECF244321}">
                    <p14:modId xmlns:p14="http://schemas.microsoft.com/office/powerpoint/2010/main" val="554474418"/>
                  </p:ext>
                </p:extLst>
              </p:nvPr>
            </p:nvGraphicFramePr>
            <p:xfrm>
              <a:off x="7489290" y="2332998"/>
              <a:ext cx="4593751" cy="4358266"/>
            </p:xfrm>
            <a:graphic>
              <a:graphicData uri="http://schemas.openxmlformats.org/drawingml/2006/chart">
                <c:chart xmlns:c="http://schemas.openxmlformats.org/drawingml/2006/chart" xmlns:r="http://schemas.openxmlformats.org/officeDocument/2006/relationships" r:id="rId3"/>
              </a:graphicData>
            </a:graphic>
          </p:graphicFrame>
          <p:sp>
            <p:nvSpPr>
              <p:cNvPr id="47" name="วงรี 42"/>
              <p:cNvSpPr/>
              <p:nvPr/>
            </p:nvSpPr>
            <p:spPr>
              <a:xfrm>
                <a:off x="8454973" y="4106619"/>
                <a:ext cx="1730266" cy="173026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dirty="0"/>
              </a:p>
            </p:txBody>
          </p:sp>
          <p:sp>
            <p:nvSpPr>
              <p:cNvPr id="48" name="TextBox 47"/>
              <p:cNvSpPr txBox="1"/>
              <p:nvPr/>
            </p:nvSpPr>
            <p:spPr>
              <a:xfrm>
                <a:off x="7361237" y="6553200"/>
                <a:ext cx="4111965" cy="1698890"/>
              </a:xfrm>
              <a:prstGeom prst="rect">
                <a:avLst/>
              </a:prstGeom>
              <a:noFill/>
            </p:spPr>
            <p:txBody>
              <a:bodyPr wrap="square" lIns="219419" tIns="109710" rIns="219419" bIns="109710" rtlCol="0">
                <a:spAutoFit/>
              </a:bodyPr>
              <a:lstStyle/>
              <a:p>
                <a:pPr algn="ctr"/>
                <a:r>
                  <a:rPr lang="en-US" sz="2400" dirty="0">
                    <a:solidFill>
                      <a:schemeClr val="bg1">
                        <a:lumMod val="95000"/>
                      </a:schemeClr>
                    </a:solidFill>
                    <a:latin typeface="Lato" pitchFamily="34" charset="0"/>
                    <a:ea typeface="Lato" pitchFamily="34" charset="0"/>
                    <a:cs typeface="Lato" pitchFamily="34" charset="0"/>
                  </a:rPr>
                  <a:t>Lorem Ipsum has two main data statistical this </a:t>
                </a:r>
                <a:r>
                  <a:rPr lang="en-US" sz="2400" dirty="0" smtClean="0">
                    <a:solidFill>
                      <a:schemeClr val="bg1">
                        <a:lumMod val="95000"/>
                      </a:schemeClr>
                    </a:solidFill>
                    <a:latin typeface="Lato" pitchFamily="34" charset="0"/>
                    <a:ea typeface="Lato" pitchFamily="34" charset="0"/>
                    <a:cs typeface="Lato" pitchFamily="34" charset="0"/>
                  </a:rPr>
                  <a:t>methodologies summarizes.</a:t>
                </a:r>
                <a:endParaRPr lang="en-US" sz="2400" dirty="0">
                  <a:solidFill>
                    <a:schemeClr val="bg1">
                      <a:lumMod val="95000"/>
                    </a:schemeClr>
                  </a:solidFill>
                  <a:latin typeface="Lato" pitchFamily="34" charset="0"/>
                  <a:ea typeface="Lato" pitchFamily="34" charset="0"/>
                  <a:cs typeface="Lato" pitchFamily="34" charset="0"/>
                </a:endParaRPr>
              </a:p>
            </p:txBody>
          </p:sp>
          <p:sp>
            <p:nvSpPr>
              <p:cNvPr id="49" name="TextBox 31"/>
              <p:cNvSpPr txBox="1">
                <a:spLocks noChangeArrowheads="1"/>
              </p:cNvSpPr>
              <p:nvPr/>
            </p:nvSpPr>
            <p:spPr bwMode="auto">
              <a:xfrm>
                <a:off x="8656636" y="2416314"/>
                <a:ext cx="144780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4000" b="1" dirty="0" smtClean="0">
                    <a:solidFill>
                      <a:schemeClr val="accent5"/>
                    </a:solidFill>
                    <a:latin typeface="Lato Black" pitchFamily="34" charset="0"/>
                    <a:ea typeface="Lato Black" pitchFamily="34" charset="0"/>
                    <a:cs typeface="Lato Black" pitchFamily="34" charset="0"/>
                  </a:rPr>
                  <a:t>75</a:t>
                </a:r>
                <a:r>
                  <a:rPr lang="id-ID" sz="4000" b="1" dirty="0" smtClean="0">
                    <a:solidFill>
                      <a:schemeClr val="accent5"/>
                    </a:solidFill>
                    <a:latin typeface="Lato Black" pitchFamily="34" charset="0"/>
                    <a:ea typeface="Lato Black" pitchFamily="34" charset="0"/>
                    <a:cs typeface="Lato Black" pitchFamily="34" charset="0"/>
                  </a:rPr>
                  <a:t>%</a:t>
                </a:r>
                <a:endParaRPr lang="id-ID" sz="4000" b="1" dirty="0">
                  <a:solidFill>
                    <a:schemeClr val="accent5"/>
                  </a:solidFill>
                  <a:latin typeface="Lato Black" pitchFamily="34" charset="0"/>
                  <a:ea typeface="Lato Black" pitchFamily="34" charset="0"/>
                  <a:cs typeface="Lato Black" pitchFamily="34" charset="0"/>
                </a:endParaRPr>
              </a:p>
            </p:txBody>
          </p:sp>
        </p:grpSp>
        <p:sp>
          <p:nvSpPr>
            <p:cNvPr id="45" name="Freeform 9"/>
            <p:cNvSpPr>
              <a:spLocks noChangeArrowheads="1"/>
            </p:cNvSpPr>
            <p:nvPr/>
          </p:nvSpPr>
          <p:spPr bwMode="auto">
            <a:xfrm>
              <a:off x="17849163" y="5550923"/>
              <a:ext cx="777878" cy="777878"/>
            </a:xfrm>
            <a:custGeom>
              <a:avLst/>
              <a:gdLst>
                <a:gd name="T0" fmla="*/ 212 w 426"/>
                <a:gd name="T1" fmla="*/ 0 h 426"/>
                <a:gd name="T2" fmla="*/ 212 w 426"/>
                <a:gd name="T3" fmla="*/ 0 h 426"/>
                <a:gd name="T4" fmla="*/ 0 w 426"/>
                <a:gd name="T5" fmla="*/ 213 h 426"/>
                <a:gd name="T6" fmla="*/ 212 w 426"/>
                <a:gd name="T7" fmla="*/ 425 h 426"/>
                <a:gd name="T8" fmla="*/ 425 w 426"/>
                <a:gd name="T9" fmla="*/ 213 h 426"/>
                <a:gd name="T10" fmla="*/ 212 w 426"/>
                <a:gd name="T11" fmla="*/ 0 h 426"/>
                <a:gd name="T12" fmla="*/ 229 w 426"/>
                <a:gd name="T13" fmla="*/ 390 h 426"/>
                <a:gd name="T14" fmla="*/ 229 w 426"/>
                <a:gd name="T15" fmla="*/ 390 h 426"/>
                <a:gd name="T16" fmla="*/ 229 w 426"/>
                <a:gd name="T17" fmla="*/ 292 h 426"/>
                <a:gd name="T18" fmla="*/ 194 w 426"/>
                <a:gd name="T19" fmla="*/ 292 h 426"/>
                <a:gd name="T20" fmla="*/ 194 w 426"/>
                <a:gd name="T21" fmla="*/ 390 h 426"/>
                <a:gd name="T22" fmla="*/ 35 w 426"/>
                <a:gd name="T23" fmla="*/ 230 h 426"/>
                <a:gd name="T24" fmla="*/ 132 w 426"/>
                <a:gd name="T25" fmla="*/ 230 h 426"/>
                <a:gd name="T26" fmla="*/ 132 w 426"/>
                <a:gd name="T27" fmla="*/ 195 h 426"/>
                <a:gd name="T28" fmla="*/ 35 w 426"/>
                <a:gd name="T29" fmla="*/ 195 h 426"/>
                <a:gd name="T30" fmla="*/ 194 w 426"/>
                <a:gd name="T31" fmla="*/ 44 h 426"/>
                <a:gd name="T32" fmla="*/ 194 w 426"/>
                <a:gd name="T33" fmla="*/ 142 h 426"/>
                <a:gd name="T34" fmla="*/ 229 w 426"/>
                <a:gd name="T35" fmla="*/ 142 h 426"/>
                <a:gd name="T36" fmla="*/ 229 w 426"/>
                <a:gd name="T37" fmla="*/ 44 h 426"/>
                <a:gd name="T38" fmla="*/ 380 w 426"/>
                <a:gd name="T39" fmla="*/ 195 h 426"/>
                <a:gd name="T40" fmla="*/ 292 w 426"/>
                <a:gd name="T41" fmla="*/ 195 h 426"/>
                <a:gd name="T42" fmla="*/ 292 w 426"/>
                <a:gd name="T43" fmla="*/ 230 h 426"/>
                <a:gd name="T44" fmla="*/ 380 w 426"/>
                <a:gd name="T45" fmla="*/ 230 h 426"/>
                <a:gd name="T46" fmla="*/ 229 w 426"/>
                <a:gd name="T47" fmla="*/ 39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6" h="426">
                  <a:moveTo>
                    <a:pt x="212" y="0"/>
                  </a:moveTo>
                  <a:lnTo>
                    <a:pt x="212" y="0"/>
                  </a:lnTo>
                  <a:cubicBezTo>
                    <a:pt x="97" y="0"/>
                    <a:pt x="0" y="97"/>
                    <a:pt x="0" y="213"/>
                  </a:cubicBezTo>
                  <a:cubicBezTo>
                    <a:pt x="0" y="336"/>
                    <a:pt x="97" y="425"/>
                    <a:pt x="212" y="425"/>
                  </a:cubicBezTo>
                  <a:cubicBezTo>
                    <a:pt x="327" y="425"/>
                    <a:pt x="425" y="336"/>
                    <a:pt x="425" y="213"/>
                  </a:cubicBezTo>
                  <a:cubicBezTo>
                    <a:pt x="425" y="97"/>
                    <a:pt x="327" y="0"/>
                    <a:pt x="212" y="0"/>
                  </a:cubicBezTo>
                  <a:close/>
                  <a:moveTo>
                    <a:pt x="229" y="390"/>
                  </a:moveTo>
                  <a:lnTo>
                    <a:pt x="229" y="390"/>
                  </a:lnTo>
                  <a:cubicBezTo>
                    <a:pt x="229" y="292"/>
                    <a:pt x="229" y="292"/>
                    <a:pt x="229" y="292"/>
                  </a:cubicBezTo>
                  <a:cubicBezTo>
                    <a:pt x="194" y="292"/>
                    <a:pt x="194" y="292"/>
                    <a:pt x="194" y="292"/>
                  </a:cubicBezTo>
                  <a:cubicBezTo>
                    <a:pt x="194" y="390"/>
                    <a:pt x="194" y="390"/>
                    <a:pt x="194" y="390"/>
                  </a:cubicBezTo>
                  <a:cubicBezTo>
                    <a:pt x="114" y="380"/>
                    <a:pt x="44" y="310"/>
                    <a:pt x="35" y="230"/>
                  </a:cubicBezTo>
                  <a:cubicBezTo>
                    <a:pt x="132" y="230"/>
                    <a:pt x="132" y="230"/>
                    <a:pt x="132" y="230"/>
                  </a:cubicBezTo>
                  <a:cubicBezTo>
                    <a:pt x="132" y="195"/>
                    <a:pt x="132" y="195"/>
                    <a:pt x="132" y="195"/>
                  </a:cubicBezTo>
                  <a:cubicBezTo>
                    <a:pt x="35" y="195"/>
                    <a:pt x="35" y="195"/>
                    <a:pt x="35" y="195"/>
                  </a:cubicBezTo>
                  <a:cubicBezTo>
                    <a:pt x="44" y="115"/>
                    <a:pt x="114" y="53"/>
                    <a:pt x="194" y="44"/>
                  </a:cubicBezTo>
                  <a:cubicBezTo>
                    <a:pt x="194" y="142"/>
                    <a:pt x="194" y="142"/>
                    <a:pt x="194" y="142"/>
                  </a:cubicBezTo>
                  <a:cubicBezTo>
                    <a:pt x="229" y="142"/>
                    <a:pt x="229" y="142"/>
                    <a:pt x="229" y="142"/>
                  </a:cubicBezTo>
                  <a:cubicBezTo>
                    <a:pt x="229" y="44"/>
                    <a:pt x="229" y="44"/>
                    <a:pt x="229" y="44"/>
                  </a:cubicBezTo>
                  <a:cubicBezTo>
                    <a:pt x="310" y="53"/>
                    <a:pt x="380" y="115"/>
                    <a:pt x="380" y="195"/>
                  </a:cubicBezTo>
                  <a:cubicBezTo>
                    <a:pt x="292" y="195"/>
                    <a:pt x="292" y="195"/>
                    <a:pt x="292" y="195"/>
                  </a:cubicBezTo>
                  <a:cubicBezTo>
                    <a:pt x="292" y="230"/>
                    <a:pt x="292" y="230"/>
                    <a:pt x="292" y="230"/>
                  </a:cubicBezTo>
                  <a:cubicBezTo>
                    <a:pt x="380" y="230"/>
                    <a:pt x="380" y="230"/>
                    <a:pt x="380" y="230"/>
                  </a:cubicBezTo>
                  <a:cubicBezTo>
                    <a:pt x="380" y="310"/>
                    <a:pt x="310" y="380"/>
                    <a:pt x="229" y="390"/>
                  </a:cubicBezTo>
                  <a:close/>
                </a:path>
              </a:pathLst>
            </a:custGeom>
            <a:solidFill>
              <a:schemeClr val="bg1"/>
            </a:solidFill>
            <a:ln>
              <a:noFill/>
            </a:ln>
            <a:effectLst/>
            <a:extLst/>
          </p:spPr>
          <p:txBody>
            <a:bodyPr wrap="none" lIns="34290" tIns="17145" rIns="34290" bIns="17145" anchor="ctr"/>
            <a:lstStyle/>
            <a:p>
              <a:pPr eaLnBrk="1" fontAlgn="auto" hangingPunct="1">
                <a:spcBef>
                  <a:spcPts val="0"/>
                </a:spcBef>
                <a:spcAft>
                  <a:spcPts val="0"/>
                </a:spcAft>
                <a:defRPr/>
              </a:pPr>
              <a:endParaRPr lang="en-US" dirty="0">
                <a:latin typeface="+mn-lt"/>
                <a:ea typeface="+mn-ea"/>
              </a:endParaRPr>
            </a:p>
          </p:txBody>
        </p:sp>
      </p:grpSp>
      <p:sp>
        <p:nvSpPr>
          <p:cNvPr id="2" name="Picture Placeholder 1"/>
          <p:cNvSpPr>
            <a:spLocks noGrp="1"/>
          </p:cNvSpPr>
          <p:nvPr>
            <p:ph type="pic" sz="quarter" idx="35"/>
          </p:nvPr>
        </p:nvSpPr>
        <p:spPr/>
      </p:sp>
      <p:sp>
        <p:nvSpPr>
          <p:cNvPr id="4" name="Picture Placeholder 3"/>
          <p:cNvSpPr>
            <a:spLocks noGrp="1"/>
          </p:cNvSpPr>
          <p:nvPr>
            <p:ph type="pic" sz="quarter" idx="33"/>
          </p:nvPr>
        </p:nvSpPr>
        <p:spPr/>
      </p:sp>
    </p:spTree>
    <p:extLst>
      <p:ext uri="{BB962C8B-B14F-4D97-AF65-F5344CB8AC3E}">
        <p14:creationId xmlns:p14="http://schemas.microsoft.com/office/powerpoint/2010/main" val="3220733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การออกแบบที่กำหนดเอง">
  <a:themeElements>
    <a:clrScheme name="Custom 8">
      <a:dk1>
        <a:srgbClr val="000000"/>
      </a:dk1>
      <a:lt1>
        <a:srgbClr val="FFFFFF"/>
      </a:lt1>
      <a:dk2>
        <a:srgbClr val="17406D"/>
      </a:dk2>
      <a:lt2>
        <a:srgbClr val="DBEFF9"/>
      </a:lt2>
      <a:accent1>
        <a:srgbClr val="FCB71C"/>
      </a:accent1>
      <a:accent2>
        <a:srgbClr val="0CA6BC"/>
      </a:accent2>
      <a:accent3>
        <a:srgbClr val="489B88"/>
      </a:accent3>
      <a:accent4>
        <a:srgbClr val="B34A39"/>
      </a:accent4>
      <a:accent5>
        <a:srgbClr val="7CCA62"/>
      </a:accent5>
      <a:accent6>
        <a:srgbClr val="EB6133"/>
      </a:accent6>
      <a:hlink>
        <a:srgbClr val="547185"/>
      </a:hlink>
      <a:folHlink>
        <a:srgbClr val="FCB71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35273</TotalTime>
  <Words>3858</Words>
  <Application>Microsoft Macintosh PowerPoint</Application>
  <PresentationFormat>Custom</PresentationFormat>
  <Paragraphs>442</Paragraphs>
  <Slides>56</Slides>
  <Notes>54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56</vt:i4>
      </vt:variant>
    </vt:vector>
  </HeadingPairs>
  <TitlesOfParts>
    <vt:vector size="66" baseType="lpstr">
      <vt:lpstr>Calibri</vt:lpstr>
      <vt:lpstr>Cordia New</vt:lpstr>
      <vt:lpstr>Lato</vt:lpstr>
      <vt:lpstr>Lato Black</vt:lpstr>
      <vt:lpstr>Lato Light</vt:lpstr>
      <vt:lpstr>Lato Regular</vt:lpstr>
      <vt:lpstr>Open Sans Light</vt:lpstr>
      <vt:lpstr>Poppins Light</vt:lpstr>
      <vt:lpstr>Arial</vt:lpstr>
      <vt:lpstr>การออกแบบที่กำหนดเอง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งานนำเสนอ PowerPoint</dc:title>
  <dc:creator>gingzaru</dc:creator>
  <cp:lastModifiedBy>Microsoft Office User</cp:lastModifiedBy>
  <cp:revision>4004</cp:revision>
  <dcterms:created xsi:type="dcterms:W3CDTF">2017-10-18T13:25:00Z</dcterms:created>
  <dcterms:modified xsi:type="dcterms:W3CDTF">2019-04-05T07:31:47Z</dcterms:modified>
</cp:coreProperties>
</file>