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</p:sldIdLst>
  <p:sldSz cy="5143500" cx="9144000"/>
  <p:notesSz cx="6858000" cy="9144000"/>
  <p:embeddedFontLst>
    <p:embeddedFont>
      <p:font typeface="Roboto Slab"/>
      <p:regular r:id="rId36"/>
      <p:bold r:id="rId37"/>
    </p:embeddedFont>
    <p:embeddedFont>
      <p:font typeface="Nixie One"/>
      <p:regular r:id="rId38"/>
    </p:embeddedFont>
    <p:embeddedFont>
      <p:font typeface="Montserrat"/>
      <p:regular r:id="rId39"/>
      <p:bold r:id="rId40"/>
      <p:italic r:id="rId41"/>
      <p:boldItalic r:id="rId4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7A570FA9-D75E-4CC5-BEC2-1B616FA9FC0C}">
  <a:tblStyle styleId="{7A570FA9-D75E-4CC5-BEC2-1B616FA9FC0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Montserrat-bold.fntdata"/><Relationship Id="rId20" Type="http://schemas.openxmlformats.org/officeDocument/2006/relationships/slide" Target="slides/slide15.xml"/><Relationship Id="rId42" Type="http://schemas.openxmlformats.org/officeDocument/2006/relationships/font" Target="fonts/Montserrat-boldItalic.fntdata"/><Relationship Id="rId41" Type="http://schemas.openxmlformats.org/officeDocument/2006/relationships/font" Target="fonts/Montserrat-italic.fntdata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font" Target="fonts/RobotoSlab-bold.fntdata"/><Relationship Id="rId14" Type="http://schemas.openxmlformats.org/officeDocument/2006/relationships/slide" Target="slides/slide9.xml"/><Relationship Id="rId36" Type="http://schemas.openxmlformats.org/officeDocument/2006/relationships/font" Target="fonts/RobotoSlab-regular.fntdata"/><Relationship Id="rId17" Type="http://schemas.openxmlformats.org/officeDocument/2006/relationships/slide" Target="slides/slide12.xml"/><Relationship Id="rId39" Type="http://schemas.openxmlformats.org/officeDocument/2006/relationships/font" Target="fonts/Montserrat-regular.fntdata"/><Relationship Id="rId16" Type="http://schemas.openxmlformats.org/officeDocument/2006/relationships/slide" Target="slides/slide11.xml"/><Relationship Id="rId38" Type="http://schemas.openxmlformats.org/officeDocument/2006/relationships/font" Target="fonts/NixieOne-regular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35f391192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35f391192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35f391192_06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35f391192_0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35f391192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35f391192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cd36154fc_196_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cd36154fc_196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g35f391192_08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Google Shape;315;g35f391192_0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35ed75ccf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35ed75ccf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35ed75ccf_028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" name="Google Shape;342;g35ed75ccf_0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35ed75ccf_03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9" name="Google Shape;349;g35ed75ccf_0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g35ed75ccf_04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7" name="Google Shape;367;g35ed75ccf_0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g35ed75ccf_05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9" name="Google Shape;379;g35ed75ccf_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606f1c2d_3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3606f1c2d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g35ed75ccf_07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8" name="Google Shape;398;g35ed75ccf_0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g35ed75ccf_08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5" name="Google Shape;405;g35ed75ccf_0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35ed75ccf_09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35ed75ccf_0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g35ed75ccf_010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1" name="Google Shape;421;g35ed75ccf_01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g35ed75ccf_0113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9" name="Google Shape;429;g35ed75ccf_0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35ed75ccf_02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7" name="Google Shape;437;g35ed75ccf_0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g35ed75ccf_013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3" name="Google Shape;443;g35ed75ccf_0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g35ed75ccf_014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1" name="Google Shape;451;g35ed75ccf_0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35694cd56_044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35694cd56_04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g1470e89c18_81_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3" name="Google Shape;913;g1470e89c18_81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5f391192_0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35f391192_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g73d2e3e72b_0_54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1" name="Google Shape;921;g73d2e3e72b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5f391192_02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35f391192_0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35f391192_0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35f391192_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35ed75ccf_01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35ed75ccf_0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35f391192_017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35f391192_0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35f391192_045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35f391192_0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4288500"/>
            <a:ext cx="9144000" cy="2475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0" y="0"/>
            <a:ext cx="91440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14454"/>
              </a:solidFill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0" y="500626"/>
            <a:ext cx="9144000" cy="38241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0" y="4493605"/>
            <a:ext cx="9144000" cy="118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0" y="4584075"/>
            <a:ext cx="9144000" cy="5595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2"/>
          <p:cNvSpPr txBox="1"/>
          <p:nvPr>
            <p:ph type="ctrTitle"/>
          </p:nvPr>
        </p:nvSpPr>
        <p:spPr>
          <a:xfrm>
            <a:off x="685800" y="2601425"/>
            <a:ext cx="5810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tyle A">
  <p:cSld name="BLANK_1_1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1"/>
          <p:cNvSpPr/>
          <p:nvPr/>
        </p:nvSpPr>
        <p:spPr>
          <a:xfrm>
            <a:off x="0" y="1148250"/>
            <a:ext cx="9144000" cy="28470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1"/>
          <p:cNvSpPr/>
          <p:nvPr/>
        </p:nvSpPr>
        <p:spPr>
          <a:xfrm>
            <a:off x="0" y="0"/>
            <a:ext cx="91440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14454"/>
              </a:solidFill>
            </a:endParaRPr>
          </a:p>
        </p:txBody>
      </p:sp>
      <p:sp>
        <p:nvSpPr>
          <p:cNvPr id="94" name="Google Shape;94;p11"/>
          <p:cNvSpPr/>
          <p:nvPr/>
        </p:nvSpPr>
        <p:spPr>
          <a:xfrm>
            <a:off x="0" y="500625"/>
            <a:ext cx="9144000" cy="7320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1"/>
          <p:cNvSpPr/>
          <p:nvPr/>
        </p:nvSpPr>
        <p:spPr>
          <a:xfrm>
            <a:off x="0" y="3962800"/>
            <a:ext cx="9144000" cy="370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1"/>
          <p:cNvSpPr/>
          <p:nvPr/>
        </p:nvSpPr>
        <p:spPr>
          <a:xfrm>
            <a:off x="0" y="4333125"/>
            <a:ext cx="9144000" cy="8103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1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tyle B">
  <p:cSld name="BLANK_1_1_1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2"/>
          <p:cNvSpPr/>
          <p:nvPr/>
        </p:nvSpPr>
        <p:spPr>
          <a:xfrm>
            <a:off x="0" y="4294550"/>
            <a:ext cx="9144000" cy="2412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2"/>
          <p:cNvSpPr/>
          <p:nvPr/>
        </p:nvSpPr>
        <p:spPr>
          <a:xfrm>
            <a:off x="0" y="0"/>
            <a:ext cx="91440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14454"/>
              </a:solidFill>
            </a:endParaRPr>
          </a:p>
        </p:txBody>
      </p:sp>
      <p:sp>
        <p:nvSpPr>
          <p:cNvPr id="101" name="Google Shape;101;p12"/>
          <p:cNvSpPr/>
          <p:nvPr/>
        </p:nvSpPr>
        <p:spPr>
          <a:xfrm>
            <a:off x="0" y="500626"/>
            <a:ext cx="9144000" cy="38241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2"/>
          <p:cNvSpPr/>
          <p:nvPr/>
        </p:nvSpPr>
        <p:spPr>
          <a:xfrm>
            <a:off x="0" y="4493605"/>
            <a:ext cx="9144000" cy="118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2"/>
          <p:cNvSpPr/>
          <p:nvPr/>
        </p:nvSpPr>
        <p:spPr>
          <a:xfrm>
            <a:off x="0" y="4584075"/>
            <a:ext cx="9144000" cy="5595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2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ubtitle">
  <p:cSld name="TITLE_1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ctrTitle"/>
          </p:nvPr>
        </p:nvSpPr>
        <p:spPr>
          <a:xfrm>
            <a:off x="4113600" y="2878750"/>
            <a:ext cx="45057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4800"/>
              <a:buNone/>
              <a:defRPr sz="4800">
                <a:solidFill>
                  <a:srgbClr val="114454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" type="subTitle"/>
          </p:nvPr>
        </p:nvSpPr>
        <p:spPr>
          <a:xfrm>
            <a:off x="4113600" y="3983050"/>
            <a:ext cx="45057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 sz="1800">
                <a:solidFill>
                  <a:srgbClr val="94BF6E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 sz="1800">
                <a:solidFill>
                  <a:srgbClr val="94BF6E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 sz="1800">
                <a:solidFill>
                  <a:srgbClr val="94BF6E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>
                <a:solidFill>
                  <a:srgbClr val="94BF6E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>
                <a:solidFill>
                  <a:srgbClr val="94BF6E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>
                <a:solidFill>
                  <a:srgbClr val="94BF6E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>
                <a:solidFill>
                  <a:srgbClr val="94BF6E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>
                <a:solidFill>
                  <a:srgbClr val="94BF6E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94BF6E"/>
              </a:buClr>
              <a:buSzPts val="1800"/>
              <a:buNone/>
              <a:defRPr b="1">
                <a:solidFill>
                  <a:srgbClr val="94BF6E"/>
                </a:solidFill>
              </a:defRPr>
            </a:lvl9pPr>
          </a:lstStyle>
          <a:p/>
        </p:txBody>
      </p:sp>
      <p:sp>
        <p:nvSpPr>
          <p:cNvPr id="19" name="Google Shape;19;p3"/>
          <p:cNvSpPr/>
          <p:nvPr/>
        </p:nvSpPr>
        <p:spPr>
          <a:xfrm>
            <a:off x="0" y="4288499"/>
            <a:ext cx="3474300" cy="2475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3"/>
          <p:cNvSpPr/>
          <p:nvPr/>
        </p:nvSpPr>
        <p:spPr>
          <a:xfrm>
            <a:off x="0" y="0"/>
            <a:ext cx="34743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14454"/>
              </a:solidFill>
            </a:endParaRPr>
          </a:p>
        </p:txBody>
      </p:sp>
      <p:sp>
        <p:nvSpPr>
          <p:cNvPr id="21" name="Google Shape;21;p3"/>
          <p:cNvSpPr/>
          <p:nvPr/>
        </p:nvSpPr>
        <p:spPr>
          <a:xfrm>
            <a:off x="0" y="500626"/>
            <a:ext cx="3474300" cy="38241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3"/>
          <p:cNvSpPr/>
          <p:nvPr/>
        </p:nvSpPr>
        <p:spPr>
          <a:xfrm>
            <a:off x="0" y="4493604"/>
            <a:ext cx="3474300" cy="118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3"/>
          <p:cNvSpPr/>
          <p:nvPr/>
        </p:nvSpPr>
        <p:spPr>
          <a:xfrm>
            <a:off x="0" y="4584075"/>
            <a:ext cx="3474300" cy="5595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">
  <p:cSld name="TITLE_1_1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0" y="1148250"/>
            <a:ext cx="9144000" cy="28470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4"/>
          <p:cNvSpPr/>
          <p:nvPr/>
        </p:nvSpPr>
        <p:spPr>
          <a:xfrm>
            <a:off x="3398538" y="1599538"/>
            <a:ext cx="2346925" cy="194442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>
                  <a:noFill/>
                </a:ln>
                <a:solidFill>
                  <a:srgbClr val="0E3142">
                    <a:alpha val="20380"/>
                  </a:srgbClr>
                </a:solidFill>
                <a:latin typeface="Impact"/>
              </a:rPr>
              <a:t>“</a:t>
            </a:r>
          </a:p>
        </p:txBody>
      </p:sp>
      <p:sp>
        <p:nvSpPr>
          <p:cNvPr id="28" name="Google Shape;28;p4"/>
          <p:cNvSpPr/>
          <p:nvPr/>
        </p:nvSpPr>
        <p:spPr>
          <a:xfrm>
            <a:off x="0" y="0"/>
            <a:ext cx="91440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14454"/>
              </a:solidFill>
            </a:endParaRPr>
          </a:p>
        </p:txBody>
      </p:sp>
      <p:sp>
        <p:nvSpPr>
          <p:cNvPr id="29" name="Google Shape;29;p4"/>
          <p:cNvSpPr/>
          <p:nvPr/>
        </p:nvSpPr>
        <p:spPr>
          <a:xfrm>
            <a:off x="0" y="500625"/>
            <a:ext cx="9144000" cy="7320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4"/>
          <p:cNvSpPr/>
          <p:nvPr/>
        </p:nvSpPr>
        <p:spPr>
          <a:xfrm>
            <a:off x="0" y="3962800"/>
            <a:ext cx="9144000" cy="3702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4"/>
          <p:cNvSpPr/>
          <p:nvPr/>
        </p:nvSpPr>
        <p:spPr>
          <a:xfrm>
            <a:off x="0" y="4333125"/>
            <a:ext cx="9144000" cy="8103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4"/>
          <p:cNvSpPr txBox="1"/>
          <p:nvPr>
            <p:ph idx="1" type="body"/>
          </p:nvPr>
        </p:nvSpPr>
        <p:spPr>
          <a:xfrm>
            <a:off x="1556175" y="2300275"/>
            <a:ext cx="6031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55600" lvl="0" marL="457200" rtl="0" algn="ctr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000"/>
              <a:buChar char="▪"/>
              <a:defRPr sz="2000">
                <a:solidFill>
                  <a:srgbClr val="FFFFFF"/>
                </a:solidFill>
              </a:defRPr>
            </a:lvl1pPr>
            <a:lvl2pPr indent="-355600" lvl="1" marL="91440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▫"/>
              <a:defRPr sz="2000">
                <a:solidFill>
                  <a:srgbClr val="FFFFFF"/>
                </a:solidFill>
              </a:defRPr>
            </a:lvl2pPr>
            <a:lvl3pPr indent="-355600" lvl="2" marL="137160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■"/>
              <a:defRPr sz="2000">
                <a:solidFill>
                  <a:srgbClr val="FFFFFF"/>
                </a:solidFill>
              </a:defRPr>
            </a:lvl3pPr>
            <a:lvl4pPr indent="-355600" lvl="3" marL="182880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  <a:defRPr sz="2000">
                <a:solidFill>
                  <a:srgbClr val="FFFFFF"/>
                </a:solidFill>
              </a:defRPr>
            </a:lvl4pPr>
            <a:lvl5pPr indent="-355600" lvl="4" marL="228600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○"/>
              <a:defRPr sz="2000">
                <a:solidFill>
                  <a:srgbClr val="FFFFFF"/>
                </a:solidFill>
              </a:defRPr>
            </a:lvl5pPr>
            <a:lvl6pPr indent="-355600" lvl="5" marL="274320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■"/>
              <a:defRPr sz="2000">
                <a:solidFill>
                  <a:srgbClr val="FFFFFF"/>
                </a:solidFill>
              </a:defRPr>
            </a:lvl6pPr>
            <a:lvl7pPr indent="-355600" lvl="6" marL="320040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●"/>
              <a:defRPr sz="2000">
                <a:solidFill>
                  <a:srgbClr val="FFFFFF"/>
                </a:solidFill>
              </a:defRPr>
            </a:lvl7pPr>
            <a:lvl8pPr indent="-355600" lvl="7" marL="365760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○"/>
              <a:defRPr sz="2000">
                <a:solidFill>
                  <a:srgbClr val="FFFFFF"/>
                </a:solidFill>
              </a:defRPr>
            </a:lvl8pPr>
            <a:lvl9pPr indent="-355600" lvl="8" marL="411480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Char char="■"/>
              <a:defRPr sz="20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" type="tx">
  <p:cSld name="TITLE_AND_BOD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/>
          <p:nvPr/>
        </p:nvSpPr>
        <p:spPr>
          <a:xfrm>
            <a:off x="0" y="0"/>
            <a:ext cx="2472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14454"/>
              </a:solidFill>
            </a:endParaRPr>
          </a:p>
        </p:txBody>
      </p:sp>
      <p:sp>
        <p:nvSpPr>
          <p:cNvPr id="36" name="Google Shape;36;p5"/>
          <p:cNvSpPr/>
          <p:nvPr/>
        </p:nvSpPr>
        <p:spPr>
          <a:xfrm>
            <a:off x="0" y="500625"/>
            <a:ext cx="4572000" cy="10587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5"/>
          <p:cNvSpPr/>
          <p:nvPr/>
        </p:nvSpPr>
        <p:spPr>
          <a:xfrm>
            <a:off x="0" y="1553406"/>
            <a:ext cx="2472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5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5"/>
          <p:cNvSpPr/>
          <p:nvPr/>
        </p:nvSpPr>
        <p:spPr>
          <a:xfrm>
            <a:off x="0" y="3691500"/>
            <a:ext cx="247200" cy="14520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5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cap="flat" cmpd="sng" w="9525">
            <a:solidFill>
              <a:srgbClr val="18637B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1" name="Google Shape;41;p5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" type="body"/>
          </p:nvPr>
        </p:nvSpPr>
        <p:spPr>
          <a:xfrm>
            <a:off x="1146025" y="1767275"/>
            <a:ext cx="7540800" cy="31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>
              <a:spcBef>
                <a:spcPts val="600"/>
              </a:spcBef>
              <a:spcAft>
                <a:spcPts val="0"/>
              </a:spcAft>
              <a:buSzPts val="2800"/>
              <a:buChar char="▪"/>
              <a:defRPr sz="2800"/>
            </a:lvl1pPr>
            <a:lvl2pPr indent="-406400" lvl="1" marL="914400">
              <a:spcBef>
                <a:spcPts val="0"/>
              </a:spcBef>
              <a:spcAft>
                <a:spcPts val="0"/>
              </a:spcAft>
              <a:buSzPts val="2800"/>
              <a:buChar char="▫"/>
              <a:defRPr sz="2800"/>
            </a:lvl2pPr>
            <a:lvl3pPr indent="-406400" lvl="2" marL="137160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3pPr>
            <a:lvl4pPr indent="-406400" lvl="3" marL="18288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4pPr>
            <a:lvl5pPr indent="-406400" lvl="4" marL="228600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5pPr>
            <a:lvl6pPr indent="-406400" lvl="5" marL="274320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6pPr>
            <a:lvl7pPr indent="-406400" lvl="6" marL="320040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7pPr>
            <a:lvl8pPr indent="-406400" lvl="7" marL="365760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/>
            </a:lvl8pPr>
            <a:lvl9pPr indent="-406400" lvl="8" marL="411480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/>
            </a:lvl9pPr>
          </a:lstStyle>
          <a:p/>
        </p:txBody>
      </p:sp>
      <p:sp>
        <p:nvSpPr>
          <p:cNvPr id="43" name="Google Shape;43;p5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2 columns" type="twoColTx">
  <p:cSld name="TITLE_AND_TWO_COLUMNS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6"/>
          <p:cNvSpPr/>
          <p:nvPr/>
        </p:nvSpPr>
        <p:spPr>
          <a:xfrm>
            <a:off x="0" y="0"/>
            <a:ext cx="2472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14454"/>
              </a:solidFill>
            </a:endParaRPr>
          </a:p>
        </p:txBody>
      </p:sp>
      <p:sp>
        <p:nvSpPr>
          <p:cNvPr id="46" name="Google Shape;46;p6"/>
          <p:cNvSpPr/>
          <p:nvPr/>
        </p:nvSpPr>
        <p:spPr>
          <a:xfrm>
            <a:off x="0" y="500625"/>
            <a:ext cx="4572000" cy="10587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6"/>
          <p:cNvSpPr/>
          <p:nvPr/>
        </p:nvSpPr>
        <p:spPr>
          <a:xfrm>
            <a:off x="0" y="1553406"/>
            <a:ext cx="2472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6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6"/>
          <p:cNvSpPr/>
          <p:nvPr/>
        </p:nvSpPr>
        <p:spPr>
          <a:xfrm>
            <a:off x="0" y="3691500"/>
            <a:ext cx="247200" cy="14520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6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cap="flat" cmpd="sng" w="9525">
            <a:solidFill>
              <a:srgbClr val="18637B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1" name="Google Shape;51;p6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" type="body"/>
          </p:nvPr>
        </p:nvSpPr>
        <p:spPr>
          <a:xfrm>
            <a:off x="1146025" y="1767275"/>
            <a:ext cx="3660300" cy="31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53" name="Google Shape;53;p6"/>
          <p:cNvSpPr txBox="1"/>
          <p:nvPr>
            <p:ph idx="2" type="body"/>
          </p:nvPr>
        </p:nvSpPr>
        <p:spPr>
          <a:xfrm>
            <a:off x="5026623" y="1767275"/>
            <a:ext cx="3660300" cy="31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>
              <a:spcBef>
                <a:spcPts val="600"/>
              </a:spcBef>
              <a:spcAft>
                <a:spcPts val="0"/>
              </a:spcAft>
              <a:buSzPts val="2000"/>
              <a:buChar char="▪"/>
              <a:defRPr sz="2000"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▫"/>
              <a:defRPr sz="2000"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54" name="Google Shape;54;p6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3 columns">
  <p:cSld name="TITLE_AND_TWO_COLUMNS_1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7"/>
          <p:cNvSpPr/>
          <p:nvPr/>
        </p:nvSpPr>
        <p:spPr>
          <a:xfrm>
            <a:off x="0" y="0"/>
            <a:ext cx="2472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14454"/>
              </a:solidFill>
            </a:endParaRPr>
          </a:p>
        </p:txBody>
      </p:sp>
      <p:sp>
        <p:nvSpPr>
          <p:cNvPr id="57" name="Google Shape;57;p7"/>
          <p:cNvSpPr/>
          <p:nvPr/>
        </p:nvSpPr>
        <p:spPr>
          <a:xfrm>
            <a:off x="0" y="500625"/>
            <a:ext cx="4572000" cy="10587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7"/>
          <p:cNvSpPr/>
          <p:nvPr/>
        </p:nvSpPr>
        <p:spPr>
          <a:xfrm>
            <a:off x="0" y="1553406"/>
            <a:ext cx="2472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7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7"/>
          <p:cNvSpPr/>
          <p:nvPr/>
        </p:nvSpPr>
        <p:spPr>
          <a:xfrm>
            <a:off x="0" y="3691500"/>
            <a:ext cx="247200" cy="14520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7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cap="flat" cmpd="sng" w="9525">
            <a:solidFill>
              <a:srgbClr val="18637B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2" name="Google Shape;62;p7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63" name="Google Shape;63;p7"/>
          <p:cNvSpPr txBox="1"/>
          <p:nvPr>
            <p:ph idx="1" type="body"/>
          </p:nvPr>
        </p:nvSpPr>
        <p:spPr>
          <a:xfrm>
            <a:off x="1146025" y="1773300"/>
            <a:ext cx="2409900" cy="315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64" name="Google Shape;64;p7"/>
          <p:cNvSpPr txBox="1"/>
          <p:nvPr>
            <p:ph idx="2" type="body"/>
          </p:nvPr>
        </p:nvSpPr>
        <p:spPr>
          <a:xfrm>
            <a:off x="3679388" y="1773300"/>
            <a:ext cx="2409900" cy="315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65" name="Google Shape;65;p7"/>
          <p:cNvSpPr txBox="1"/>
          <p:nvPr>
            <p:ph idx="3" type="body"/>
          </p:nvPr>
        </p:nvSpPr>
        <p:spPr>
          <a:xfrm>
            <a:off x="6212750" y="1773300"/>
            <a:ext cx="2409900" cy="315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600"/>
              </a:spcBef>
              <a:spcAft>
                <a:spcPts val="0"/>
              </a:spcAft>
              <a:buSzPts val="1800"/>
              <a:buChar char="▪"/>
              <a:defRPr sz="1800"/>
            </a:lvl1pPr>
            <a:lvl2pPr indent="-342900" lvl="1" marL="914400" rtl="0">
              <a:spcBef>
                <a:spcPts val="0"/>
              </a:spcBef>
              <a:spcAft>
                <a:spcPts val="0"/>
              </a:spcAft>
              <a:buSzPts val="1800"/>
              <a:buChar char="▫"/>
              <a:defRPr sz="1800"/>
            </a:lvl2pPr>
            <a:lvl3pPr indent="-342900" lvl="2" marL="13716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66" name="Google Shape;66;p7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8"/>
          <p:cNvSpPr/>
          <p:nvPr/>
        </p:nvSpPr>
        <p:spPr>
          <a:xfrm>
            <a:off x="0" y="0"/>
            <a:ext cx="2472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14454"/>
              </a:solidFill>
            </a:endParaRPr>
          </a:p>
        </p:txBody>
      </p:sp>
      <p:sp>
        <p:nvSpPr>
          <p:cNvPr id="69" name="Google Shape;69;p8"/>
          <p:cNvSpPr/>
          <p:nvPr/>
        </p:nvSpPr>
        <p:spPr>
          <a:xfrm>
            <a:off x="0" y="500625"/>
            <a:ext cx="4572000" cy="10587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8"/>
          <p:cNvSpPr/>
          <p:nvPr/>
        </p:nvSpPr>
        <p:spPr>
          <a:xfrm>
            <a:off x="0" y="1553406"/>
            <a:ext cx="2472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8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8"/>
          <p:cNvSpPr/>
          <p:nvPr/>
        </p:nvSpPr>
        <p:spPr>
          <a:xfrm>
            <a:off x="0" y="3691500"/>
            <a:ext cx="247200" cy="14520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3" name="Google Shape;73;p8"/>
          <p:cNvCxnSpPr/>
          <p:nvPr/>
        </p:nvCxnSpPr>
        <p:spPr>
          <a:xfrm>
            <a:off x="1037450" y="809725"/>
            <a:ext cx="0" cy="470700"/>
          </a:xfrm>
          <a:prstGeom prst="straightConnector1">
            <a:avLst/>
          </a:prstGeom>
          <a:noFill/>
          <a:ln cap="flat" cmpd="sng" w="9525">
            <a:solidFill>
              <a:srgbClr val="18637B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4" name="Google Shape;74;p8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9"/>
          <p:cNvSpPr txBox="1"/>
          <p:nvPr>
            <p:ph idx="1" type="body"/>
          </p:nvPr>
        </p:nvSpPr>
        <p:spPr>
          <a:xfrm>
            <a:off x="457200" y="4406309"/>
            <a:ext cx="82296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algn="ctr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/>
        </p:txBody>
      </p:sp>
      <p:sp>
        <p:nvSpPr>
          <p:cNvPr id="78" name="Google Shape;78;p9"/>
          <p:cNvSpPr/>
          <p:nvPr/>
        </p:nvSpPr>
        <p:spPr>
          <a:xfrm>
            <a:off x="0" y="0"/>
            <a:ext cx="2472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14454"/>
              </a:solidFill>
            </a:endParaRPr>
          </a:p>
        </p:txBody>
      </p:sp>
      <p:sp>
        <p:nvSpPr>
          <p:cNvPr id="79" name="Google Shape;79;p9"/>
          <p:cNvSpPr/>
          <p:nvPr/>
        </p:nvSpPr>
        <p:spPr>
          <a:xfrm>
            <a:off x="0" y="500625"/>
            <a:ext cx="247200" cy="10587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9"/>
          <p:cNvSpPr/>
          <p:nvPr/>
        </p:nvSpPr>
        <p:spPr>
          <a:xfrm>
            <a:off x="0" y="1553406"/>
            <a:ext cx="2472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9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9"/>
          <p:cNvSpPr/>
          <p:nvPr/>
        </p:nvSpPr>
        <p:spPr>
          <a:xfrm>
            <a:off x="0" y="3691500"/>
            <a:ext cx="247200" cy="14520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9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/>
          <p:nvPr/>
        </p:nvSpPr>
        <p:spPr>
          <a:xfrm>
            <a:off x="0" y="0"/>
            <a:ext cx="247200" cy="530700"/>
          </a:xfrm>
          <a:prstGeom prst="rect">
            <a:avLst/>
          </a:prstGeom>
          <a:solidFill>
            <a:srgbClr val="18637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114454"/>
              </a:solidFill>
            </a:endParaRPr>
          </a:p>
        </p:txBody>
      </p:sp>
      <p:sp>
        <p:nvSpPr>
          <p:cNvPr id="86" name="Google Shape;86;p10"/>
          <p:cNvSpPr/>
          <p:nvPr/>
        </p:nvSpPr>
        <p:spPr>
          <a:xfrm>
            <a:off x="0" y="500625"/>
            <a:ext cx="247200" cy="1058700"/>
          </a:xfrm>
          <a:prstGeom prst="rect">
            <a:avLst/>
          </a:prstGeom>
          <a:solidFill>
            <a:srgbClr val="12405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0"/>
          <p:cNvSpPr/>
          <p:nvPr/>
        </p:nvSpPr>
        <p:spPr>
          <a:xfrm>
            <a:off x="0" y="1553406"/>
            <a:ext cx="247200" cy="1532700"/>
          </a:xfrm>
          <a:prstGeom prst="rect">
            <a:avLst/>
          </a:prstGeom>
          <a:solidFill>
            <a:srgbClr val="1657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0"/>
          <p:cNvSpPr/>
          <p:nvPr/>
        </p:nvSpPr>
        <p:spPr>
          <a:xfrm>
            <a:off x="0" y="3086100"/>
            <a:ext cx="247200" cy="605400"/>
          </a:xfrm>
          <a:prstGeom prst="rect">
            <a:avLst/>
          </a:prstGeom>
          <a:solidFill>
            <a:srgbClr val="3B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0"/>
          <p:cNvSpPr/>
          <p:nvPr/>
        </p:nvSpPr>
        <p:spPr>
          <a:xfrm>
            <a:off x="0" y="3691500"/>
            <a:ext cx="247200" cy="1452000"/>
          </a:xfrm>
          <a:prstGeom prst="rect">
            <a:avLst/>
          </a:prstGeom>
          <a:solidFill>
            <a:srgbClr val="94BF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0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rt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b="1" sz="1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b="1" sz="1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b="1" sz="1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b="1" sz="1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b="1" sz="1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b="1" sz="1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b="1" sz="1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b="1" sz="1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Roboto Slab"/>
              <a:buNone/>
              <a:defRPr b="1" sz="1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146025" y="1767275"/>
            <a:ext cx="7540800" cy="31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>
              <a:spcBef>
                <a:spcPts val="600"/>
              </a:spcBef>
              <a:spcAft>
                <a:spcPts val="0"/>
              </a:spcAft>
              <a:buClr>
                <a:srgbClr val="114454"/>
              </a:buClr>
              <a:buSzPts val="3000"/>
              <a:buFont typeface="Nixie One"/>
              <a:buChar char="▪"/>
              <a:defRPr sz="30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2400"/>
              <a:buFont typeface="Nixie One"/>
              <a:buChar char="▫"/>
              <a:defRPr sz="24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2400"/>
              <a:buFont typeface="Nixie One"/>
              <a:buChar char="■"/>
              <a:defRPr sz="24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●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○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■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●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○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Clr>
                <a:srgbClr val="114454"/>
              </a:buClr>
              <a:buSzPts val="1800"/>
              <a:buFont typeface="Nixie One"/>
              <a:buChar char="■"/>
              <a:defRPr sz="18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buNone/>
              <a:defRPr sz="8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slidemodel.com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27.xml"/><Relationship Id="rId4" Type="http://schemas.openxmlformats.org/officeDocument/2006/relationships/hyperlink" Target="http://www.slidescarnival.com/help-use-presentation-template" TargetMode="External"/><Relationship Id="rId5" Type="http://schemas.openxmlformats.org/officeDocument/2006/relationships/hyperlink" Target="http://www.slidescarnival.com/copyright-and-legal-information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://www.google.com/sheets/about/" TargetMode="External"/><Relationship Id="rId4" Type="http://schemas.openxmlformats.org/officeDocument/2006/relationships/image" Target="../media/image1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://www.slidescarnival.com/" TargetMode="External"/><Relationship Id="rId4" Type="http://schemas.openxmlformats.org/officeDocument/2006/relationships/hyperlink" Target="http://unsplash.com/" TargetMode="Externa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7.xml"/><Relationship Id="rId3" Type="http://schemas.openxmlformats.org/officeDocument/2006/relationships/hyperlink" Target="https://www.fontsquirrel.com/fonts/nixie-one" TargetMode="External"/><Relationship Id="rId4" Type="http://schemas.openxmlformats.org/officeDocument/2006/relationships/hyperlink" Target="https://www.fontsquirrel.com/fonts/roboto-slab" TargetMode="Externa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9.xml"/><Relationship Id="rId3" Type="http://schemas.openxmlformats.org/officeDocument/2006/relationships/hyperlink" Target="https://twitter.com/googledocs/status/730087240156643328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0.xml"/><Relationship Id="rId3" Type="http://schemas.openxmlformats.org/officeDocument/2006/relationships/hyperlink" Target="https://www.slidescarnival.com/?utm_source=template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3"/>
          <p:cNvSpPr txBox="1"/>
          <p:nvPr>
            <p:ph type="ctrTitle"/>
          </p:nvPr>
        </p:nvSpPr>
        <p:spPr>
          <a:xfrm>
            <a:off x="685800" y="2601425"/>
            <a:ext cx="58104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your presentation title</a:t>
            </a:r>
            <a:endParaRPr/>
          </a:p>
        </p:txBody>
      </p:sp>
      <p:grpSp>
        <p:nvGrpSpPr>
          <p:cNvPr id="110" name="Google Shape;110;p13"/>
          <p:cNvGrpSpPr/>
          <p:nvPr/>
        </p:nvGrpSpPr>
        <p:grpSpPr>
          <a:xfrm>
            <a:off x="753267" y="1029785"/>
            <a:ext cx="964541" cy="1011307"/>
            <a:chOff x="5961125" y="1623900"/>
            <a:chExt cx="427450" cy="448175"/>
          </a:xfrm>
        </p:grpSpPr>
        <p:sp>
          <p:nvSpPr>
            <p:cNvPr id="111" name="Google Shape;111;p13"/>
            <p:cNvSpPr/>
            <p:nvPr/>
          </p:nvSpPr>
          <p:spPr>
            <a:xfrm>
              <a:off x="5961125" y="1678700"/>
              <a:ext cx="376925" cy="376925"/>
            </a:xfrm>
            <a:custGeom>
              <a:rect b="b" l="l" r="r" t="t"/>
              <a:pathLst>
                <a:path extrusionOk="0" fill="none" h="15077" w="15077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noFill/>
            <a:ln cap="rnd" cmpd="sng" w="19050">
              <a:solidFill>
                <a:srgbClr val="1863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6009825" y="1727425"/>
              <a:ext cx="279500" cy="279500"/>
            </a:xfrm>
            <a:custGeom>
              <a:rect b="b" l="l" r="r" t="t"/>
              <a:pathLst>
                <a:path extrusionOk="0" fill="none" h="11180" w="1118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noFill/>
            <a:ln cap="rnd" cmpd="sng" w="19050">
              <a:solidFill>
                <a:srgbClr val="1863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6107250" y="1824850"/>
              <a:ext cx="84650" cy="84650"/>
            </a:xfrm>
            <a:custGeom>
              <a:rect b="b" l="l" r="r" t="t"/>
              <a:pathLst>
                <a:path extrusionOk="0" fill="none" h="3386" w="3386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noFill/>
            <a:ln cap="rnd" cmpd="sng" w="19050">
              <a:solidFill>
                <a:srgbClr val="1863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3"/>
            <p:cNvSpPr/>
            <p:nvPr/>
          </p:nvSpPr>
          <p:spPr>
            <a:xfrm>
              <a:off x="6058550" y="1776125"/>
              <a:ext cx="182075" cy="182075"/>
            </a:xfrm>
            <a:custGeom>
              <a:rect b="b" l="l" r="r" t="t"/>
              <a:pathLst>
                <a:path extrusionOk="0" fill="none" h="7283" w="7283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noFill/>
            <a:ln cap="rnd" cmpd="sng" w="19050">
              <a:solidFill>
                <a:srgbClr val="1863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3"/>
            <p:cNvSpPr/>
            <p:nvPr/>
          </p:nvSpPr>
          <p:spPr>
            <a:xfrm>
              <a:off x="5971475" y="2001400"/>
              <a:ext cx="74925" cy="70675"/>
            </a:xfrm>
            <a:custGeom>
              <a:rect b="b" l="l" r="r" t="t"/>
              <a:pathLst>
                <a:path extrusionOk="0" fill="none" h="2827" w="2997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noFill/>
            <a:ln cap="rnd" cmpd="sng" w="19050">
              <a:solidFill>
                <a:srgbClr val="1863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3"/>
            <p:cNvSpPr/>
            <p:nvPr/>
          </p:nvSpPr>
          <p:spPr>
            <a:xfrm>
              <a:off x="6253375" y="2001400"/>
              <a:ext cx="74325" cy="70675"/>
            </a:xfrm>
            <a:custGeom>
              <a:rect b="b" l="l" r="r" t="t"/>
              <a:pathLst>
                <a:path extrusionOk="0" fill="none" h="2827" w="2973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noFill/>
            <a:ln cap="rnd" cmpd="sng" w="19050">
              <a:solidFill>
                <a:srgbClr val="1863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3"/>
            <p:cNvSpPr/>
            <p:nvPr/>
          </p:nvSpPr>
          <p:spPr>
            <a:xfrm>
              <a:off x="6137700" y="1623900"/>
              <a:ext cx="250875" cy="255150"/>
            </a:xfrm>
            <a:custGeom>
              <a:rect b="b" l="l" r="r" t="t"/>
              <a:pathLst>
                <a:path extrusionOk="0" fill="none" h="10206" w="10035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noFill/>
            <a:ln cap="rnd" cmpd="sng" w="19050">
              <a:solidFill>
                <a:srgbClr val="18637B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2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picture is worth a thousand words</a:t>
            </a:r>
            <a:endParaRPr/>
          </a:p>
        </p:txBody>
      </p:sp>
      <p:sp>
        <p:nvSpPr>
          <p:cNvPr id="224" name="Google Shape;224;p22"/>
          <p:cNvSpPr txBox="1"/>
          <p:nvPr>
            <p:ph idx="1" type="body"/>
          </p:nvPr>
        </p:nvSpPr>
        <p:spPr>
          <a:xfrm>
            <a:off x="5027850" y="1905225"/>
            <a:ext cx="3658200" cy="302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A complex idea can be conveyed with just a single still image, namely making it possible to absorb large amounts of data quickly.</a:t>
            </a:r>
            <a:endParaRPr sz="2400"/>
          </a:p>
        </p:txBody>
      </p:sp>
      <p:pic>
        <p:nvPicPr>
          <p:cNvPr id="225" name="Google Shape;225;p22"/>
          <p:cNvPicPr preferRelativeResize="0"/>
          <p:nvPr/>
        </p:nvPicPr>
        <p:blipFill rotWithShape="1">
          <a:blip r:embed="rId3">
            <a:alphaModFix/>
          </a:blip>
          <a:srcRect b="0" l="0" r="0" t="17259"/>
          <a:stretch/>
        </p:blipFill>
        <p:spPr>
          <a:xfrm>
            <a:off x="239738" y="1559425"/>
            <a:ext cx="4331576" cy="35840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26" name="Google Shape;226;p22"/>
          <p:cNvGrpSpPr/>
          <p:nvPr/>
        </p:nvGrpSpPr>
        <p:grpSpPr>
          <a:xfrm>
            <a:off x="371633" y="913341"/>
            <a:ext cx="316516" cy="263466"/>
            <a:chOff x="1247825" y="322750"/>
            <a:chExt cx="443300" cy="369000"/>
          </a:xfrm>
        </p:grpSpPr>
        <p:sp>
          <p:nvSpPr>
            <p:cNvPr id="227" name="Google Shape;227;p22"/>
            <p:cNvSpPr/>
            <p:nvPr/>
          </p:nvSpPr>
          <p:spPr>
            <a:xfrm>
              <a:off x="1247825" y="322750"/>
              <a:ext cx="443300" cy="369000"/>
            </a:xfrm>
            <a:custGeom>
              <a:rect b="b" l="l" r="r" t="t"/>
              <a:pathLst>
                <a:path extrusionOk="0" fill="none" h="14760" w="17732">
                  <a:moveTo>
                    <a:pt x="16952" y="2558"/>
                  </a:moveTo>
                  <a:lnTo>
                    <a:pt x="13664" y="2558"/>
                  </a:lnTo>
                  <a:lnTo>
                    <a:pt x="13226" y="755"/>
                  </a:lnTo>
                  <a:lnTo>
                    <a:pt x="13226" y="755"/>
                  </a:lnTo>
                  <a:lnTo>
                    <a:pt x="13177" y="609"/>
                  </a:lnTo>
                  <a:lnTo>
                    <a:pt x="13104" y="463"/>
                  </a:lnTo>
                  <a:lnTo>
                    <a:pt x="13006" y="317"/>
                  </a:lnTo>
                  <a:lnTo>
                    <a:pt x="12885" y="220"/>
                  </a:lnTo>
                  <a:lnTo>
                    <a:pt x="12739" y="122"/>
                  </a:lnTo>
                  <a:lnTo>
                    <a:pt x="12592" y="49"/>
                  </a:lnTo>
                  <a:lnTo>
                    <a:pt x="12446" y="0"/>
                  </a:lnTo>
                  <a:lnTo>
                    <a:pt x="12276" y="0"/>
                  </a:lnTo>
                  <a:lnTo>
                    <a:pt x="5456" y="0"/>
                  </a:lnTo>
                  <a:lnTo>
                    <a:pt x="5456" y="0"/>
                  </a:lnTo>
                  <a:lnTo>
                    <a:pt x="5286" y="0"/>
                  </a:lnTo>
                  <a:lnTo>
                    <a:pt x="5140" y="49"/>
                  </a:lnTo>
                  <a:lnTo>
                    <a:pt x="4994" y="122"/>
                  </a:lnTo>
                  <a:lnTo>
                    <a:pt x="4848" y="220"/>
                  </a:lnTo>
                  <a:lnTo>
                    <a:pt x="4726" y="317"/>
                  </a:lnTo>
                  <a:lnTo>
                    <a:pt x="4628" y="463"/>
                  </a:lnTo>
                  <a:lnTo>
                    <a:pt x="4555" y="609"/>
                  </a:lnTo>
                  <a:lnTo>
                    <a:pt x="4507" y="755"/>
                  </a:lnTo>
                  <a:lnTo>
                    <a:pt x="4068" y="2558"/>
                  </a:lnTo>
                  <a:lnTo>
                    <a:pt x="3240" y="2558"/>
                  </a:lnTo>
                  <a:lnTo>
                    <a:pt x="3240" y="2558"/>
                  </a:lnTo>
                  <a:lnTo>
                    <a:pt x="3240" y="2558"/>
                  </a:lnTo>
                  <a:lnTo>
                    <a:pt x="3240" y="2460"/>
                  </a:lnTo>
                  <a:lnTo>
                    <a:pt x="3216" y="2363"/>
                  </a:lnTo>
                  <a:lnTo>
                    <a:pt x="3167" y="2290"/>
                  </a:lnTo>
                  <a:lnTo>
                    <a:pt x="3094" y="2217"/>
                  </a:lnTo>
                  <a:lnTo>
                    <a:pt x="3045" y="2144"/>
                  </a:lnTo>
                  <a:lnTo>
                    <a:pt x="2948" y="2119"/>
                  </a:lnTo>
                  <a:lnTo>
                    <a:pt x="2850" y="2071"/>
                  </a:lnTo>
                  <a:lnTo>
                    <a:pt x="2753" y="2071"/>
                  </a:lnTo>
                  <a:lnTo>
                    <a:pt x="2047" y="2071"/>
                  </a:lnTo>
                  <a:lnTo>
                    <a:pt x="2047" y="2071"/>
                  </a:lnTo>
                  <a:lnTo>
                    <a:pt x="1949" y="2071"/>
                  </a:lnTo>
                  <a:lnTo>
                    <a:pt x="1852" y="2119"/>
                  </a:lnTo>
                  <a:lnTo>
                    <a:pt x="1779" y="2144"/>
                  </a:lnTo>
                  <a:lnTo>
                    <a:pt x="1706" y="2217"/>
                  </a:lnTo>
                  <a:lnTo>
                    <a:pt x="1633" y="2290"/>
                  </a:lnTo>
                  <a:lnTo>
                    <a:pt x="1608" y="2363"/>
                  </a:lnTo>
                  <a:lnTo>
                    <a:pt x="1560" y="2460"/>
                  </a:lnTo>
                  <a:lnTo>
                    <a:pt x="1560" y="2558"/>
                  </a:lnTo>
                  <a:lnTo>
                    <a:pt x="1560" y="2558"/>
                  </a:lnTo>
                  <a:lnTo>
                    <a:pt x="780" y="2558"/>
                  </a:lnTo>
                  <a:lnTo>
                    <a:pt x="780" y="2558"/>
                  </a:lnTo>
                  <a:lnTo>
                    <a:pt x="634" y="2582"/>
                  </a:lnTo>
                  <a:lnTo>
                    <a:pt x="488" y="2631"/>
                  </a:lnTo>
                  <a:lnTo>
                    <a:pt x="342" y="2679"/>
                  </a:lnTo>
                  <a:lnTo>
                    <a:pt x="220" y="2777"/>
                  </a:lnTo>
                  <a:lnTo>
                    <a:pt x="123" y="2899"/>
                  </a:lnTo>
                  <a:lnTo>
                    <a:pt x="74" y="3045"/>
                  </a:lnTo>
                  <a:lnTo>
                    <a:pt x="25" y="3191"/>
                  </a:lnTo>
                  <a:lnTo>
                    <a:pt x="1" y="3337"/>
                  </a:lnTo>
                  <a:lnTo>
                    <a:pt x="1" y="13980"/>
                  </a:lnTo>
                  <a:lnTo>
                    <a:pt x="1" y="13980"/>
                  </a:lnTo>
                  <a:lnTo>
                    <a:pt x="25" y="14151"/>
                  </a:lnTo>
                  <a:lnTo>
                    <a:pt x="74" y="14297"/>
                  </a:lnTo>
                  <a:lnTo>
                    <a:pt x="123" y="14418"/>
                  </a:lnTo>
                  <a:lnTo>
                    <a:pt x="220" y="14540"/>
                  </a:lnTo>
                  <a:lnTo>
                    <a:pt x="342" y="14638"/>
                  </a:lnTo>
                  <a:lnTo>
                    <a:pt x="488" y="14711"/>
                  </a:lnTo>
                  <a:lnTo>
                    <a:pt x="634" y="14759"/>
                  </a:lnTo>
                  <a:lnTo>
                    <a:pt x="780" y="14759"/>
                  </a:lnTo>
                  <a:lnTo>
                    <a:pt x="16952" y="14759"/>
                  </a:lnTo>
                  <a:lnTo>
                    <a:pt x="16952" y="14759"/>
                  </a:lnTo>
                  <a:lnTo>
                    <a:pt x="17098" y="14759"/>
                  </a:lnTo>
                  <a:lnTo>
                    <a:pt x="17244" y="14711"/>
                  </a:lnTo>
                  <a:lnTo>
                    <a:pt x="17390" y="14638"/>
                  </a:lnTo>
                  <a:lnTo>
                    <a:pt x="17512" y="14540"/>
                  </a:lnTo>
                  <a:lnTo>
                    <a:pt x="17610" y="14418"/>
                  </a:lnTo>
                  <a:lnTo>
                    <a:pt x="17658" y="14297"/>
                  </a:lnTo>
                  <a:lnTo>
                    <a:pt x="17707" y="14151"/>
                  </a:lnTo>
                  <a:lnTo>
                    <a:pt x="17731" y="13980"/>
                  </a:lnTo>
                  <a:lnTo>
                    <a:pt x="17731" y="3337"/>
                  </a:lnTo>
                  <a:lnTo>
                    <a:pt x="17731" y="3337"/>
                  </a:lnTo>
                  <a:lnTo>
                    <a:pt x="17707" y="3191"/>
                  </a:lnTo>
                  <a:lnTo>
                    <a:pt x="17658" y="3045"/>
                  </a:lnTo>
                  <a:lnTo>
                    <a:pt x="17610" y="2899"/>
                  </a:lnTo>
                  <a:lnTo>
                    <a:pt x="17512" y="2777"/>
                  </a:lnTo>
                  <a:lnTo>
                    <a:pt x="17390" y="2679"/>
                  </a:lnTo>
                  <a:lnTo>
                    <a:pt x="17244" y="2631"/>
                  </a:lnTo>
                  <a:lnTo>
                    <a:pt x="17098" y="2582"/>
                  </a:lnTo>
                  <a:lnTo>
                    <a:pt x="16952" y="2558"/>
                  </a:lnTo>
                  <a:lnTo>
                    <a:pt x="16952" y="2558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" name="Google Shape;228;p22"/>
            <p:cNvSpPr/>
            <p:nvPr/>
          </p:nvSpPr>
          <p:spPr>
            <a:xfrm>
              <a:off x="1398225" y="386675"/>
              <a:ext cx="142500" cy="25"/>
            </a:xfrm>
            <a:custGeom>
              <a:rect b="b" l="l" r="r" t="t"/>
              <a:pathLst>
                <a:path extrusionOk="0" fill="none" h="1" w="5700">
                  <a:moveTo>
                    <a:pt x="5700" y="1"/>
                  </a:moveTo>
                  <a:lnTo>
                    <a:pt x="1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22"/>
            <p:cNvSpPr/>
            <p:nvPr/>
          </p:nvSpPr>
          <p:spPr>
            <a:xfrm>
              <a:off x="1370225" y="450000"/>
              <a:ext cx="198500" cy="197900"/>
            </a:xfrm>
            <a:custGeom>
              <a:rect b="b" l="l" r="r" t="t"/>
              <a:pathLst>
                <a:path extrusionOk="0" fill="none" h="7916" w="7940">
                  <a:moveTo>
                    <a:pt x="3970" y="7916"/>
                  </a:moveTo>
                  <a:lnTo>
                    <a:pt x="3970" y="7916"/>
                  </a:lnTo>
                  <a:lnTo>
                    <a:pt x="3556" y="7892"/>
                  </a:lnTo>
                  <a:lnTo>
                    <a:pt x="3166" y="7843"/>
                  </a:lnTo>
                  <a:lnTo>
                    <a:pt x="2801" y="7745"/>
                  </a:lnTo>
                  <a:lnTo>
                    <a:pt x="2436" y="7624"/>
                  </a:lnTo>
                  <a:lnTo>
                    <a:pt x="2070" y="7453"/>
                  </a:lnTo>
                  <a:lnTo>
                    <a:pt x="1754" y="7258"/>
                  </a:lnTo>
                  <a:lnTo>
                    <a:pt x="1462" y="7015"/>
                  </a:lnTo>
                  <a:lnTo>
                    <a:pt x="1169" y="6771"/>
                  </a:lnTo>
                  <a:lnTo>
                    <a:pt x="901" y="6479"/>
                  </a:lnTo>
                  <a:lnTo>
                    <a:pt x="682" y="6187"/>
                  </a:lnTo>
                  <a:lnTo>
                    <a:pt x="487" y="5846"/>
                  </a:lnTo>
                  <a:lnTo>
                    <a:pt x="317" y="5505"/>
                  </a:lnTo>
                  <a:lnTo>
                    <a:pt x="195" y="5139"/>
                  </a:lnTo>
                  <a:lnTo>
                    <a:pt x="98" y="4750"/>
                  </a:lnTo>
                  <a:lnTo>
                    <a:pt x="25" y="4360"/>
                  </a:lnTo>
                  <a:lnTo>
                    <a:pt x="0" y="3970"/>
                  </a:lnTo>
                  <a:lnTo>
                    <a:pt x="0" y="3970"/>
                  </a:lnTo>
                  <a:lnTo>
                    <a:pt x="25" y="3556"/>
                  </a:lnTo>
                  <a:lnTo>
                    <a:pt x="98" y="3167"/>
                  </a:lnTo>
                  <a:lnTo>
                    <a:pt x="195" y="2777"/>
                  </a:lnTo>
                  <a:lnTo>
                    <a:pt x="317" y="2412"/>
                  </a:lnTo>
                  <a:lnTo>
                    <a:pt x="487" y="2071"/>
                  </a:lnTo>
                  <a:lnTo>
                    <a:pt x="682" y="1754"/>
                  </a:lnTo>
                  <a:lnTo>
                    <a:pt x="901" y="1437"/>
                  </a:lnTo>
                  <a:lnTo>
                    <a:pt x="1169" y="1170"/>
                  </a:lnTo>
                  <a:lnTo>
                    <a:pt x="1462" y="902"/>
                  </a:lnTo>
                  <a:lnTo>
                    <a:pt x="1754" y="682"/>
                  </a:lnTo>
                  <a:lnTo>
                    <a:pt x="2070" y="488"/>
                  </a:lnTo>
                  <a:lnTo>
                    <a:pt x="2436" y="317"/>
                  </a:lnTo>
                  <a:lnTo>
                    <a:pt x="2801" y="171"/>
                  </a:lnTo>
                  <a:lnTo>
                    <a:pt x="3166" y="74"/>
                  </a:lnTo>
                  <a:lnTo>
                    <a:pt x="3556" y="25"/>
                  </a:lnTo>
                  <a:lnTo>
                    <a:pt x="3970" y="1"/>
                  </a:lnTo>
                  <a:lnTo>
                    <a:pt x="3970" y="1"/>
                  </a:lnTo>
                  <a:lnTo>
                    <a:pt x="4384" y="25"/>
                  </a:lnTo>
                  <a:lnTo>
                    <a:pt x="4774" y="74"/>
                  </a:lnTo>
                  <a:lnTo>
                    <a:pt x="5139" y="171"/>
                  </a:lnTo>
                  <a:lnTo>
                    <a:pt x="5505" y="317"/>
                  </a:lnTo>
                  <a:lnTo>
                    <a:pt x="5870" y="488"/>
                  </a:lnTo>
                  <a:lnTo>
                    <a:pt x="6186" y="682"/>
                  </a:lnTo>
                  <a:lnTo>
                    <a:pt x="6479" y="902"/>
                  </a:lnTo>
                  <a:lnTo>
                    <a:pt x="6771" y="1170"/>
                  </a:lnTo>
                  <a:lnTo>
                    <a:pt x="7039" y="1437"/>
                  </a:lnTo>
                  <a:lnTo>
                    <a:pt x="7258" y="1754"/>
                  </a:lnTo>
                  <a:lnTo>
                    <a:pt x="7453" y="2071"/>
                  </a:lnTo>
                  <a:lnTo>
                    <a:pt x="7623" y="2412"/>
                  </a:lnTo>
                  <a:lnTo>
                    <a:pt x="7745" y="2777"/>
                  </a:lnTo>
                  <a:lnTo>
                    <a:pt x="7843" y="3167"/>
                  </a:lnTo>
                  <a:lnTo>
                    <a:pt x="7916" y="3556"/>
                  </a:lnTo>
                  <a:lnTo>
                    <a:pt x="7940" y="3970"/>
                  </a:lnTo>
                  <a:lnTo>
                    <a:pt x="7940" y="3970"/>
                  </a:lnTo>
                  <a:lnTo>
                    <a:pt x="7916" y="4360"/>
                  </a:lnTo>
                  <a:lnTo>
                    <a:pt x="7843" y="4750"/>
                  </a:lnTo>
                  <a:lnTo>
                    <a:pt x="7745" y="5139"/>
                  </a:lnTo>
                  <a:lnTo>
                    <a:pt x="7623" y="5505"/>
                  </a:lnTo>
                  <a:lnTo>
                    <a:pt x="7453" y="5846"/>
                  </a:lnTo>
                  <a:lnTo>
                    <a:pt x="7258" y="6187"/>
                  </a:lnTo>
                  <a:lnTo>
                    <a:pt x="7039" y="6479"/>
                  </a:lnTo>
                  <a:lnTo>
                    <a:pt x="6771" y="6771"/>
                  </a:lnTo>
                  <a:lnTo>
                    <a:pt x="6479" y="7015"/>
                  </a:lnTo>
                  <a:lnTo>
                    <a:pt x="6186" y="7258"/>
                  </a:lnTo>
                  <a:lnTo>
                    <a:pt x="5870" y="7453"/>
                  </a:lnTo>
                  <a:lnTo>
                    <a:pt x="5505" y="7624"/>
                  </a:lnTo>
                  <a:lnTo>
                    <a:pt x="5139" y="7745"/>
                  </a:lnTo>
                  <a:lnTo>
                    <a:pt x="4774" y="7843"/>
                  </a:lnTo>
                  <a:lnTo>
                    <a:pt x="4384" y="7892"/>
                  </a:lnTo>
                  <a:lnTo>
                    <a:pt x="3970" y="7916"/>
                  </a:lnTo>
                  <a:lnTo>
                    <a:pt x="3970" y="7916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" name="Google Shape;230;p22"/>
            <p:cNvSpPr/>
            <p:nvPr/>
          </p:nvSpPr>
          <p:spPr>
            <a:xfrm>
              <a:off x="1403100" y="482875"/>
              <a:ext cx="132750" cy="132150"/>
            </a:xfrm>
            <a:custGeom>
              <a:rect b="b" l="l" r="r" t="t"/>
              <a:pathLst>
                <a:path extrusionOk="0" fill="none" h="5286" w="5310">
                  <a:moveTo>
                    <a:pt x="2655" y="5286"/>
                  </a:moveTo>
                  <a:lnTo>
                    <a:pt x="2655" y="5286"/>
                  </a:lnTo>
                  <a:lnTo>
                    <a:pt x="2387" y="5286"/>
                  </a:lnTo>
                  <a:lnTo>
                    <a:pt x="2119" y="5237"/>
                  </a:lnTo>
                  <a:lnTo>
                    <a:pt x="1876" y="5164"/>
                  </a:lnTo>
                  <a:lnTo>
                    <a:pt x="1632" y="5091"/>
                  </a:lnTo>
                  <a:lnTo>
                    <a:pt x="1389" y="4969"/>
                  </a:lnTo>
                  <a:lnTo>
                    <a:pt x="1169" y="4847"/>
                  </a:lnTo>
                  <a:lnTo>
                    <a:pt x="975" y="4677"/>
                  </a:lnTo>
                  <a:lnTo>
                    <a:pt x="780" y="4506"/>
                  </a:lnTo>
                  <a:lnTo>
                    <a:pt x="609" y="4336"/>
                  </a:lnTo>
                  <a:lnTo>
                    <a:pt x="463" y="4117"/>
                  </a:lnTo>
                  <a:lnTo>
                    <a:pt x="317" y="3897"/>
                  </a:lnTo>
                  <a:lnTo>
                    <a:pt x="220" y="3678"/>
                  </a:lnTo>
                  <a:lnTo>
                    <a:pt x="122" y="3435"/>
                  </a:lnTo>
                  <a:lnTo>
                    <a:pt x="74" y="3191"/>
                  </a:lnTo>
                  <a:lnTo>
                    <a:pt x="25" y="2923"/>
                  </a:lnTo>
                  <a:lnTo>
                    <a:pt x="0" y="2655"/>
                  </a:lnTo>
                  <a:lnTo>
                    <a:pt x="0" y="2655"/>
                  </a:lnTo>
                  <a:lnTo>
                    <a:pt x="25" y="2387"/>
                  </a:lnTo>
                  <a:lnTo>
                    <a:pt x="74" y="2120"/>
                  </a:lnTo>
                  <a:lnTo>
                    <a:pt x="122" y="1852"/>
                  </a:lnTo>
                  <a:lnTo>
                    <a:pt x="220" y="1608"/>
                  </a:lnTo>
                  <a:lnTo>
                    <a:pt x="317" y="1389"/>
                  </a:lnTo>
                  <a:lnTo>
                    <a:pt x="463" y="1170"/>
                  </a:lnTo>
                  <a:lnTo>
                    <a:pt x="609" y="975"/>
                  </a:lnTo>
                  <a:lnTo>
                    <a:pt x="780" y="780"/>
                  </a:lnTo>
                  <a:lnTo>
                    <a:pt x="975" y="610"/>
                  </a:lnTo>
                  <a:lnTo>
                    <a:pt x="1169" y="463"/>
                  </a:lnTo>
                  <a:lnTo>
                    <a:pt x="1389" y="317"/>
                  </a:lnTo>
                  <a:lnTo>
                    <a:pt x="1632" y="220"/>
                  </a:lnTo>
                  <a:lnTo>
                    <a:pt x="1876" y="122"/>
                  </a:lnTo>
                  <a:lnTo>
                    <a:pt x="2119" y="49"/>
                  </a:lnTo>
                  <a:lnTo>
                    <a:pt x="2387" y="25"/>
                  </a:lnTo>
                  <a:lnTo>
                    <a:pt x="2655" y="1"/>
                  </a:lnTo>
                  <a:lnTo>
                    <a:pt x="2655" y="1"/>
                  </a:lnTo>
                  <a:lnTo>
                    <a:pt x="2923" y="25"/>
                  </a:lnTo>
                  <a:lnTo>
                    <a:pt x="3191" y="49"/>
                  </a:lnTo>
                  <a:lnTo>
                    <a:pt x="3435" y="122"/>
                  </a:lnTo>
                  <a:lnTo>
                    <a:pt x="3678" y="220"/>
                  </a:lnTo>
                  <a:lnTo>
                    <a:pt x="3922" y="317"/>
                  </a:lnTo>
                  <a:lnTo>
                    <a:pt x="4141" y="463"/>
                  </a:lnTo>
                  <a:lnTo>
                    <a:pt x="4336" y="610"/>
                  </a:lnTo>
                  <a:lnTo>
                    <a:pt x="4530" y="780"/>
                  </a:lnTo>
                  <a:lnTo>
                    <a:pt x="4701" y="975"/>
                  </a:lnTo>
                  <a:lnTo>
                    <a:pt x="4847" y="1170"/>
                  </a:lnTo>
                  <a:lnTo>
                    <a:pt x="4993" y="1389"/>
                  </a:lnTo>
                  <a:lnTo>
                    <a:pt x="5091" y="1608"/>
                  </a:lnTo>
                  <a:lnTo>
                    <a:pt x="5188" y="1852"/>
                  </a:lnTo>
                  <a:lnTo>
                    <a:pt x="5237" y="2120"/>
                  </a:lnTo>
                  <a:lnTo>
                    <a:pt x="5285" y="2387"/>
                  </a:lnTo>
                  <a:lnTo>
                    <a:pt x="5310" y="2655"/>
                  </a:lnTo>
                  <a:lnTo>
                    <a:pt x="5310" y="2655"/>
                  </a:lnTo>
                  <a:lnTo>
                    <a:pt x="5285" y="2923"/>
                  </a:lnTo>
                  <a:lnTo>
                    <a:pt x="5237" y="3191"/>
                  </a:lnTo>
                  <a:lnTo>
                    <a:pt x="5188" y="3435"/>
                  </a:lnTo>
                  <a:lnTo>
                    <a:pt x="5091" y="3678"/>
                  </a:lnTo>
                  <a:lnTo>
                    <a:pt x="4993" y="3897"/>
                  </a:lnTo>
                  <a:lnTo>
                    <a:pt x="4847" y="4117"/>
                  </a:lnTo>
                  <a:lnTo>
                    <a:pt x="4701" y="4336"/>
                  </a:lnTo>
                  <a:lnTo>
                    <a:pt x="4530" y="4506"/>
                  </a:lnTo>
                  <a:lnTo>
                    <a:pt x="4336" y="4677"/>
                  </a:lnTo>
                  <a:lnTo>
                    <a:pt x="4141" y="4847"/>
                  </a:lnTo>
                  <a:lnTo>
                    <a:pt x="3922" y="4969"/>
                  </a:lnTo>
                  <a:lnTo>
                    <a:pt x="3678" y="5091"/>
                  </a:lnTo>
                  <a:lnTo>
                    <a:pt x="3435" y="5164"/>
                  </a:lnTo>
                  <a:lnTo>
                    <a:pt x="3191" y="5237"/>
                  </a:lnTo>
                  <a:lnTo>
                    <a:pt x="2923" y="5286"/>
                  </a:lnTo>
                  <a:lnTo>
                    <a:pt x="2655" y="5286"/>
                  </a:lnTo>
                  <a:lnTo>
                    <a:pt x="2655" y="5286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22"/>
            <p:cNvSpPr/>
            <p:nvPr/>
          </p:nvSpPr>
          <p:spPr>
            <a:xfrm>
              <a:off x="1588800" y="435400"/>
              <a:ext cx="66400" cy="43850"/>
            </a:xfrm>
            <a:custGeom>
              <a:rect b="b" l="l" r="r" t="t"/>
              <a:pathLst>
                <a:path extrusionOk="0" fill="none" h="1754" w="2656">
                  <a:moveTo>
                    <a:pt x="2655" y="1266"/>
                  </a:moveTo>
                  <a:lnTo>
                    <a:pt x="2655" y="1266"/>
                  </a:lnTo>
                  <a:lnTo>
                    <a:pt x="2655" y="1364"/>
                  </a:lnTo>
                  <a:lnTo>
                    <a:pt x="2631" y="1461"/>
                  </a:lnTo>
                  <a:lnTo>
                    <a:pt x="2582" y="1534"/>
                  </a:lnTo>
                  <a:lnTo>
                    <a:pt x="2509" y="1607"/>
                  </a:lnTo>
                  <a:lnTo>
                    <a:pt x="2461" y="1680"/>
                  </a:lnTo>
                  <a:lnTo>
                    <a:pt x="2363" y="1705"/>
                  </a:lnTo>
                  <a:lnTo>
                    <a:pt x="2266" y="1754"/>
                  </a:lnTo>
                  <a:lnTo>
                    <a:pt x="2168" y="1754"/>
                  </a:lnTo>
                  <a:lnTo>
                    <a:pt x="488" y="1754"/>
                  </a:lnTo>
                  <a:lnTo>
                    <a:pt x="488" y="1754"/>
                  </a:lnTo>
                  <a:lnTo>
                    <a:pt x="390" y="1754"/>
                  </a:lnTo>
                  <a:lnTo>
                    <a:pt x="293" y="1705"/>
                  </a:lnTo>
                  <a:lnTo>
                    <a:pt x="220" y="1680"/>
                  </a:lnTo>
                  <a:lnTo>
                    <a:pt x="147" y="1607"/>
                  </a:lnTo>
                  <a:lnTo>
                    <a:pt x="74" y="1534"/>
                  </a:lnTo>
                  <a:lnTo>
                    <a:pt x="49" y="1461"/>
                  </a:lnTo>
                  <a:lnTo>
                    <a:pt x="1" y="1364"/>
                  </a:lnTo>
                  <a:lnTo>
                    <a:pt x="1" y="1266"/>
                  </a:lnTo>
                  <a:lnTo>
                    <a:pt x="1" y="487"/>
                  </a:lnTo>
                  <a:lnTo>
                    <a:pt x="1" y="487"/>
                  </a:lnTo>
                  <a:lnTo>
                    <a:pt x="1" y="390"/>
                  </a:lnTo>
                  <a:lnTo>
                    <a:pt x="49" y="292"/>
                  </a:lnTo>
                  <a:lnTo>
                    <a:pt x="74" y="219"/>
                  </a:lnTo>
                  <a:lnTo>
                    <a:pt x="147" y="146"/>
                  </a:lnTo>
                  <a:lnTo>
                    <a:pt x="220" y="73"/>
                  </a:lnTo>
                  <a:lnTo>
                    <a:pt x="293" y="49"/>
                  </a:lnTo>
                  <a:lnTo>
                    <a:pt x="390" y="0"/>
                  </a:lnTo>
                  <a:lnTo>
                    <a:pt x="488" y="0"/>
                  </a:lnTo>
                  <a:lnTo>
                    <a:pt x="2168" y="0"/>
                  </a:lnTo>
                  <a:lnTo>
                    <a:pt x="2168" y="0"/>
                  </a:lnTo>
                  <a:lnTo>
                    <a:pt x="2266" y="0"/>
                  </a:lnTo>
                  <a:lnTo>
                    <a:pt x="2363" y="49"/>
                  </a:lnTo>
                  <a:lnTo>
                    <a:pt x="2461" y="73"/>
                  </a:lnTo>
                  <a:lnTo>
                    <a:pt x="2509" y="146"/>
                  </a:lnTo>
                  <a:lnTo>
                    <a:pt x="2582" y="219"/>
                  </a:lnTo>
                  <a:lnTo>
                    <a:pt x="2631" y="292"/>
                  </a:lnTo>
                  <a:lnTo>
                    <a:pt x="2655" y="390"/>
                  </a:lnTo>
                  <a:lnTo>
                    <a:pt x="2655" y="487"/>
                  </a:lnTo>
                  <a:lnTo>
                    <a:pt x="2655" y="1266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32" name="Google Shape;232;p22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3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Want big impact?</a:t>
            </a:r>
            <a:endParaRPr/>
          </a:p>
        </p:txBody>
      </p:sp>
      <p:grpSp>
        <p:nvGrpSpPr>
          <p:cNvPr id="238" name="Google Shape;238;p23"/>
          <p:cNvGrpSpPr/>
          <p:nvPr/>
        </p:nvGrpSpPr>
        <p:grpSpPr>
          <a:xfrm>
            <a:off x="371633" y="913341"/>
            <a:ext cx="316516" cy="263466"/>
            <a:chOff x="1247825" y="322750"/>
            <a:chExt cx="443300" cy="369000"/>
          </a:xfrm>
        </p:grpSpPr>
        <p:sp>
          <p:nvSpPr>
            <p:cNvPr id="239" name="Google Shape;239;p23"/>
            <p:cNvSpPr/>
            <p:nvPr/>
          </p:nvSpPr>
          <p:spPr>
            <a:xfrm>
              <a:off x="1247825" y="322750"/>
              <a:ext cx="443300" cy="369000"/>
            </a:xfrm>
            <a:custGeom>
              <a:rect b="b" l="l" r="r" t="t"/>
              <a:pathLst>
                <a:path extrusionOk="0" fill="none" h="14760" w="17732">
                  <a:moveTo>
                    <a:pt x="16952" y="2558"/>
                  </a:moveTo>
                  <a:lnTo>
                    <a:pt x="13664" y="2558"/>
                  </a:lnTo>
                  <a:lnTo>
                    <a:pt x="13226" y="755"/>
                  </a:lnTo>
                  <a:lnTo>
                    <a:pt x="13226" y="755"/>
                  </a:lnTo>
                  <a:lnTo>
                    <a:pt x="13177" y="609"/>
                  </a:lnTo>
                  <a:lnTo>
                    <a:pt x="13104" y="463"/>
                  </a:lnTo>
                  <a:lnTo>
                    <a:pt x="13006" y="317"/>
                  </a:lnTo>
                  <a:lnTo>
                    <a:pt x="12885" y="220"/>
                  </a:lnTo>
                  <a:lnTo>
                    <a:pt x="12739" y="122"/>
                  </a:lnTo>
                  <a:lnTo>
                    <a:pt x="12592" y="49"/>
                  </a:lnTo>
                  <a:lnTo>
                    <a:pt x="12446" y="0"/>
                  </a:lnTo>
                  <a:lnTo>
                    <a:pt x="12276" y="0"/>
                  </a:lnTo>
                  <a:lnTo>
                    <a:pt x="5456" y="0"/>
                  </a:lnTo>
                  <a:lnTo>
                    <a:pt x="5456" y="0"/>
                  </a:lnTo>
                  <a:lnTo>
                    <a:pt x="5286" y="0"/>
                  </a:lnTo>
                  <a:lnTo>
                    <a:pt x="5140" y="49"/>
                  </a:lnTo>
                  <a:lnTo>
                    <a:pt x="4994" y="122"/>
                  </a:lnTo>
                  <a:lnTo>
                    <a:pt x="4848" y="220"/>
                  </a:lnTo>
                  <a:lnTo>
                    <a:pt x="4726" y="317"/>
                  </a:lnTo>
                  <a:lnTo>
                    <a:pt x="4628" y="463"/>
                  </a:lnTo>
                  <a:lnTo>
                    <a:pt x="4555" y="609"/>
                  </a:lnTo>
                  <a:lnTo>
                    <a:pt x="4507" y="755"/>
                  </a:lnTo>
                  <a:lnTo>
                    <a:pt x="4068" y="2558"/>
                  </a:lnTo>
                  <a:lnTo>
                    <a:pt x="3240" y="2558"/>
                  </a:lnTo>
                  <a:lnTo>
                    <a:pt x="3240" y="2558"/>
                  </a:lnTo>
                  <a:lnTo>
                    <a:pt x="3240" y="2558"/>
                  </a:lnTo>
                  <a:lnTo>
                    <a:pt x="3240" y="2460"/>
                  </a:lnTo>
                  <a:lnTo>
                    <a:pt x="3216" y="2363"/>
                  </a:lnTo>
                  <a:lnTo>
                    <a:pt x="3167" y="2290"/>
                  </a:lnTo>
                  <a:lnTo>
                    <a:pt x="3094" y="2217"/>
                  </a:lnTo>
                  <a:lnTo>
                    <a:pt x="3045" y="2144"/>
                  </a:lnTo>
                  <a:lnTo>
                    <a:pt x="2948" y="2119"/>
                  </a:lnTo>
                  <a:lnTo>
                    <a:pt x="2850" y="2071"/>
                  </a:lnTo>
                  <a:lnTo>
                    <a:pt x="2753" y="2071"/>
                  </a:lnTo>
                  <a:lnTo>
                    <a:pt x="2047" y="2071"/>
                  </a:lnTo>
                  <a:lnTo>
                    <a:pt x="2047" y="2071"/>
                  </a:lnTo>
                  <a:lnTo>
                    <a:pt x="1949" y="2071"/>
                  </a:lnTo>
                  <a:lnTo>
                    <a:pt x="1852" y="2119"/>
                  </a:lnTo>
                  <a:lnTo>
                    <a:pt x="1779" y="2144"/>
                  </a:lnTo>
                  <a:lnTo>
                    <a:pt x="1706" y="2217"/>
                  </a:lnTo>
                  <a:lnTo>
                    <a:pt x="1633" y="2290"/>
                  </a:lnTo>
                  <a:lnTo>
                    <a:pt x="1608" y="2363"/>
                  </a:lnTo>
                  <a:lnTo>
                    <a:pt x="1560" y="2460"/>
                  </a:lnTo>
                  <a:lnTo>
                    <a:pt x="1560" y="2558"/>
                  </a:lnTo>
                  <a:lnTo>
                    <a:pt x="1560" y="2558"/>
                  </a:lnTo>
                  <a:lnTo>
                    <a:pt x="780" y="2558"/>
                  </a:lnTo>
                  <a:lnTo>
                    <a:pt x="780" y="2558"/>
                  </a:lnTo>
                  <a:lnTo>
                    <a:pt x="634" y="2582"/>
                  </a:lnTo>
                  <a:lnTo>
                    <a:pt x="488" y="2631"/>
                  </a:lnTo>
                  <a:lnTo>
                    <a:pt x="342" y="2679"/>
                  </a:lnTo>
                  <a:lnTo>
                    <a:pt x="220" y="2777"/>
                  </a:lnTo>
                  <a:lnTo>
                    <a:pt x="123" y="2899"/>
                  </a:lnTo>
                  <a:lnTo>
                    <a:pt x="74" y="3045"/>
                  </a:lnTo>
                  <a:lnTo>
                    <a:pt x="25" y="3191"/>
                  </a:lnTo>
                  <a:lnTo>
                    <a:pt x="1" y="3337"/>
                  </a:lnTo>
                  <a:lnTo>
                    <a:pt x="1" y="13980"/>
                  </a:lnTo>
                  <a:lnTo>
                    <a:pt x="1" y="13980"/>
                  </a:lnTo>
                  <a:lnTo>
                    <a:pt x="25" y="14151"/>
                  </a:lnTo>
                  <a:lnTo>
                    <a:pt x="74" y="14297"/>
                  </a:lnTo>
                  <a:lnTo>
                    <a:pt x="123" y="14418"/>
                  </a:lnTo>
                  <a:lnTo>
                    <a:pt x="220" y="14540"/>
                  </a:lnTo>
                  <a:lnTo>
                    <a:pt x="342" y="14638"/>
                  </a:lnTo>
                  <a:lnTo>
                    <a:pt x="488" y="14711"/>
                  </a:lnTo>
                  <a:lnTo>
                    <a:pt x="634" y="14759"/>
                  </a:lnTo>
                  <a:lnTo>
                    <a:pt x="780" y="14759"/>
                  </a:lnTo>
                  <a:lnTo>
                    <a:pt x="16952" y="14759"/>
                  </a:lnTo>
                  <a:lnTo>
                    <a:pt x="16952" y="14759"/>
                  </a:lnTo>
                  <a:lnTo>
                    <a:pt x="17098" y="14759"/>
                  </a:lnTo>
                  <a:lnTo>
                    <a:pt x="17244" y="14711"/>
                  </a:lnTo>
                  <a:lnTo>
                    <a:pt x="17390" y="14638"/>
                  </a:lnTo>
                  <a:lnTo>
                    <a:pt x="17512" y="14540"/>
                  </a:lnTo>
                  <a:lnTo>
                    <a:pt x="17610" y="14418"/>
                  </a:lnTo>
                  <a:lnTo>
                    <a:pt x="17658" y="14297"/>
                  </a:lnTo>
                  <a:lnTo>
                    <a:pt x="17707" y="14151"/>
                  </a:lnTo>
                  <a:lnTo>
                    <a:pt x="17731" y="13980"/>
                  </a:lnTo>
                  <a:lnTo>
                    <a:pt x="17731" y="3337"/>
                  </a:lnTo>
                  <a:lnTo>
                    <a:pt x="17731" y="3337"/>
                  </a:lnTo>
                  <a:lnTo>
                    <a:pt x="17707" y="3191"/>
                  </a:lnTo>
                  <a:lnTo>
                    <a:pt x="17658" y="3045"/>
                  </a:lnTo>
                  <a:lnTo>
                    <a:pt x="17610" y="2899"/>
                  </a:lnTo>
                  <a:lnTo>
                    <a:pt x="17512" y="2777"/>
                  </a:lnTo>
                  <a:lnTo>
                    <a:pt x="17390" y="2679"/>
                  </a:lnTo>
                  <a:lnTo>
                    <a:pt x="17244" y="2631"/>
                  </a:lnTo>
                  <a:lnTo>
                    <a:pt x="17098" y="2582"/>
                  </a:lnTo>
                  <a:lnTo>
                    <a:pt x="16952" y="2558"/>
                  </a:lnTo>
                  <a:lnTo>
                    <a:pt x="16952" y="2558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23"/>
            <p:cNvSpPr/>
            <p:nvPr/>
          </p:nvSpPr>
          <p:spPr>
            <a:xfrm>
              <a:off x="1398225" y="386675"/>
              <a:ext cx="142500" cy="25"/>
            </a:xfrm>
            <a:custGeom>
              <a:rect b="b" l="l" r="r" t="t"/>
              <a:pathLst>
                <a:path extrusionOk="0" fill="none" h="1" w="5700">
                  <a:moveTo>
                    <a:pt x="5700" y="1"/>
                  </a:moveTo>
                  <a:lnTo>
                    <a:pt x="1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" name="Google Shape;241;p23"/>
            <p:cNvSpPr/>
            <p:nvPr/>
          </p:nvSpPr>
          <p:spPr>
            <a:xfrm>
              <a:off x="1370225" y="450000"/>
              <a:ext cx="198500" cy="197900"/>
            </a:xfrm>
            <a:custGeom>
              <a:rect b="b" l="l" r="r" t="t"/>
              <a:pathLst>
                <a:path extrusionOk="0" fill="none" h="7916" w="7940">
                  <a:moveTo>
                    <a:pt x="3970" y="7916"/>
                  </a:moveTo>
                  <a:lnTo>
                    <a:pt x="3970" y="7916"/>
                  </a:lnTo>
                  <a:lnTo>
                    <a:pt x="3556" y="7892"/>
                  </a:lnTo>
                  <a:lnTo>
                    <a:pt x="3166" y="7843"/>
                  </a:lnTo>
                  <a:lnTo>
                    <a:pt x="2801" y="7745"/>
                  </a:lnTo>
                  <a:lnTo>
                    <a:pt x="2436" y="7624"/>
                  </a:lnTo>
                  <a:lnTo>
                    <a:pt x="2070" y="7453"/>
                  </a:lnTo>
                  <a:lnTo>
                    <a:pt x="1754" y="7258"/>
                  </a:lnTo>
                  <a:lnTo>
                    <a:pt x="1462" y="7015"/>
                  </a:lnTo>
                  <a:lnTo>
                    <a:pt x="1169" y="6771"/>
                  </a:lnTo>
                  <a:lnTo>
                    <a:pt x="901" y="6479"/>
                  </a:lnTo>
                  <a:lnTo>
                    <a:pt x="682" y="6187"/>
                  </a:lnTo>
                  <a:lnTo>
                    <a:pt x="487" y="5846"/>
                  </a:lnTo>
                  <a:lnTo>
                    <a:pt x="317" y="5505"/>
                  </a:lnTo>
                  <a:lnTo>
                    <a:pt x="195" y="5139"/>
                  </a:lnTo>
                  <a:lnTo>
                    <a:pt x="98" y="4750"/>
                  </a:lnTo>
                  <a:lnTo>
                    <a:pt x="25" y="4360"/>
                  </a:lnTo>
                  <a:lnTo>
                    <a:pt x="0" y="3970"/>
                  </a:lnTo>
                  <a:lnTo>
                    <a:pt x="0" y="3970"/>
                  </a:lnTo>
                  <a:lnTo>
                    <a:pt x="25" y="3556"/>
                  </a:lnTo>
                  <a:lnTo>
                    <a:pt x="98" y="3167"/>
                  </a:lnTo>
                  <a:lnTo>
                    <a:pt x="195" y="2777"/>
                  </a:lnTo>
                  <a:lnTo>
                    <a:pt x="317" y="2412"/>
                  </a:lnTo>
                  <a:lnTo>
                    <a:pt x="487" y="2071"/>
                  </a:lnTo>
                  <a:lnTo>
                    <a:pt x="682" y="1754"/>
                  </a:lnTo>
                  <a:lnTo>
                    <a:pt x="901" y="1437"/>
                  </a:lnTo>
                  <a:lnTo>
                    <a:pt x="1169" y="1170"/>
                  </a:lnTo>
                  <a:lnTo>
                    <a:pt x="1462" y="902"/>
                  </a:lnTo>
                  <a:lnTo>
                    <a:pt x="1754" y="682"/>
                  </a:lnTo>
                  <a:lnTo>
                    <a:pt x="2070" y="488"/>
                  </a:lnTo>
                  <a:lnTo>
                    <a:pt x="2436" y="317"/>
                  </a:lnTo>
                  <a:lnTo>
                    <a:pt x="2801" y="171"/>
                  </a:lnTo>
                  <a:lnTo>
                    <a:pt x="3166" y="74"/>
                  </a:lnTo>
                  <a:lnTo>
                    <a:pt x="3556" y="25"/>
                  </a:lnTo>
                  <a:lnTo>
                    <a:pt x="3970" y="1"/>
                  </a:lnTo>
                  <a:lnTo>
                    <a:pt x="3970" y="1"/>
                  </a:lnTo>
                  <a:lnTo>
                    <a:pt x="4384" y="25"/>
                  </a:lnTo>
                  <a:lnTo>
                    <a:pt x="4774" y="74"/>
                  </a:lnTo>
                  <a:lnTo>
                    <a:pt x="5139" y="171"/>
                  </a:lnTo>
                  <a:lnTo>
                    <a:pt x="5505" y="317"/>
                  </a:lnTo>
                  <a:lnTo>
                    <a:pt x="5870" y="488"/>
                  </a:lnTo>
                  <a:lnTo>
                    <a:pt x="6186" y="682"/>
                  </a:lnTo>
                  <a:lnTo>
                    <a:pt x="6479" y="902"/>
                  </a:lnTo>
                  <a:lnTo>
                    <a:pt x="6771" y="1170"/>
                  </a:lnTo>
                  <a:lnTo>
                    <a:pt x="7039" y="1437"/>
                  </a:lnTo>
                  <a:lnTo>
                    <a:pt x="7258" y="1754"/>
                  </a:lnTo>
                  <a:lnTo>
                    <a:pt x="7453" y="2071"/>
                  </a:lnTo>
                  <a:lnTo>
                    <a:pt x="7623" y="2412"/>
                  </a:lnTo>
                  <a:lnTo>
                    <a:pt x="7745" y="2777"/>
                  </a:lnTo>
                  <a:lnTo>
                    <a:pt x="7843" y="3167"/>
                  </a:lnTo>
                  <a:lnTo>
                    <a:pt x="7916" y="3556"/>
                  </a:lnTo>
                  <a:lnTo>
                    <a:pt x="7940" y="3970"/>
                  </a:lnTo>
                  <a:lnTo>
                    <a:pt x="7940" y="3970"/>
                  </a:lnTo>
                  <a:lnTo>
                    <a:pt x="7916" y="4360"/>
                  </a:lnTo>
                  <a:lnTo>
                    <a:pt x="7843" y="4750"/>
                  </a:lnTo>
                  <a:lnTo>
                    <a:pt x="7745" y="5139"/>
                  </a:lnTo>
                  <a:lnTo>
                    <a:pt x="7623" y="5505"/>
                  </a:lnTo>
                  <a:lnTo>
                    <a:pt x="7453" y="5846"/>
                  </a:lnTo>
                  <a:lnTo>
                    <a:pt x="7258" y="6187"/>
                  </a:lnTo>
                  <a:lnTo>
                    <a:pt x="7039" y="6479"/>
                  </a:lnTo>
                  <a:lnTo>
                    <a:pt x="6771" y="6771"/>
                  </a:lnTo>
                  <a:lnTo>
                    <a:pt x="6479" y="7015"/>
                  </a:lnTo>
                  <a:lnTo>
                    <a:pt x="6186" y="7258"/>
                  </a:lnTo>
                  <a:lnTo>
                    <a:pt x="5870" y="7453"/>
                  </a:lnTo>
                  <a:lnTo>
                    <a:pt x="5505" y="7624"/>
                  </a:lnTo>
                  <a:lnTo>
                    <a:pt x="5139" y="7745"/>
                  </a:lnTo>
                  <a:lnTo>
                    <a:pt x="4774" y="7843"/>
                  </a:lnTo>
                  <a:lnTo>
                    <a:pt x="4384" y="7892"/>
                  </a:lnTo>
                  <a:lnTo>
                    <a:pt x="3970" y="7916"/>
                  </a:lnTo>
                  <a:lnTo>
                    <a:pt x="3970" y="7916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23"/>
            <p:cNvSpPr/>
            <p:nvPr/>
          </p:nvSpPr>
          <p:spPr>
            <a:xfrm>
              <a:off x="1403100" y="482875"/>
              <a:ext cx="132750" cy="132150"/>
            </a:xfrm>
            <a:custGeom>
              <a:rect b="b" l="l" r="r" t="t"/>
              <a:pathLst>
                <a:path extrusionOk="0" fill="none" h="5286" w="5310">
                  <a:moveTo>
                    <a:pt x="2655" y="5286"/>
                  </a:moveTo>
                  <a:lnTo>
                    <a:pt x="2655" y="5286"/>
                  </a:lnTo>
                  <a:lnTo>
                    <a:pt x="2387" y="5286"/>
                  </a:lnTo>
                  <a:lnTo>
                    <a:pt x="2119" y="5237"/>
                  </a:lnTo>
                  <a:lnTo>
                    <a:pt x="1876" y="5164"/>
                  </a:lnTo>
                  <a:lnTo>
                    <a:pt x="1632" y="5091"/>
                  </a:lnTo>
                  <a:lnTo>
                    <a:pt x="1389" y="4969"/>
                  </a:lnTo>
                  <a:lnTo>
                    <a:pt x="1169" y="4847"/>
                  </a:lnTo>
                  <a:lnTo>
                    <a:pt x="975" y="4677"/>
                  </a:lnTo>
                  <a:lnTo>
                    <a:pt x="780" y="4506"/>
                  </a:lnTo>
                  <a:lnTo>
                    <a:pt x="609" y="4336"/>
                  </a:lnTo>
                  <a:lnTo>
                    <a:pt x="463" y="4117"/>
                  </a:lnTo>
                  <a:lnTo>
                    <a:pt x="317" y="3897"/>
                  </a:lnTo>
                  <a:lnTo>
                    <a:pt x="220" y="3678"/>
                  </a:lnTo>
                  <a:lnTo>
                    <a:pt x="122" y="3435"/>
                  </a:lnTo>
                  <a:lnTo>
                    <a:pt x="74" y="3191"/>
                  </a:lnTo>
                  <a:lnTo>
                    <a:pt x="25" y="2923"/>
                  </a:lnTo>
                  <a:lnTo>
                    <a:pt x="0" y="2655"/>
                  </a:lnTo>
                  <a:lnTo>
                    <a:pt x="0" y="2655"/>
                  </a:lnTo>
                  <a:lnTo>
                    <a:pt x="25" y="2387"/>
                  </a:lnTo>
                  <a:lnTo>
                    <a:pt x="74" y="2120"/>
                  </a:lnTo>
                  <a:lnTo>
                    <a:pt x="122" y="1852"/>
                  </a:lnTo>
                  <a:lnTo>
                    <a:pt x="220" y="1608"/>
                  </a:lnTo>
                  <a:lnTo>
                    <a:pt x="317" y="1389"/>
                  </a:lnTo>
                  <a:lnTo>
                    <a:pt x="463" y="1170"/>
                  </a:lnTo>
                  <a:lnTo>
                    <a:pt x="609" y="975"/>
                  </a:lnTo>
                  <a:lnTo>
                    <a:pt x="780" y="780"/>
                  </a:lnTo>
                  <a:lnTo>
                    <a:pt x="975" y="610"/>
                  </a:lnTo>
                  <a:lnTo>
                    <a:pt x="1169" y="463"/>
                  </a:lnTo>
                  <a:lnTo>
                    <a:pt x="1389" y="317"/>
                  </a:lnTo>
                  <a:lnTo>
                    <a:pt x="1632" y="220"/>
                  </a:lnTo>
                  <a:lnTo>
                    <a:pt x="1876" y="122"/>
                  </a:lnTo>
                  <a:lnTo>
                    <a:pt x="2119" y="49"/>
                  </a:lnTo>
                  <a:lnTo>
                    <a:pt x="2387" y="25"/>
                  </a:lnTo>
                  <a:lnTo>
                    <a:pt x="2655" y="1"/>
                  </a:lnTo>
                  <a:lnTo>
                    <a:pt x="2655" y="1"/>
                  </a:lnTo>
                  <a:lnTo>
                    <a:pt x="2923" y="25"/>
                  </a:lnTo>
                  <a:lnTo>
                    <a:pt x="3191" y="49"/>
                  </a:lnTo>
                  <a:lnTo>
                    <a:pt x="3435" y="122"/>
                  </a:lnTo>
                  <a:lnTo>
                    <a:pt x="3678" y="220"/>
                  </a:lnTo>
                  <a:lnTo>
                    <a:pt x="3922" y="317"/>
                  </a:lnTo>
                  <a:lnTo>
                    <a:pt x="4141" y="463"/>
                  </a:lnTo>
                  <a:lnTo>
                    <a:pt x="4336" y="610"/>
                  </a:lnTo>
                  <a:lnTo>
                    <a:pt x="4530" y="780"/>
                  </a:lnTo>
                  <a:lnTo>
                    <a:pt x="4701" y="975"/>
                  </a:lnTo>
                  <a:lnTo>
                    <a:pt x="4847" y="1170"/>
                  </a:lnTo>
                  <a:lnTo>
                    <a:pt x="4993" y="1389"/>
                  </a:lnTo>
                  <a:lnTo>
                    <a:pt x="5091" y="1608"/>
                  </a:lnTo>
                  <a:lnTo>
                    <a:pt x="5188" y="1852"/>
                  </a:lnTo>
                  <a:lnTo>
                    <a:pt x="5237" y="2120"/>
                  </a:lnTo>
                  <a:lnTo>
                    <a:pt x="5285" y="2387"/>
                  </a:lnTo>
                  <a:lnTo>
                    <a:pt x="5310" y="2655"/>
                  </a:lnTo>
                  <a:lnTo>
                    <a:pt x="5310" y="2655"/>
                  </a:lnTo>
                  <a:lnTo>
                    <a:pt x="5285" y="2923"/>
                  </a:lnTo>
                  <a:lnTo>
                    <a:pt x="5237" y="3191"/>
                  </a:lnTo>
                  <a:lnTo>
                    <a:pt x="5188" y="3435"/>
                  </a:lnTo>
                  <a:lnTo>
                    <a:pt x="5091" y="3678"/>
                  </a:lnTo>
                  <a:lnTo>
                    <a:pt x="4993" y="3897"/>
                  </a:lnTo>
                  <a:lnTo>
                    <a:pt x="4847" y="4117"/>
                  </a:lnTo>
                  <a:lnTo>
                    <a:pt x="4701" y="4336"/>
                  </a:lnTo>
                  <a:lnTo>
                    <a:pt x="4530" y="4506"/>
                  </a:lnTo>
                  <a:lnTo>
                    <a:pt x="4336" y="4677"/>
                  </a:lnTo>
                  <a:lnTo>
                    <a:pt x="4141" y="4847"/>
                  </a:lnTo>
                  <a:lnTo>
                    <a:pt x="3922" y="4969"/>
                  </a:lnTo>
                  <a:lnTo>
                    <a:pt x="3678" y="5091"/>
                  </a:lnTo>
                  <a:lnTo>
                    <a:pt x="3435" y="5164"/>
                  </a:lnTo>
                  <a:lnTo>
                    <a:pt x="3191" y="5237"/>
                  </a:lnTo>
                  <a:lnTo>
                    <a:pt x="2923" y="5286"/>
                  </a:lnTo>
                  <a:lnTo>
                    <a:pt x="2655" y="5286"/>
                  </a:lnTo>
                  <a:lnTo>
                    <a:pt x="2655" y="5286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23"/>
            <p:cNvSpPr/>
            <p:nvPr/>
          </p:nvSpPr>
          <p:spPr>
            <a:xfrm>
              <a:off x="1588800" y="435400"/>
              <a:ext cx="66400" cy="43850"/>
            </a:xfrm>
            <a:custGeom>
              <a:rect b="b" l="l" r="r" t="t"/>
              <a:pathLst>
                <a:path extrusionOk="0" fill="none" h="1754" w="2656">
                  <a:moveTo>
                    <a:pt x="2655" y="1266"/>
                  </a:moveTo>
                  <a:lnTo>
                    <a:pt x="2655" y="1266"/>
                  </a:lnTo>
                  <a:lnTo>
                    <a:pt x="2655" y="1364"/>
                  </a:lnTo>
                  <a:lnTo>
                    <a:pt x="2631" y="1461"/>
                  </a:lnTo>
                  <a:lnTo>
                    <a:pt x="2582" y="1534"/>
                  </a:lnTo>
                  <a:lnTo>
                    <a:pt x="2509" y="1607"/>
                  </a:lnTo>
                  <a:lnTo>
                    <a:pt x="2461" y="1680"/>
                  </a:lnTo>
                  <a:lnTo>
                    <a:pt x="2363" y="1705"/>
                  </a:lnTo>
                  <a:lnTo>
                    <a:pt x="2266" y="1754"/>
                  </a:lnTo>
                  <a:lnTo>
                    <a:pt x="2168" y="1754"/>
                  </a:lnTo>
                  <a:lnTo>
                    <a:pt x="488" y="1754"/>
                  </a:lnTo>
                  <a:lnTo>
                    <a:pt x="488" y="1754"/>
                  </a:lnTo>
                  <a:lnTo>
                    <a:pt x="390" y="1754"/>
                  </a:lnTo>
                  <a:lnTo>
                    <a:pt x="293" y="1705"/>
                  </a:lnTo>
                  <a:lnTo>
                    <a:pt x="220" y="1680"/>
                  </a:lnTo>
                  <a:lnTo>
                    <a:pt x="147" y="1607"/>
                  </a:lnTo>
                  <a:lnTo>
                    <a:pt x="74" y="1534"/>
                  </a:lnTo>
                  <a:lnTo>
                    <a:pt x="49" y="1461"/>
                  </a:lnTo>
                  <a:lnTo>
                    <a:pt x="1" y="1364"/>
                  </a:lnTo>
                  <a:lnTo>
                    <a:pt x="1" y="1266"/>
                  </a:lnTo>
                  <a:lnTo>
                    <a:pt x="1" y="487"/>
                  </a:lnTo>
                  <a:lnTo>
                    <a:pt x="1" y="487"/>
                  </a:lnTo>
                  <a:lnTo>
                    <a:pt x="1" y="390"/>
                  </a:lnTo>
                  <a:lnTo>
                    <a:pt x="49" y="292"/>
                  </a:lnTo>
                  <a:lnTo>
                    <a:pt x="74" y="219"/>
                  </a:lnTo>
                  <a:lnTo>
                    <a:pt x="147" y="146"/>
                  </a:lnTo>
                  <a:lnTo>
                    <a:pt x="220" y="73"/>
                  </a:lnTo>
                  <a:lnTo>
                    <a:pt x="293" y="49"/>
                  </a:lnTo>
                  <a:lnTo>
                    <a:pt x="390" y="0"/>
                  </a:lnTo>
                  <a:lnTo>
                    <a:pt x="488" y="0"/>
                  </a:lnTo>
                  <a:lnTo>
                    <a:pt x="2168" y="0"/>
                  </a:lnTo>
                  <a:lnTo>
                    <a:pt x="2168" y="0"/>
                  </a:lnTo>
                  <a:lnTo>
                    <a:pt x="2266" y="0"/>
                  </a:lnTo>
                  <a:lnTo>
                    <a:pt x="2363" y="49"/>
                  </a:lnTo>
                  <a:lnTo>
                    <a:pt x="2461" y="73"/>
                  </a:lnTo>
                  <a:lnTo>
                    <a:pt x="2509" y="146"/>
                  </a:lnTo>
                  <a:lnTo>
                    <a:pt x="2582" y="219"/>
                  </a:lnTo>
                  <a:lnTo>
                    <a:pt x="2631" y="292"/>
                  </a:lnTo>
                  <a:lnTo>
                    <a:pt x="2655" y="390"/>
                  </a:lnTo>
                  <a:lnTo>
                    <a:pt x="2655" y="487"/>
                  </a:lnTo>
                  <a:lnTo>
                    <a:pt x="2655" y="1266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44" name="Google Shape;244;p23"/>
          <p:cNvSpPr txBox="1"/>
          <p:nvPr>
            <p:ph idx="1" type="body"/>
          </p:nvPr>
        </p:nvSpPr>
        <p:spPr>
          <a:xfrm>
            <a:off x="1146025" y="1767275"/>
            <a:ext cx="3431400" cy="31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</a:rPr>
              <a:t>Use big image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245" name="Google Shape;245;p23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24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charts to explain your ideas</a:t>
            </a:r>
            <a:endParaRPr/>
          </a:p>
        </p:txBody>
      </p:sp>
      <p:sp>
        <p:nvSpPr>
          <p:cNvPr id="251" name="Google Shape;251;p24"/>
          <p:cNvSpPr/>
          <p:nvPr/>
        </p:nvSpPr>
        <p:spPr>
          <a:xfrm>
            <a:off x="1222225" y="2118500"/>
            <a:ext cx="2541300" cy="2541300"/>
          </a:xfrm>
          <a:prstGeom prst="ellipse">
            <a:avLst/>
          </a:prstGeom>
          <a:noFill/>
          <a:ln cap="flat" cmpd="sng" w="76200">
            <a:solidFill>
              <a:srgbClr val="94BF6E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B8D61"/>
                </a:solidFill>
                <a:latin typeface="Nixie One"/>
                <a:ea typeface="Nixie One"/>
                <a:cs typeface="Nixie One"/>
                <a:sym typeface="Nixie One"/>
              </a:rPr>
              <a:t>White</a:t>
            </a:r>
            <a:endParaRPr b="1">
              <a:solidFill>
                <a:srgbClr val="3B8D61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252" name="Google Shape;252;p24"/>
          <p:cNvSpPr/>
          <p:nvPr/>
        </p:nvSpPr>
        <p:spPr>
          <a:xfrm>
            <a:off x="5564054" y="2118500"/>
            <a:ext cx="2541300" cy="2541300"/>
          </a:xfrm>
          <a:prstGeom prst="ellipse">
            <a:avLst/>
          </a:prstGeom>
          <a:noFill/>
          <a:ln cap="flat" cmpd="sng" w="76200">
            <a:solidFill>
              <a:srgbClr val="18637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18637B"/>
                </a:solidFill>
                <a:latin typeface="Nixie One"/>
                <a:ea typeface="Nixie One"/>
                <a:cs typeface="Nixie One"/>
                <a:sym typeface="Nixie One"/>
              </a:rPr>
              <a:t>Black</a:t>
            </a:r>
            <a:endParaRPr b="1">
              <a:solidFill>
                <a:srgbClr val="18637B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grpSp>
        <p:nvGrpSpPr>
          <p:cNvPr id="253" name="Google Shape;253;p24"/>
          <p:cNvGrpSpPr/>
          <p:nvPr/>
        </p:nvGrpSpPr>
        <p:grpSpPr>
          <a:xfrm>
            <a:off x="377059" y="931160"/>
            <a:ext cx="313910" cy="227820"/>
            <a:chOff x="3932350" y="3714775"/>
            <a:chExt cx="439650" cy="319075"/>
          </a:xfrm>
        </p:grpSpPr>
        <p:sp>
          <p:nvSpPr>
            <p:cNvPr id="254" name="Google Shape;254;p24"/>
            <p:cNvSpPr/>
            <p:nvPr/>
          </p:nvSpPr>
          <p:spPr>
            <a:xfrm>
              <a:off x="3932350" y="3714775"/>
              <a:ext cx="439650" cy="319075"/>
            </a:xfrm>
            <a:custGeom>
              <a:rect b="b" l="l" r="r" t="t"/>
              <a:pathLst>
                <a:path extrusionOk="0" fill="none" h="12763" w="17586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" name="Google Shape;255;p24"/>
            <p:cNvSpPr/>
            <p:nvPr/>
          </p:nvSpPr>
          <p:spPr>
            <a:xfrm>
              <a:off x="3970100" y="3862750"/>
              <a:ext cx="77350" cy="132750"/>
            </a:xfrm>
            <a:custGeom>
              <a:rect b="b" l="l" r="r" t="t"/>
              <a:pathLst>
                <a:path extrusionOk="0" fill="none" h="5310" w="3094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" name="Google Shape;256;p24"/>
            <p:cNvSpPr/>
            <p:nvPr/>
          </p:nvSpPr>
          <p:spPr>
            <a:xfrm>
              <a:off x="4278800" y="3862750"/>
              <a:ext cx="77350" cy="132750"/>
            </a:xfrm>
            <a:custGeom>
              <a:rect b="b" l="l" r="r" t="t"/>
              <a:pathLst>
                <a:path extrusionOk="0" fill="none" h="5310" w="3094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24"/>
            <p:cNvSpPr/>
            <p:nvPr/>
          </p:nvSpPr>
          <p:spPr>
            <a:xfrm>
              <a:off x="4073000" y="3716600"/>
              <a:ext cx="77350" cy="278900"/>
            </a:xfrm>
            <a:custGeom>
              <a:rect b="b" l="l" r="r" t="t"/>
              <a:pathLst>
                <a:path extrusionOk="0" fill="none" h="11156" w="3094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24"/>
            <p:cNvSpPr/>
            <p:nvPr/>
          </p:nvSpPr>
          <p:spPr>
            <a:xfrm>
              <a:off x="4175900" y="3787250"/>
              <a:ext cx="77350" cy="208250"/>
            </a:xfrm>
            <a:custGeom>
              <a:rect b="b" l="l" r="r" t="t"/>
              <a:pathLst>
                <a:path extrusionOk="0" fill="none" h="8330" w="3094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59" name="Google Shape;259;p24"/>
          <p:cNvSpPr/>
          <p:nvPr/>
        </p:nvSpPr>
        <p:spPr>
          <a:xfrm>
            <a:off x="3393139" y="2118500"/>
            <a:ext cx="2541300" cy="2541300"/>
          </a:xfrm>
          <a:prstGeom prst="ellipse">
            <a:avLst/>
          </a:prstGeom>
          <a:solidFill>
            <a:srgbClr val="0E3142">
              <a:alpha val="2038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rPr>
              <a:t>Gray</a:t>
            </a:r>
            <a:endParaRPr b="1">
              <a:solidFill>
                <a:srgbClr val="114454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260" name="Google Shape;260;p24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5"/>
          <p:cNvSpPr txBox="1"/>
          <p:nvPr>
            <p:ph idx="4294967295" type="title"/>
          </p:nvPr>
        </p:nvSpPr>
        <p:spPr>
          <a:xfrm>
            <a:off x="387475" y="366857"/>
            <a:ext cx="2758800" cy="88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124057"/>
                </a:solidFill>
              </a:rPr>
              <a:t>Or use diagrams to explain complex ideas</a:t>
            </a:r>
            <a:endParaRPr>
              <a:solidFill>
                <a:srgbClr val="124057"/>
              </a:solidFill>
            </a:endParaRPr>
          </a:p>
        </p:txBody>
      </p:sp>
      <p:sp>
        <p:nvSpPr>
          <p:cNvPr id="266" name="Google Shape;266;p25"/>
          <p:cNvSpPr/>
          <p:nvPr/>
        </p:nvSpPr>
        <p:spPr>
          <a:xfrm>
            <a:off x="3759030" y="3738863"/>
            <a:ext cx="2718300" cy="749700"/>
          </a:xfrm>
          <a:prstGeom prst="homePlate">
            <a:avLst>
              <a:gd fmla="val 35440" name="adj"/>
            </a:avLst>
          </a:prstGeom>
          <a:solidFill>
            <a:srgbClr val="12405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67" name="Google Shape;267;p25"/>
          <p:cNvSpPr/>
          <p:nvPr/>
        </p:nvSpPr>
        <p:spPr>
          <a:xfrm>
            <a:off x="3759031" y="3003935"/>
            <a:ext cx="3488400" cy="749700"/>
          </a:xfrm>
          <a:prstGeom prst="homePlate">
            <a:avLst>
              <a:gd fmla="val 35440" name="adj"/>
            </a:avLst>
          </a:prstGeom>
          <a:solidFill>
            <a:srgbClr val="3B8D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68" name="Google Shape;268;p25"/>
          <p:cNvSpPr/>
          <p:nvPr/>
        </p:nvSpPr>
        <p:spPr>
          <a:xfrm>
            <a:off x="3759030" y="2258772"/>
            <a:ext cx="2227500" cy="749700"/>
          </a:xfrm>
          <a:prstGeom prst="homePlate">
            <a:avLst>
              <a:gd fmla="val 35440" name="adj"/>
            </a:avLst>
          </a:prstGeom>
          <a:solidFill>
            <a:srgbClr val="16575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69" name="Google Shape;269;p25"/>
          <p:cNvSpPr/>
          <p:nvPr/>
        </p:nvSpPr>
        <p:spPr>
          <a:xfrm>
            <a:off x="3759031" y="1508916"/>
            <a:ext cx="2554800" cy="749700"/>
          </a:xfrm>
          <a:prstGeom prst="homePlate">
            <a:avLst>
              <a:gd fmla="val 35440" name="adj"/>
            </a:avLst>
          </a:prstGeom>
          <a:solidFill>
            <a:srgbClr val="94BF6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70" name="Google Shape;270;p25"/>
          <p:cNvSpPr/>
          <p:nvPr/>
        </p:nvSpPr>
        <p:spPr>
          <a:xfrm>
            <a:off x="2898297" y="1312390"/>
            <a:ext cx="882600" cy="954000"/>
          </a:xfrm>
          <a:custGeom>
            <a:rect b="b" l="l" r="r" t="t"/>
            <a:pathLst>
              <a:path extrusionOk="0" h="120000" w="120000">
                <a:moveTo>
                  <a:pt x="33" y="0"/>
                </a:moveTo>
                <a:lnTo>
                  <a:pt x="120000" y="25236"/>
                </a:lnTo>
                <a:lnTo>
                  <a:pt x="120000" y="120000"/>
                </a:lnTo>
                <a:lnTo>
                  <a:pt x="311" y="103519"/>
                </a:lnTo>
                <a:cubicBezTo>
                  <a:pt x="497" y="69012"/>
                  <a:pt x="-151" y="34506"/>
                  <a:pt x="33" y="0"/>
                </a:cubicBezTo>
                <a:close/>
              </a:path>
            </a:pathLst>
          </a:custGeom>
          <a:solidFill>
            <a:srgbClr val="87AF6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25"/>
          <p:cNvSpPr/>
          <p:nvPr/>
        </p:nvSpPr>
        <p:spPr>
          <a:xfrm>
            <a:off x="2892403" y="2131252"/>
            <a:ext cx="888600" cy="880200"/>
          </a:xfrm>
          <a:custGeom>
            <a:rect b="b" l="l" r="r" t="t"/>
            <a:pathLst>
              <a:path extrusionOk="0" h="120000" w="120000">
                <a:moveTo>
                  <a:pt x="552" y="0"/>
                </a:moveTo>
                <a:lnTo>
                  <a:pt x="120000" y="17302"/>
                </a:lnTo>
                <a:lnTo>
                  <a:pt x="120000" y="119999"/>
                </a:lnTo>
                <a:lnTo>
                  <a:pt x="0" y="120000"/>
                </a:lnTo>
                <a:cubicBezTo>
                  <a:pt x="184" y="79999"/>
                  <a:pt x="368" y="40000"/>
                  <a:pt x="552" y="0"/>
                </a:cubicBezTo>
                <a:close/>
              </a:path>
            </a:pathLst>
          </a:custGeom>
          <a:solidFill>
            <a:srgbClr val="0F3D3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25"/>
          <p:cNvSpPr/>
          <p:nvPr/>
        </p:nvSpPr>
        <p:spPr>
          <a:xfrm flipH="1" rot="10800000">
            <a:off x="2892221" y="3007612"/>
            <a:ext cx="888900" cy="876000"/>
          </a:xfrm>
          <a:custGeom>
            <a:rect b="b" l="l" r="r" t="t"/>
            <a:pathLst>
              <a:path extrusionOk="0" h="120000" w="120000">
                <a:moveTo>
                  <a:pt x="577" y="0"/>
                </a:moveTo>
                <a:lnTo>
                  <a:pt x="120000" y="17383"/>
                </a:lnTo>
                <a:lnTo>
                  <a:pt x="120000" y="120000"/>
                </a:lnTo>
                <a:lnTo>
                  <a:pt x="24" y="120000"/>
                </a:lnTo>
                <a:cubicBezTo>
                  <a:pt x="-159" y="80000"/>
                  <a:pt x="761" y="40000"/>
                  <a:pt x="577" y="0"/>
                </a:cubicBezTo>
                <a:close/>
              </a:path>
            </a:pathLst>
          </a:custGeom>
          <a:solidFill>
            <a:srgbClr val="2E6E4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25"/>
          <p:cNvSpPr/>
          <p:nvPr/>
        </p:nvSpPr>
        <p:spPr>
          <a:xfrm flipH="1" rot="10800000">
            <a:off x="2894448" y="3752039"/>
            <a:ext cx="886500" cy="939600"/>
          </a:xfrm>
          <a:custGeom>
            <a:rect b="b" l="l" r="r" t="t"/>
            <a:pathLst>
              <a:path extrusionOk="0" h="120000" w="120000">
                <a:moveTo>
                  <a:pt x="277" y="0"/>
                </a:moveTo>
                <a:lnTo>
                  <a:pt x="120000" y="25882"/>
                </a:lnTo>
                <a:lnTo>
                  <a:pt x="120000" y="120000"/>
                </a:lnTo>
                <a:lnTo>
                  <a:pt x="0" y="105098"/>
                </a:lnTo>
                <a:cubicBezTo>
                  <a:pt x="184" y="70065"/>
                  <a:pt x="92" y="35032"/>
                  <a:pt x="277" y="0"/>
                </a:cubicBezTo>
                <a:close/>
              </a:path>
            </a:pathLst>
          </a:custGeom>
          <a:solidFill>
            <a:srgbClr val="0B293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25"/>
          <p:cNvSpPr/>
          <p:nvPr/>
        </p:nvSpPr>
        <p:spPr>
          <a:xfrm rot="10800000">
            <a:off x="2022738" y="3747891"/>
            <a:ext cx="878100" cy="941700"/>
          </a:xfrm>
          <a:custGeom>
            <a:rect b="b" l="l" r="r" t="t"/>
            <a:pathLst>
              <a:path extrusionOk="0" h="120000" w="120000">
                <a:moveTo>
                  <a:pt x="33" y="0"/>
                </a:moveTo>
                <a:lnTo>
                  <a:pt x="120000" y="25565"/>
                </a:lnTo>
                <a:lnTo>
                  <a:pt x="120000" y="120000"/>
                </a:lnTo>
                <a:lnTo>
                  <a:pt x="313" y="105130"/>
                </a:lnTo>
                <a:cubicBezTo>
                  <a:pt x="499" y="70173"/>
                  <a:pt x="-152" y="34956"/>
                  <a:pt x="33" y="0"/>
                </a:cubicBezTo>
                <a:close/>
              </a:path>
            </a:pathLst>
          </a:custGeom>
          <a:solidFill>
            <a:srgbClr val="12405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25"/>
          <p:cNvSpPr/>
          <p:nvPr/>
        </p:nvSpPr>
        <p:spPr>
          <a:xfrm flipH="1">
            <a:off x="2018279" y="2127156"/>
            <a:ext cx="882900" cy="876000"/>
          </a:xfrm>
          <a:custGeom>
            <a:rect b="b" l="l" r="r" t="t"/>
            <a:pathLst>
              <a:path extrusionOk="0" h="120000" w="120000">
                <a:moveTo>
                  <a:pt x="80" y="0"/>
                </a:moveTo>
                <a:lnTo>
                  <a:pt x="120000" y="17383"/>
                </a:lnTo>
                <a:lnTo>
                  <a:pt x="120000" y="120000"/>
                </a:lnTo>
                <a:lnTo>
                  <a:pt x="80" y="119999"/>
                </a:lnTo>
                <a:cubicBezTo>
                  <a:pt x="-197" y="79999"/>
                  <a:pt x="358" y="40000"/>
                  <a:pt x="80" y="0"/>
                </a:cubicBezTo>
                <a:close/>
              </a:path>
            </a:pathLst>
          </a:custGeom>
          <a:solidFill>
            <a:srgbClr val="16575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25"/>
          <p:cNvSpPr/>
          <p:nvPr/>
        </p:nvSpPr>
        <p:spPr>
          <a:xfrm flipH="1">
            <a:off x="2016085" y="1314437"/>
            <a:ext cx="886800" cy="939600"/>
          </a:xfrm>
          <a:custGeom>
            <a:rect b="b" l="l" r="r" t="t"/>
            <a:pathLst>
              <a:path extrusionOk="0" h="120000" w="120000">
                <a:moveTo>
                  <a:pt x="33" y="0"/>
                </a:moveTo>
                <a:lnTo>
                  <a:pt x="120000" y="25359"/>
                </a:lnTo>
                <a:lnTo>
                  <a:pt x="120000" y="120000"/>
                </a:lnTo>
                <a:lnTo>
                  <a:pt x="310" y="104052"/>
                </a:lnTo>
                <a:cubicBezTo>
                  <a:pt x="495" y="69019"/>
                  <a:pt x="-151" y="35032"/>
                  <a:pt x="33" y="0"/>
                </a:cubicBezTo>
                <a:close/>
              </a:path>
            </a:pathLst>
          </a:custGeom>
          <a:solidFill>
            <a:srgbClr val="94BF6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25"/>
          <p:cNvSpPr/>
          <p:nvPr/>
        </p:nvSpPr>
        <p:spPr>
          <a:xfrm rot="10800000">
            <a:off x="2021437" y="3003323"/>
            <a:ext cx="877500" cy="872100"/>
          </a:xfrm>
          <a:custGeom>
            <a:rect b="b" l="l" r="r" t="t"/>
            <a:pathLst>
              <a:path extrusionOk="0" h="120000" w="120000">
                <a:moveTo>
                  <a:pt x="120000" y="120000"/>
                </a:moveTo>
                <a:lnTo>
                  <a:pt x="54" y="120000"/>
                </a:lnTo>
                <a:cubicBezTo>
                  <a:pt x="240" y="79812"/>
                  <a:pt x="-132" y="40187"/>
                  <a:pt x="53" y="0"/>
                </a:cubicBezTo>
                <a:lnTo>
                  <a:pt x="120000" y="16766"/>
                </a:lnTo>
                <a:close/>
              </a:path>
            </a:pathLst>
          </a:custGeom>
          <a:solidFill>
            <a:srgbClr val="3B8D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25"/>
          <p:cNvSpPr/>
          <p:nvPr/>
        </p:nvSpPr>
        <p:spPr>
          <a:xfrm>
            <a:off x="1985550" y="1413550"/>
            <a:ext cx="477600" cy="3290400"/>
          </a:xfrm>
          <a:custGeom>
            <a:rect b="b" l="l" r="r" t="t"/>
            <a:pathLst>
              <a:path extrusionOk="0" h="120000" w="120000">
                <a:moveTo>
                  <a:pt x="0" y="115785"/>
                </a:moveTo>
                <a:lnTo>
                  <a:pt x="0" y="3719"/>
                </a:lnTo>
                <a:lnTo>
                  <a:pt x="120000" y="0"/>
                </a:lnTo>
                <a:lnTo>
                  <a:pt x="120000" y="120000"/>
                </a:lnTo>
                <a:lnTo>
                  <a:pt x="0" y="115785"/>
                </a:lnTo>
                <a:close/>
              </a:path>
            </a:pathLst>
          </a:custGeom>
          <a:gradFill>
            <a:gsLst>
              <a:gs pos="0">
                <a:srgbClr val="FFFFFF">
                  <a:alpha val="9803"/>
                </a:srgbClr>
              </a:gs>
              <a:gs pos="100000">
                <a:srgbClr val="FFFFFF">
                  <a:alpha val="24705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25"/>
          <p:cNvSpPr txBox="1"/>
          <p:nvPr/>
        </p:nvSpPr>
        <p:spPr>
          <a:xfrm>
            <a:off x="3878923" y="1654200"/>
            <a:ext cx="596700" cy="44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400" u="none" cap="none" strike="noStrike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01</a:t>
            </a:r>
            <a:endParaRPr b="1" sz="2400"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cxnSp>
        <p:nvCxnSpPr>
          <p:cNvPr id="280" name="Google Shape;280;p25"/>
          <p:cNvCxnSpPr/>
          <p:nvPr/>
        </p:nvCxnSpPr>
        <p:spPr>
          <a:xfrm>
            <a:off x="4475989" y="1682588"/>
            <a:ext cx="0" cy="393000"/>
          </a:xfrm>
          <a:prstGeom prst="straightConnector1">
            <a:avLst/>
          </a:pr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81" name="Google Shape;281;p25"/>
          <p:cNvSpPr txBox="1"/>
          <p:nvPr/>
        </p:nvSpPr>
        <p:spPr>
          <a:xfrm>
            <a:off x="4531749" y="1667625"/>
            <a:ext cx="1454700" cy="445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200" u="none" cap="none" strike="noStrike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Text Title</a:t>
            </a:r>
            <a:endParaRPr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P</a:t>
            </a:r>
            <a:r>
              <a:rPr b="0" i="0" lang="en" sz="1000" u="none" cap="none" strike="noStrike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lace your own text here</a:t>
            </a:r>
            <a:endParaRPr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282" name="Google Shape;282;p25"/>
          <p:cNvSpPr txBox="1"/>
          <p:nvPr/>
        </p:nvSpPr>
        <p:spPr>
          <a:xfrm>
            <a:off x="3878949" y="2391975"/>
            <a:ext cx="596700" cy="44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400" u="none" cap="none" strike="noStrike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02</a:t>
            </a:r>
            <a:endParaRPr b="1" sz="2400">
              <a:latin typeface="Nixie One"/>
              <a:ea typeface="Nixie One"/>
              <a:cs typeface="Nixie One"/>
              <a:sym typeface="Nixie One"/>
            </a:endParaRPr>
          </a:p>
        </p:txBody>
      </p:sp>
      <p:cxnSp>
        <p:nvCxnSpPr>
          <p:cNvPr id="283" name="Google Shape;283;p25"/>
          <p:cNvCxnSpPr/>
          <p:nvPr/>
        </p:nvCxnSpPr>
        <p:spPr>
          <a:xfrm>
            <a:off x="4475988" y="2420358"/>
            <a:ext cx="0" cy="393000"/>
          </a:xfrm>
          <a:prstGeom prst="straightConnector1">
            <a:avLst/>
          </a:pr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84" name="Google Shape;284;p25"/>
          <p:cNvSpPr txBox="1"/>
          <p:nvPr/>
        </p:nvSpPr>
        <p:spPr>
          <a:xfrm>
            <a:off x="4531759" y="2409499"/>
            <a:ext cx="1385100" cy="46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200" u="none" cap="none" strike="noStrike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Text Title</a:t>
            </a:r>
            <a:endParaRPr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Nixie One"/>
                <a:ea typeface="Nixie One"/>
                <a:cs typeface="Nixie One"/>
                <a:sym typeface="Nixie One"/>
              </a:rPr>
              <a:t>Place your own text here</a:t>
            </a:r>
            <a:endParaRPr sz="1000"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285" name="Google Shape;285;p25"/>
          <p:cNvSpPr txBox="1"/>
          <p:nvPr/>
        </p:nvSpPr>
        <p:spPr>
          <a:xfrm>
            <a:off x="3878948" y="3151000"/>
            <a:ext cx="596700" cy="44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400" u="none" cap="none" strike="noStrike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03</a:t>
            </a:r>
            <a:endParaRPr b="1" sz="2400"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cxnSp>
        <p:nvCxnSpPr>
          <p:cNvPr id="286" name="Google Shape;286;p25"/>
          <p:cNvCxnSpPr/>
          <p:nvPr/>
        </p:nvCxnSpPr>
        <p:spPr>
          <a:xfrm>
            <a:off x="4475988" y="3179384"/>
            <a:ext cx="0" cy="393000"/>
          </a:xfrm>
          <a:prstGeom prst="straightConnector1">
            <a:avLst/>
          </a:pr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87" name="Google Shape;287;p25"/>
          <p:cNvSpPr txBox="1"/>
          <p:nvPr/>
        </p:nvSpPr>
        <p:spPr>
          <a:xfrm>
            <a:off x="4531759" y="3094313"/>
            <a:ext cx="1385100" cy="5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200" u="none" cap="none" strike="noStrike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Text Title</a:t>
            </a:r>
            <a:endParaRPr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Nixie One"/>
                <a:ea typeface="Nixie One"/>
                <a:cs typeface="Nixie One"/>
                <a:sym typeface="Nixie One"/>
              </a:rPr>
              <a:t>Place your own text here</a:t>
            </a:r>
            <a:endParaRPr sz="1000"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288" name="Google Shape;288;p25"/>
          <p:cNvSpPr txBox="1"/>
          <p:nvPr/>
        </p:nvSpPr>
        <p:spPr>
          <a:xfrm>
            <a:off x="3878949" y="3881600"/>
            <a:ext cx="596700" cy="449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2400" u="none" cap="none" strike="noStrike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04</a:t>
            </a:r>
            <a:endParaRPr b="1" sz="2400"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cxnSp>
        <p:nvCxnSpPr>
          <p:cNvPr id="289" name="Google Shape;289;p25"/>
          <p:cNvCxnSpPr/>
          <p:nvPr/>
        </p:nvCxnSpPr>
        <p:spPr>
          <a:xfrm>
            <a:off x="4475986" y="3909976"/>
            <a:ext cx="0" cy="393000"/>
          </a:xfrm>
          <a:prstGeom prst="straightConnector1">
            <a:avLst/>
          </a:pr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90" name="Google Shape;290;p25"/>
          <p:cNvSpPr txBox="1"/>
          <p:nvPr/>
        </p:nvSpPr>
        <p:spPr>
          <a:xfrm>
            <a:off x="4531757" y="3826146"/>
            <a:ext cx="1385100" cy="5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" sz="1200" u="none" cap="none" strike="noStrike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Text Title</a:t>
            </a:r>
            <a:endParaRPr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  <a:latin typeface="Nixie One"/>
                <a:ea typeface="Nixie One"/>
                <a:cs typeface="Nixie One"/>
                <a:sym typeface="Nixie One"/>
              </a:rPr>
              <a:t>Place your own text here</a:t>
            </a:r>
            <a:endParaRPr sz="1000"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291" name="Google Shape;291;p25"/>
          <p:cNvSpPr/>
          <p:nvPr/>
        </p:nvSpPr>
        <p:spPr>
          <a:xfrm flipH="1">
            <a:off x="3787126" y="1509779"/>
            <a:ext cx="91800" cy="2978700"/>
          </a:xfrm>
          <a:custGeom>
            <a:rect b="b" l="l" r="r" t="t"/>
            <a:pathLst>
              <a:path extrusionOk="0" h="120000" w="120000">
                <a:moveTo>
                  <a:pt x="0" y="115785"/>
                </a:moveTo>
                <a:lnTo>
                  <a:pt x="0" y="3719"/>
                </a:lnTo>
                <a:lnTo>
                  <a:pt x="120000" y="0"/>
                </a:lnTo>
                <a:lnTo>
                  <a:pt x="120000" y="120000"/>
                </a:lnTo>
                <a:lnTo>
                  <a:pt x="0" y="115785"/>
                </a:lnTo>
                <a:close/>
              </a:path>
            </a:pathLst>
          </a:custGeom>
          <a:gradFill>
            <a:gsLst>
              <a:gs pos="0">
                <a:srgbClr val="FFFFFF">
                  <a:alpha val="9803"/>
                </a:srgbClr>
              </a:gs>
              <a:gs pos="100000">
                <a:srgbClr val="FFFFFF">
                  <a:alpha val="24705"/>
                </a:srgbClr>
              </a:gs>
            </a:gsLst>
            <a:lin ang="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25"/>
          <p:cNvSpPr txBox="1"/>
          <p:nvPr/>
        </p:nvSpPr>
        <p:spPr>
          <a:xfrm>
            <a:off x="5363350" y="4488475"/>
            <a:ext cx="3711000" cy="51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18637B"/>
                </a:solidFill>
                <a:latin typeface="Nixie One"/>
                <a:ea typeface="Nixie One"/>
                <a:cs typeface="Nixie One"/>
                <a:sym typeface="Nixie One"/>
              </a:rPr>
              <a:t>Diagram featured by </a:t>
            </a:r>
            <a:r>
              <a:rPr b="1" lang="en" sz="1200" u="sng">
                <a:solidFill>
                  <a:srgbClr val="18637B"/>
                </a:solidFill>
                <a:latin typeface="Nixie One"/>
                <a:ea typeface="Nixie One"/>
                <a:cs typeface="Nixie One"/>
                <a:sym typeface="Nixie One"/>
                <a:hlinkClick r:id="rId3"/>
              </a:rPr>
              <a:t>http://slidemodel.com</a:t>
            </a:r>
            <a:endParaRPr b="1" sz="1200">
              <a:solidFill>
                <a:srgbClr val="18637B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293" name="Google Shape;293;p25"/>
          <p:cNvSpPr/>
          <p:nvPr/>
        </p:nvSpPr>
        <p:spPr>
          <a:xfrm>
            <a:off x="3188124" y="1646372"/>
            <a:ext cx="327815" cy="286064"/>
          </a:xfrm>
          <a:custGeom>
            <a:rect b="b" l="l" r="r" t="t"/>
            <a:pathLst>
              <a:path extrusionOk="0" fill="none" h="16026" w="18365">
                <a:moveTo>
                  <a:pt x="9182" y="0"/>
                </a:moveTo>
                <a:lnTo>
                  <a:pt x="0" y="8841"/>
                </a:lnTo>
                <a:lnTo>
                  <a:pt x="2874" y="8841"/>
                </a:lnTo>
                <a:lnTo>
                  <a:pt x="2874" y="15246"/>
                </a:lnTo>
                <a:lnTo>
                  <a:pt x="2874" y="15246"/>
                </a:lnTo>
                <a:lnTo>
                  <a:pt x="2899" y="15417"/>
                </a:lnTo>
                <a:lnTo>
                  <a:pt x="2947" y="15563"/>
                </a:lnTo>
                <a:lnTo>
                  <a:pt x="3020" y="15685"/>
                </a:lnTo>
                <a:lnTo>
                  <a:pt x="3093" y="15806"/>
                </a:lnTo>
                <a:lnTo>
                  <a:pt x="3215" y="15904"/>
                </a:lnTo>
                <a:lnTo>
                  <a:pt x="3361" y="15977"/>
                </a:lnTo>
                <a:lnTo>
                  <a:pt x="3508" y="16026"/>
                </a:lnTo>
                <a:lnTo>
                  <a:pt x="3654" y="16026"/>
                </a:lnTo>
                <a:lnTo>
                  <a:pt x="7404" y="16026"/>
                </a:lnTo>
                <a:lnTo>
                  <a:pt x="7404" y="13420"/>
                </a:lnTo>
                <a:lnTo>
                  <a:pt x="7404" y="13420"/>
                </a:lnTo>
                <a:lnTo>
                  <a:pt x="7429" y="13127"/>
                </a:lnTo>
                <a:lnTo>
                  <a:pt x="7526" y="12860"/>
                </a:lnTo>
                <a:lnTo>
                  <a:pt x="7648" y="12616"/>
                </a:lnTo>
                <a:lnTo>
                  <a:pt x="7818" y="12421"/>
                </a:lnTo>
                <a:lnTo>
                  <a:pt x="8038" y="12251"/>
                </a:lnTo>
                <a:lnTo>
                  <a:pt x="8257" y="12129"/>
                </a:lnTo>
                <a:lnTo>
                  <a:pt x="8525" y="12031"/>
                </a:lnTo>
                <a:lnTo>
                  <a:pt x="8817" y="12007"/>
                </a:lnTo>
                <a:lnTo>
                  <a:pt x="9548" y="12007"/>
                </a:lnTo>
                <a:lnTo>
                  <a:pt x="9548" y="12007"/>
                </a:lnTo>
                <a:lnTo>
                  <a:pt x="9840" y="12031"/>
                </a:lnTo>
                <a:lnTo>
                  <a:pt x="10108" y="12129"/>
                </a:lnTo>
                <a:lnTo>
                  <a:pt x="10327" y="12251"/>
                </a:lnTo>
                <a:lnTo>
                  <a:pt x="10546" y="12421"/>
                </a:lnTo>
                <a:lnTo>
                  <a:pt x="10717" y="12616"/>
                </a:lnTo>
                <a:lnTo>
                  <a:pt x="10838" y="12860"/>
                </a:lnTo>
                <a:lnTo>
                  <a:pt x="10936" y="13127"/>
                </a:lnTo>
                <a:lnTo>
                  <a:pt x="10960" y="13420"/>
                </a:lnTo>
                <a:lnTo>
                  <a:pt x="10960" y="16026"/>
                </a:lnTo>
                <a:lnTo>
                  <a:pt x="14711" y="16026"/>
                </a:lnTo>
                <a:lnTo>
                  <a:pt x="14711" y="16026"/>
                </a:lnTo>
                <a:lnTo>
                  <a:pt x="14857" y="16026"/>
                </a:lnTo>
                <a:lnTo>
                  <a:pt x="15003" y="15977"/>
                </a:lnTo>
                <a:lnTo>
                  <a:pt x="15149" y="15904"/>
                </a:lnTo>
                <a:lnTo>
                  <a:pt x="15271" y="15806"/>
                </a:lnTo>
                <a:lnTo>
                  <a:pt x="15344" y="15685"/>
                </a:lnTo>
                <a:lnTo>
                  <a:pt x="15417" y="15563"/>
                </a:lnTo>
                <a:lnTo>
                  <a:pt x="15466" y="15417"/>
                </a:lnTo>
                <a:lnTo>
                  <a:pt x="15490" y="15246"/>
                </a:lnTo>
                <a:lnTo>
                  <a:pt x="15490" y="8841"/>
                </a:lnTo>
                <a:lnTo>
                  <a:pt x="18364" y="8841"/>
                </a:lnTo>
                <a:lnTo>
                  <a:pt x="9182" y="0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94" name="Google Shape;294;p25"/>
          <p:cNvGrpSpPr/>
          <p:nvPr/>
        </p:nvGrpSpPr>
        <p:grpSpPr>
          <a:xfrm>
            <a:off x="3185080" y="2464274"/>
            <a:ext cx="333902" cy="333902"/>
            <a:chOff x="5941025" y="3634400"/>
            <a:chExt cx="467650" cy="467650"/>
          </a:xfrm>
        </p:grpSpPr>
        <p:sp>
          <p:nvSpPr>
            <p:cNvPr id="295" name="Google Shape;295;p25"/>
            <p:cNvSpPr/>
            <p:nvPr/>
          </p:nvSpPr>
          <p:spPr>
            <a:xfrm>
              <a:off x="5941025" y="3634400"/>
              <a:ext cx="467650" cy="467650"/>
            </a:xfrm>
            <a:custGeom>
              <a:rect b="b" l="l" r="r" t="t"/>
              <a:pathLst>
                <a:path extrusionOk="0" fill="none" h="18706" w="18706">
                  <a:moveTo>
                    <a:pt x="9353" y="1"/>
                  </a:moveTo>
                  <a:lnTo>
                    <a:pt x="9353" y="1"/>
                  </a:lnTo>
                  <a:lnTo>
                    <a:pt x="8866" y="25"/>
                  </a:lnTo>
                  <a:lnTo>
                    <a:pt x="8403" y="50"/>
                  </a:lnTo>
                  <a:lnTo>
                    <a:pt x="7940" y="123"/>
                  </a:lnTo>
                  <a:lnTo>
                    <a:pt x="7478" y="196"/>
                  </a:lnTo>
                  <a:lnTo>
                    <a:pt x="7015" y="293"/>
                  </a:lnTo>
                  <a:lnTo>
                    <a:pt x="6577" y="439"/>
                  </a:lnTo>
                  <a:lnTo>
                    <a:pt x="6138" y="585"/>
                  </a:lnTo>
                  <a:lnTo>
                    <a:pt x="5724" y="732"/>
                  </a:lnTo>
                  <a:lnTo>
                    <a:pt x="5310" y="926"/>
                  </a:lnTo>
                  <a:lnTo>
                    <a:pt x="4896" y="1146"/>
                  </a:lnTo>
                  <a:lnTo>
                    <a:pt x="4506" y="1365"/>
                  </a:lnTo>
                  <a:lnTo>
                    <a:pt x="4117" y="1608"/>
                  </a:lnTo>
                  <a:lnTo>
                    <a:pt x="3751" y="1876"/>
                  </a:lnTo>
                  <a:lnTo>
                    <a:pt x="3410" y="2144"/>
                  </a:lnTo>
                  <a:lnTo>
                    <a:pt x="3069" y="2436"/>
                  </a:lnTo>
                  <a:lnTo>
                    <a:pt x="2753" y="2753"/>
                  </a:lnTo>
                  <a:lnTo>
                    <a:pt x="2436" y="3070"/>
                  </a:lnTo>
                  <a:lnTo>
                    <a:pt x="2144" y="3411"/>
                  </a:lnTo>
                  <a:lnTo>
                    <a:pt x="1876" y="3752"/>
                  </a:lnTo>
                  <a:lnTo>
                    <a:pt x="1608" y="4117"/>
                  </a:lnTo>
                  <a:lnTo>
                    <a:pt x="1365" y="4507"/>
                  </a:lnTo>
                  <a:lnTo>
                    <a:pt x="1145" y="4896"/>
                  </a:lnTo>
                  <a:lnTo>
                    <a:pt x="926" y="5310"/>
                  </a:lnTo>
                  <a:lnTo>
                    <a:pt x="731" y="5724"/>
                  </a:lnTo>
                  <a:lnTo>
                    <a:pt x="585" y="6138"/>
                  </a:lnTo>
                  <a:lnTo>
                    <a:pt x="439" y="6577"/>
                  </a:lnTo>
                  <a:lnTo>
                    <a:pt x="293" y="7015"/>
                  </a:lnTo>
                  <a:lnTo>
                    <a:pt x="196" y="7478"/>
                  </a:lnTo>
                  <a:lnTo>
                    <a:pt x="123" y="7941"/>
                  </a:lnTo>
                  <a:lnTo>
                    <a:pt x="49" y="8403"/>
                  </a:lnTo>
                  <a:lnTo>
                    <a:pt x="25" y="8866"/>
                  </a:lnTo>
                  <a:lnTo>
                    <a:pt x="1" y="9353"/>
                  </a:lnTo>
                  <a:lnTo>
                    <a:pt x="1" y="9353"/>
                  </a:lnTo>
                  <a:lnTo>
                    <a:pt x="25" y="9840"/>
                  </a:lnTo>
                  <a:lnTo>
                    <a:pt x="49" y="10303"/>
                  </a:lnTo>
                  <a:lnTo>
                    <a:pt x="123" y="10766"/>
                  </a:lnTo>
                  <a:lnTo>
                    <a:pt x="196" y="11229"/>
                  </a:lnTo>
                  <a:lnTo>
                    <a:pt x="293" y="11691"/>
                  </a:lnTo>
                  <a:lnTo>
                    <a:pt x="439" y="12130"/>
                  </a:lnTo>
                  <a:lnTo>
                    <a:pt x="585" y="12568"/>
                  </a:lnTo>
                  <a:lnTo>
                    <a:pt x="731" y="12982"/>
                  </a:lnTo>
                  <a:lnTo>
                    <a:pt x="926" y="13396"/>
                  </a:lnTo>
                  <a:lnTo>
                    <a:pt x="1145" y="13810"/>
                  </a:lnTo>
                  <a:lnTo>
                    <a:pt x="1365" y="14200"/>
                  </a:lnTo>
                  <a:lnTo>
                    <a:pt x="1608" y="14590"/>
                  </a:lnTo>
                  <a:lnTo>
                    <a:pt x="1876" y="14955"/>
                  </a:lnTo>
                  <a:lnTo>
                    <a:pt x="2144" y="15296"/>
                  </a:lnTo>
                  <a:lnTo>
                    <a:pt x="2436" y="15637"/>
                  </a:lnTo>
                  <a:lnTo>
                    <a:pt x="2753" y="15953"/>
                  </a:lnTo>
                  <a:lnTo>
                    <a:pt x="3069" y="16270"/>
                  </a:lnTo>
                  <a:lnTo>
                    <a:pt x="3410" y="16562"/>
                  </a:lnTo>
                  <a:lnTo>
                    <a:pt x="3751" y="16830"/>
                  </a:lnTo>
                  <a:lnTo>
                    <a:pt x="4117" y="17098"/>
                  </a:lnTo>
                  <a:lnTo>
                    <a:pt x="4506" y="17342"/>
                  </a:lnTo>
                  <a:lnTo>
                    <a:pt x="4896" y="17561"/>
                  </a:lnTo>
                  <a:lnTo>
                    <a:pt x="5310" y="17780"/>
                  </a:lnTo>
                  <a:lnTo>
                    <a:pt x="5724" y="17975"/>
                  </a:lnTo>
                  <a:lnTo>
                    <a:pt x="6138" y="18121"/>
                  </a:lnTo>
                  <a:lnTo>
                    <a:pt x="6577" y="18267"/>
                  </a:lnTo>
                  <a:lnTo>
                    <a:pt x="7015" y="18413"/>
                  </a:lnTo>
                  <a:lnTo>
                    <a:pt x="7478" y="18511"/>
                  </a:lnTo>
                  <a:lnTo>
                    <a:pt x="7940" y="18584"/>
                  </a:lnTo>
                  <a:lnTo>
                    <a:pt x="8403" y="18657"/>
                  </a:lnTo>
                  <a:lnTo>
                    <a:pt x="8866" y="18681"/>
                  </a:lnTo>
                  <a:lnTo>
                    <a:pt x="9353" y="18706"/>
                  </a:lnTo>
                  <a:lnTo>
                    <a:pt x="9353" y="18706"/>
                  </a:lnTo>
                  <a:lnTo>
                    <a:pt x="9840" y="18681"/>
                  </a:lnTo>
                  <a:lnTo>
                    <a:pt x="10303" y="18657"/>
                  </a:lnTo>
                  <a:lnTo>
                    <a:pt x="10766" y="18584"/>
                  </a:lnTo>
                  <a:lnTo>
                    <a:pt x="11228" y="18511"/>
                  </a:lnTo>
                  <a:lnTo>
                    <a:pt x="11691" y="18413"/>
                  </a:lnTo>
                  <a:lnTo>
                    <a:pt x="12130" y="18267"/>
                  </a:lnTo>
                  <a:lnTo>
                    <a:pt x="12568" y="18121"/>
                  </a:lnTo>
                  <a:lnTo>
                    <a:pt x="12982" y="17975"/>
                  </a:lnTo>
                  <a:lnTo>
                    <a:pt x="13396" y="17780"/>
                  </a:lnTo>
                  <a:lnTo>
                    <a:pt x="13810" y="17561"/>
                  </a:lnTo>
                  <a:lnTo>
                    <a:pt x="14200" y="17342"/>
                  </a:lnTo>
                  <a:lnTo>
                    <a:pt x="14589" y="17098"/>
                  </a:lnTo>
                  <a:lnTo>
                    <a:pt x="14955" y="16830"/>
                  </a:lnTo>
                  <a:lnTo>
                    <a:pt x="15296" y="16562"/>
                  </a:lnTo>
                  <a:lnTo>
                    <a:pt x="15637" y="16270"/>
                  </a:lnTo>
                  <a:lnTo>
                    <a:pt x="15953" y="15953"/>
                  </a:lnTo>
                  <a:lnTo>
                    <a:pt x="16270" y="15637"/>
                  </a:lnTo>
                  <a:lnTo>
                    <a:pt x="16562" y="15296"/>
                  </a:lnTo>
                  <a:lnTo>
                    <a:pt x="16830" y="14955"/>
                  </a:lnTo>
                  <a:lnTo>
                    <a:pt x="17098" y="14590"/>
                  </a:lnTo>
                  <a:lnTo>
                    <a:pt x="17341" y="14200"/>
                  </a:lnTo>
                  <a:lnTo>
                    <a:pt x="17561" y="13810"/>
                  </a:lnTo>
                  <a:lnTo>
                    <a:pt x="17780" y="13396"/>
                  </a:lnTo>
                  <a:lnTo>
                    <a:pt x="17975" y="12982"/>
                  </a:lnTo>
                  <a:lnTo>
                    <a:pt x="18121" y="12568"/>
                  </a:lnTo>
                  <a:lnTo>
                    <a:pt x="18267" y="12130"/>
                  </a:lnTo>
                  <a:lnTo>
                    <a:pt x="18413" y="11691"/>
                  </a:lnTo>
                  <a:lnTo>
                    <a:pt x="18511" y="11229"/>
                  </a:lnTo>
                  <a:lnTo>
                    <a:pt x="18584" y="10766"/>
                  </a:lnTo>
                  <a:lnTo>
                    <a:pt x="18657" y="10303"/>
                  </a:lnTo>
                  <a:lnTo>
                    <a:pt x="18681" y="9840"/>
                  </a:lnTo>
                  <a:lnTo>
                    <a:pt x="18705" y="9353"/>
                  </a:lnTo>
                  <a:lnTo>
                    <a:pt x="18705" y="9353"/>
                  </a:lnTo>
                  <a:lnTo>
                    <a:pt x="18681" y="8866"/>
                  </a:lnTo>
                  <a:lnTo>
                    <a:pt x="18657" y="8403"/>
                  </a:lnTo>
                  <a:lnTo>
                    <a:pt x="18584" y="7941"/>
                  </a:lnTo>
                  <a:lnTo>
                    <a:pt x="18511" y="7478"/>
                  </a:lnTo>
                  <a:lnTo>
                    <a:pt x="18413" y="7015"/>
                  </a:lnTo>
                  <a:lnTo>
                    <a:pt x="18267" y="6577"/>
                  </a:lnTo>
                  <a:lnTo>
                    <a:pt x="18121" y="6138"/>
                  </a:lnTo>
                  <a:lnTo>
                    <a:pt x="17975" y="5724"/>
                  </a:lnTo>
                  <a:lnTo>
                    <a:pt x="17780" y="5310"/>
                  </a:lnTo>
                  <a:lnTo>
                    <a:pt x="17561" y="4896"/>
                  </a:lnTo>
                  <a:lnTo>
                    <a:pt x="17341" y="4507"/>
                  </a:lnTo>
                  <a:lnTo>
                    <a:pt x="17098" y="4117"/>
                  </a:lnTo>
                  <a:lnTo>
                    <a:pt x="16830" y="3752"/>
                  </a:lnTo>
                  <a:lnTo>
                    <a:pt x="16562" y="3411"/>
                  </a:lnTo>
                  <a:lnTo>
                    <a:pt x="16270" y="3070"/>
                  </a:lnTo>
                  <a:lnTo>
                    <a:pt x="15953" y="2753"/>
                  </a:lnTo>
                  <a:lnTo>
                    <a:pt x="15637" y="2436"/>
                  </a:lnTo>
                  <a:lnTo>
                    <a:pt x="15296" y="2144"/>
                  </a:lnTo>
                  <a:lnTo>
                    <a:pt x="14955" y="1876"/>
                  </a:lnTo>
                  <a:lnTo>
                    <a:pt x="14589" y="1608"/>
                  </a:lnTo>
                  <a:lnTo>
                    <a:pt x="14200" y="1365"/>
                  </a:lnTo>
                  <a:lnTo>
                    <a:pt x="13810" y="1146"/>
                  </a:lnTo>
                  <a:lnTo>
                    <a:pt x="13396" y="926"/>
                  </a:lnTo>
                  <a:lnTo>
                    <a:pt x="12982" y="732"/>
                  </a:lnTo>
                  <a:lnTo>
                    <a:pt x="12568" y="585"/>
                  </a:lnTo>
                  <a:lnTo>
                    <a:pt x="12130" y="439"/>
                  </a:lnTo>
                  <a:lnTo>
                    <a:pt x="11691" y="293"/>
                  </a:lnTo>
                  <a:lnTo>
                    <a:pt x="11228" y="196"/>
                  </a:lnTo>
                  <a:lnTo>
                    <a:pt x="10766" y="123"/>
                  </a:lnTo>
                  <a:lnTo>
                    <a:pt x="10303" y="50"/>
                  </a:lnTo>
                  <a:lnTo>
                    <a:pt x="9840" y="25"/>
                  </a:lnTo>
                  <a:lnTo>
                    <a:pt x="9353" y="1"/>
                  </a:lnTo>
                  <a:lnTo>
                    <a:pt x="9353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" name="Google Shape;296;p25"/>
            <p:cNvSpPr/>
            <p:nvPr/>
          </p:nvSpPr>
          <p:spPr>
            <a:xfrm>
              <a:off x="6211975" y="3753150"/>
              <a:ext cx="19525" cy="18900"/>
            </a:xfrm>
            <a:custGeom>
              <a:rect b="b" l="l" r="r" t="t"/>
              <a:pathLst>
                <a:path extrusionOk="0" fill="none" h="756" w="781">
                  <a:moveTo>
                    <a:pt x="585" y="0"/>
                  </a:moveTo>
                  <a:lnTo>
                    <a:pt x="585" y="0"/>
                  </a:lnTo>
                  <a:lnTo>
                    <a:pt x="658" y="24"/>
                  </a:lnTo>
                  <a:lnTo>
                    <a:pt x="707" y="49"/>
                  </a:lnTo>
                  <a:lnTo>
                    <a:pt x="756" y="122"/>
                  </a:lnTo>
                  <a:lnTo>
                    <a:pt x="780" y="195"/>
                  </a:lnTo>
                  <a:lnTo>
                    <a:pt x="780" y="195"/>
                  </a:lnTo>
                  <a:lnTo>
                    <a:pt x="756" y="268"/>
                  </a:lnTo>
                  <a:lnTo>
                    <a:pt x="707" y="390"/>
                  </a:lnTo>
                  <a:lnTo>
                    <a:pt x="658" y="487"/>
                  </a:lnTo>
                  <a:lnTo>
                    <a:pt x="585" y="560"/>
                  </a:lnTo>
                  <a:lnTo>
                    <a:pt x="585" y="560"/>
                  </a:lnTo>
                  <a:lnTo>
                    <a:pt x="488" y="633"/>
                  </a:lnTo>
                  <a:lnTo>
                    <a:pt x="390" y="706"/>
                  </a:lnTo>
                  <a:lnTo>
                    <a:pt x="293" y="755"/>
                  </a:lnTo>
                  <a:lnTo>
                    <a:pt x="196" y="755"/>
                  </a:lnTo>
                  <a:lnTo>
                    <a:pt x="196" y="755"/>
                  </a:lnTo>
                  <a:lnTo>
                    <a:pt x="122" y="755"/>
                  </a:lnTo>
                  <a:lnTo>
                    <a:pt x="74" y="706"/>
                  </a:lnTo>
                  <a:lnTo>
                    <a:pt x="25" y="633"/>
                  </a:lnTo>
                  <a:lnTo>
                    <a:pt x="1" y="560"/>
                  </a:lnTo>
                  <a:lnTo>
                    <a:pt x="1" y="560"/>
                  </a:lnTo>
                  <a:lnTo>
                    <a:pt x="25" y="487"/>
                  </a:lnTo>
                  <a:lnTo>
                    <a:pt x="74" y="390"/>
                  </a:lnTo>
                  <a:lnTo>
                    <a:pt x="122" y="268"/>
                  </a:lnTo>
                  <a:lnTo>
                    <a:pt x="196" y="195"/>
                  </a:lnTo>
                  <a:lnTo>
                    <a:pt x="196" y="195"/>
                  </a:lnTo>
                  <a:lnTo>
                    <a:pt x="293" y="122"/>
                  </a:lnTo>
                  <a:lnTo>
                    <a:pt x="390" y="49"/>
                  </a:lnTo>
                  <a:lnTo>
                    <a:pt x="488" y="24"/>
                  </a:lnTo>
                  <a:lnTo>
                    <a:pt x="585" y="0"/>
                  </a:lnTo>
                  <a:lnTo>
                    <a:pt x="585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" name="Google Shape;297;p25"/>
            <p:cNvSpPr/>
            <p:nvPr/>
          </p:nvSpPr>
          <p:spPr>
            <a:xfrm>
              <a:off x="5943475" y="3695900"/>
              <a:ext cx="177800" cy="351350"/>
            </a:xfrm>
            <a:custGeom>
              <a:rect b="b" l="l" r="r" t="t"/>
              <a:pathLst>
                <a:path extrusionOk="0" fill="none" h="14054" w="7112">
                  <a:moveTo>
                    <a:pt x="2582" y="780"/>
                  </a:moveTo>
                  <a:lnTo>
                    <a:pt x="2582" y="780"/>
                  </a:lnTo>
                  <a:lnTo>
                    <a:pt x="2752" y="780"/>
                  </a:lnTo>
                  <a:lnTo>
                    <a:pt x="2752" y="780"/>
                  </a:lnTo>
                  <a:lnTo>
                    <a:pt x="2996" y="780"/>
                  </a:lnTo>
                  <a:lnTo>
                    <a:pt x="3215" y="829"/>
                  </a:lnTo>
                  <a:lnTo>
                    <a:pt x="3386" y="878"/>
                  </a:lnTo>
                  <a:lnTo>
                    <a:pt x="3507" y="951"/>
                  </a:lnTo>
                  <a:lnTo>
                    <a:pt x="3507" y="951"/>
                  </a:lnTo>
                  <a:lnTo>
                    <a:pt x="3605" y="1024"/>
                  </a:lnTo>
                  <a:lnTo>
                    <a:pt x="3702" y="1048"/>
                  </a:lnTo>
                  <a:lnTo>
                    <a:pt x="3800" y="1024"/>
                  </a:lnTo>
                  <a:lnTo>
                    <a:pt x="3897" y="951"/>
                  </a:lnTo>
                  <a:lnTo>
                    <a:pt x="3897" y="951"/>
                  </a:lnTo>
                  <a:lnTo>
                    <a:pt x="3970" y="878"/>
                  </a:lnTo>
                  <a:lnTo>
                    <a:pt x="4092" y="829"/>
                  </a:lnTo>
                  <a:lnTo>
                    <a:pt x="4189" y="780"/>
                  </a:lnTo>
                  <a:lnTo>
                    <a:pt x="4262" y="780"/>
                  </a:lnTo>
                  <a:lnTo>
                    <a:pt x="4262" y="780"/>
                  </a:lnTo>
                  <a:lnTo>
                    <a:pt x="4384" y="731"/>
                  </a:lnTo>
                  <a:lnTo>
                    <a:pt x="4506" y="658"/>
                  </a:lnTo>
                  <a:lnTo>
                    <a:pt x="4676" y="537"/>
                  </a:lnTo>
                  <a:lnTo>
                    <a:pt x="4847" y="390"/>
                  </a:lnTo>
                  <a:lnTo>
                    <a:pt x="4847" y="390"/>
                  </a:lnTo>
                  <a:lnTo>
                    <a:pt x="5042" y="244"/>
                  </a:lnTo>
                  <a:lnTo>
                    <a:pt x="5285" y="123"/>
                  </a:lnTo>
                  <a:lnTo>
                    <a:pt x="5529" y="49"/>
                  </a:lnTo>
                  <a:lnTo>
                    <a:pt x="5797" y="1"/>
                  </a:lnTo>
                  <a:lnTo>
                    <a:pt x="5797" y="1"/>
                  </a:lnTo>
                  <a:lnTo>
                    <a:pt x="5894" y="25"/>
                  </a:lnTo>
                  <a:lnTo>
                    <a:pt x="5992" y="49"/>
                  </a:lnTo>
                  <a:lnTo>
                    <a:pt x="6040" y="74"/>
                  </a:lnTo>
                  <a:lnTo>
                    <a:pt x="6089" y="123"/>
                  </a:lnTo>
                  <a:lnTo>
                    <a:pt x="6089" y="171"/>
                  </a:lnTo>
                  <a:lnTo>
                    <a:pt x="6089" y="244"/>
                  </a:lnTo>
                  <a:lnTo>
                    <a:pt x="6040" y="317"/>
                  </a:lnTo>
                  <a:lnTo>
                    <a:pt x="5992" y="390"/>
                  </a:lnTo>
                  <a:lnTo>
                    <a:pt x="5992" y="390"/>
                  </a:lnTo>
                  <a:lnTo>
                    <a:pt x="5845" y="561"/>
                  </a:lnTo>
                  <a:lnTo>
                    <a:pt x="5772" y="707"/>
                  </a:lnTo>
                  <a:lnTo>
                    <a:pt x="5748" y="853"/>
                  </a:lnTo>
                  <a:lnTo>
                    <a:pt x="5772" y="926"/>
                  </a:lnTo>
                  <a:lnTo>
                    <a:pt x="5797" y="951"/>
                  </a:lnTo>
                  <a:lnTo>
                    <a:pt x="5797" y="951"/>
                  </a:lnTo>
                  <a:lnTo>
                    <a:pt x="5870" y="1048"/>
                  </a:lnTo>
                  <a:lnTo>
                    <a:pt x="5918" y="1145"/>
                  </a:lnTo>
                  <a:lnTo>
                    <a:pt x="5967" y="1243"/>
                  </a:lnTo>
                  <a:lnTo>
                    <a:pt x="5992" y="1340"/>
                  </a:lnTo>
                  <a:lnTo>
                    <a:pt x="5992" y="1340"/>
                  </a:lnTo>
                  <a:lnTo>
                    <a:pt x="5967" y="1438"/>
                  </a:lnTo>
                  <a:lnTo>
                    <a:pt x="5918" y="1535"/>
                  </a:lnTo>
                  <a:lnTo>
                    <a:pt x="5870" y="1633"/>
                  </a:lnTo>
                  <a:lnTo>
                    <a:pt x="5797" y="1730"/>
                  </a:lnTo>
                  <a:lnTo>
                    <a:pt x="5797" y="1730"/>
                  </a:lnTo>
                  <a:lnTo>
                    <a:pt x="5748" y="1754"/>
                  </a:lnTo>
                  <a:lnTo>
                    <a:pt x="5699" y="1754"/>
                  </a:lnTo>
                  <a:lnTo>
                    <a:pt x="5553" y="1754"/>
                  </a:lnTo>
                  <a:lnTo>
                    <a:pt x="5383" y="1657"/>
                  </a:lnTo>
                  <a:lnTo>
                    <a:pt x="5212" y="1535"/>
                  </a:lnTo>
                  <a:lnTo>
                    <a:pt x="5212" y="1535"/>
                  </a:lnTo>
                  <a:lnTo>
                    <a:pt x="5066" y="1389"/>
                  </a:lnTo>
                  <a:lnTo>
                    <a:pt x="4896" y="1316"/>
                  </a:lnTo>
                  <a:lnTo>
                    <a:pt x="4749" y="1292"/>
                  </a:lnTo>
                  <a:lnTo>
                    <a:pt x="4701" y="1316"/>
                  </a:lnTo>
                  <a:lnTo>
                    <a:pt x="4652" y="1340"/>
                  </a:lnTo>
                  <a:lnTo>
                    <a:pt x="4652" y="1340"/>
                  </a:lnTo>
                  <a:lnTo>
                    <a:pt x="4555" y="1413"/>
                  </a:lnTo>
                  <a:lnTo>
                    <a:pt x="4457" y="1486"/>
                  </a:lnTo>
                  <a:lnTo>
                    <a:pt x="4360" y="1511"/>
                  </a:lnTo>
                  <a:lnTo>
                    <a:pt x="4262" y="1535"/>
                  </a:lnTo>
                  <a:lnTo>
                    <a:pt x="4262" y="1535"/>
                  </a:lnTo>
                  <a:lnTo>
                    <a:pt x="4116" y="1559"/>
                  </a:lnTo>
                  <a:lnTo>
                    <a:pt x="4043" y="1584"/>
                  </a:lnTo>
                  <a:lnTo>
                    <a:pt x="3994" y="1633"/>
                  </a:lnTo>
                  <a:lnTo>
                    <a:pt x="3994" y="1633"/>
                  </a:lnTo>
                  <a:lnTo>
                    <a:pt x="3946" y="1657"/>
                  </a:lnTo>
                  <a:lnTo>
                    <a:pt x="3873" y="1681"/>
                  </a:lnTo>
                  <a:lnTo>
                    <a:pt x="3702" y="1730"/>
                  </a:lnTo>
                  <a:lnTo>
                    <a:pt x="3702" y="1730"/>
                  </a:lnTo>
                  <a:lnTo>
                    <a:pt x="3605" y="1730"/>
                  </a:lnTo>
                  <a:lnTo>
                    <a:pt x="3507" y="1779"/>
                  </a:lnTo>
                  <a:lnTo>
                    <a:pt x="3410" y="1827"/>
                  </a:lnTo>
                  <a:lnTo>
                    <a:pt x="3312" y="1900"/>
                  </a:lnTo>
                  <a:lnTo>
                    <a:pt x="3312" y="1900"/>
                  </a:lnTo>
                  <a:lnTo>
                    <a:pt x="3288" y="1949"/>
                  </a:lnTo>
                  <a:lnTo>
                    <a:pt x="3288" y="2022"/>
                  </a:lnTo>
                  <a:lnTo>
                    <a:pt x="3288" y="2144"/>
                  </a:lnTo>
                  <a:lnTo>
                    <a:pt x="3386" y="2314"/>
                  </a:lnTo>
                  <a:lnTo>
                    <a:pt x="3507" y="2485"/>
                  </a:lnTo>
                  <a:lnTo>
                    <a:pt x="3507" y="2485"/>
                  </a:lnTo>
                  <a:lnTo>
                    <a:pt x="3605" y="2558"/>
                  </a:lnTo>
                  <a:lnTo>
                    <a:pt x="3702" y="2582"/>
                  </a:lnTo>
                  <a:lnTo>
                    <a:pt x="3800" y="2607"/>
                  </a:lnTo>
                  <a:lnTo>
                    <a:pt x="3921" y="2607"/>
                  </a:lnTo>
                  <a:lnTo>
                    <a:pt x="4043" y="2582"/>
                  </a:lnTo>
                  <a:lnTo>
                    <a:pt x="4141" y="2534"/>
                  </a:lnTo>
                  <a:lnTo>
                    <a:pt x="4262" y="2461"/>
                  </a:lnTo>
                  <a:lnTo>
                    <a:pt x="4360" y="2388"/>
                  </a:lnTo>
                  <a:lnTo>
                    <a:pt x="4360" y="2388"/>
                  </a:lnTo>
                  <a:lnTo>
                    <a:pt x="4555" y="2193"/>
                  </a:lnTo>
                  <a:lnTo>
                    <a:pt x="4749" y="2047"/>
                  </a:lnTo>
                  <a:lnTo>
                    <a:pt x="4920" y="1949"/>
                  </a:lnTo>
                  <a:lnTo>
                    <a:pt x="5042" y="1900"/>
                  </a:lnTo>
                  <a:lnTo>
                    <a:pt x="5042" y="1900"/>
                  </a:lnTo>
                  <a:lnTo>
                    <a:pt x="5115" y="1925"/>
                  </a:lnTo>
                  <a:lnTo>
                    <a:pt x="5163" y="1974"/>
                  </a:lnTo>
                  <a:lnTo>
                    <a:pt x="5212" y="2022"/>
                  </a:lnTo>
                  <a:lnTo>
                    <a:pt x="5212" y="2095"/>
                  </a:lnTo>
                  <a:lnTo>
                    <a:pt x="5212" y="2095"/>
                  </a:lnTo>
                  <a:lnTo>
                    <a:pt x="5236" y="2168"/>
                  </a:lnTo>
                  <a:lnTo>
                    <a:pt x="5285" y="2241"/>
                  </a:lnTo>
                  <a:lnTo>
                    <a:pt x="5334" y="2266"/>
                  </a:lnTo>
                  <a:lnTo>
                    <a:pt x="5407" y="2290"/>
                  </a:lnTo>
                  <a:lnTo>
                    <a:pt x="5407" y="2290"/>
                  </a:lnTo>
                  <a:lnTo>
                    <a:pt x="5504" y="2314"/>
                  </a:lnTo>
                  <a:lnTo>
                    <a:pt x="5602" y="2339"/>
                  </a:lnTo>
                  <a:lnTo>
                    <a:pt x="5699" y="2412"/>
                  </a:lnTo>
                  <a:lnTo>
                    <a:pt x="5797" y="2485"/>
                  </a:lnTo>
                  <a:lnTo>
                    <a:pt x="5797" y="2485"/>
                  </a:lnTo>
                  <a:lnTo>
                    <a:pt x="5845" y="2558"/>
                  </a:lnTo>
                  <a:lnTo>
                    <a:pt x="5870" y="2680"/>
                  </a:lnTo>
                  <a:lnTo>
                    <a:pt x="5845" y="2777"/>
                  </a:lnTo>
                  <a:lnTo>
                    <a:pt x="5797" y="2850"/>
                  </a:lnTo>
                  <a:lnTo>
                    <a:pt x="5797" y="2850"/>
                  </a:lnTo>
                  <a:lnTo>
                    <a:pt x="5699" y="2923"/>
                  </a:lnTo>
                  <a:lnTo>
                    <a:pt x="5602" y="2996"/>
                  </a:lnTo>
                  <a:lnTo>
                    <a:pt x="5504" y="3045"/>
                  </a:lnTo>
                  <a:lnTo>
                    <a:pt x="5407" y="3045"/>
                  </a:lnTo>
                  <a:lnTo>
                    <a:pt x="5407" y="3045"/>
                  </a:lnTo>
                  <a:lnTo>
                    <a:pt x="5310" y="3069"/>
                  </a:lnTo>
                  <a:lnTo>
                    <a:pt x="5163" y="3167"/>
                  </a:lnTo>
                  <a:lnTo>
                    <a:pt x="4993" y="3289"/>
                  </a:lnTo>
                  <a:lnTo>
                    <a:pt x="4847" y="3435"/>
                  </a:lnTo>
                  <a:lnTo>
                    <a:pt x="4847" y="3435"/>
                  </a:lnTo>
                  <a:lnTo>
                    <a:pt x="4676" y="3581"/>
                  </a:lnTo>
                  <a:lnTo>
                    <a:pt x="4506" y="3703"/>
                  </a:lnTo>
                  <a:lnTo>
                    <a:pt x="4384" y="3776"/>
                  </a:lnTo>
                  <a:lnTo>
                    <a:pt x="4262" y="3800"/>
                  </a:lnTo>
                  <a:lnTo>
                    <a:pt x="4262" y="3800"/>
                  </a:lnTo>
                  <a:lnTo>
                    <a:pt x="4141" y="3849"/>
                  </a:lnTo>
                  <a:lnTo>
                    <a:pt x="3970" y="3971"/>
                  </a:lnTo>
                  <a:lnTo>
                    <a:pt x="3726" y="4165"/>
                  </a:lnTo>
                  <a:lnTo>
                    <a:pt x="3483" y="4409"/>
                  </a:lnTo>
                  <a:lnTo>
                    <a:pt x="3142" y="4750"/>
                  </a:lnTo>
                  <a:lnTo>
                    <a:pt x="3142" y="4750"/>
                  </a:lnTo>
                  <a:lnTo>
                    <a:pt x="3020" y="4847"/>
                  </a:lnTo>
                  <a:lnTo>
                    <a:pt x="2874" y="4969"/>
                  </a:lnTo>
                  <a:lnTo>
                    <a:pt x="2557" y="5164"/>
                  </a:lnTo>
                  <a:lnTo>
                    <a:pt x="2265" y="5286"/>
                  </a:lnTo>
                  <a:lnTo>
                    <a:pt x="2119" y="5310"/>
                  </a:lnTo>
                  <a:lnTo>
                    <a:pt x="1997" y="5335"/>
                  </a:lnTo>
                  <a:lnTo>
                    <a:pt x="1997" y="5335"/>
                  </a:lnTo>
                  <a:lnTo>
                    <a:pt x="1754" y="5335"/>
                  </a:lnTo>
                  <a:lnTo>
                    <a:pt x="1535" y="5383"/>
                  </a:lnTo>
                  <a:lnTo>
                    <a:pt x="1364" y="5456"/>
                  </a:lnTo>
                  <a:lnTo>
                    <a:pt x="1242" y="5529"/>
                  </a:lnTo>
                  <a:lnTo>
                    <a:pt x="1242" y="5529"/>
                  </a:lnTo>
                  <a:lnTo>
                    <a:pt x="1169" y="5602"/>
                  </a:lnTo>
                  <a:lnTo>
                    <a:pt x="1096" y="5700"/>
                  </a:lnTo>
                  <a:lnTo>
                    <a:pt x="1047" y="5797"/>
                  </a:lnTo>
                  <a:lnTo>
                    <a:pt x="1047" y="5895"/>
                  </a:lnTo>
                  <a:lnTo>
                    <a:pt x="1047" y="5895"/>
                  </a:lnTo>
                  <a:lnTo>
                    <a:pt x="1047" y="5992"/>
                  </a:lnTo>
                  <a:lnTo>
                    <a:pt x="1096" y="6090"/>
                  </a:lnTo>
                  <a:lnTo>
                    <a:pt x="1169" y="6187"/>
                  </a:lnTo>
                  <a:lnTo>
                    <a:pt x="1242" y="6284"/>
                  </a:lnTo>
                  <a:lnTo>
                    <a:pt x="1242" y="6284"/>
                  </a:lnTo>
                  <a:lnTo>
                    <a:pt x="1315" y="6357"/>
                  </a:lnTo>
                  <a:lnTo>
                    <a:pt x="1413" y="6406"/>
                  </a:lnTo>
                  <a:lnTo>
                    <a:pt x="1535" y="6455"/>
                  </a:lnTo>
                  <a:lnTo>
                    <a:pt x="1608" y="6455"/>
                  </a:lnTo>
                  <a:lnTo>
                    <a:pt x="1608" y="6455"/>
                  </a:lnTo>
                  <a:lnTo>
                    <a:pt x="1729" y="6504"/>
                  </a:lnTo>
                  <a:lnTo>
                    <a:pt x="1876" y="6601"/>
                  </a:lnTo>
                  <a:lnTo>
                    <a:pt x="2070" y="6747"/>
                  </a:lnTo>
                  <a:lnTo>
                    <a:pt x="2290" y="6942"/>
                  </a:lnTo>
                  <a:lnTo>
                    <a:pt x="2290" y="6942"/>
                  </a:lnTo>
                  <a:lnTo>
                    <a:pt x="2484" y="7137"/>
                  </a:lnTo>
                  <a:lnTo>
                    <a:pt x="2679" y="7283"/>
                  </a:lnTo>
                  <a:lnTo>
                    <a:pt x="2825" y="7380"/>
                  </a:lnTo>
                  <a:lnTo>
                    <a:pt x="2947" y="7405"/>
                  </a:lnTo>
                  <a:lnTo>
                    <a:pt x="2947" y="7405"/>
                  </a:lnTo>
                  <a:lnTo>
                    <a:pt x="3093" y="7380"/>
                  </a:lnTo>
                  <a:lnTo>
                    <a:pt x="3166" y="7356"/>
                  </a:lnTo>
                  <a:lnTo>
                    <a:pt x="3239" y="7332"/>
                  </a:lnTo>
                  <a:lnTo>
                    <a:pt x="3239" y="7332"/>
                  </a:lnTo>
                  <a:lnTo>
                    <a:pt x="3288" y="7283"/>
                  </a:lnTo>
                  <a:lnTo>
                    <a:pt x="3410" y="7259"/>
                  </a:lnTo>
                  <a:lnTo>
                    <a:pt x="3556" y="7234"/>
                  </a:lnTo>
                  <a:lnTo>
                    <a:pt x="3702" y="7234"/>
                  </a:lnTo>
                  <a:lnTo>
                    <a:pt x="3702" y="7234"/>
                  </a:lnTo>
                  <a:lnTo>
                    <a:pt x="3873" y="7234"/>
                  </a:lnTo>
                  <a:lnTo>
                    <a:pt x="4019" y="7283"/>
                  </a:lnTo>
                  <a:lnTo>
                    <a:pt x="4165" y="7332"/>
                  </a:lnTo>
                  <a:lnTo>
                    <a:pt x="4262" y="7429"/>
                  </a:lnTo>
                  <a:lnTo>
                    <a:pt x="4262" y="7429"/>
                  </a:lnTo>
                  <a:lnTo>
                    <a:pt x="4360" y="7502"/>
                  </a:lnTo>
                  <a:lnTo>
                    <a:pt x="4457" y="7551"/>
                  </a:lnTo>
                  <a:lnTo>
                    <a:pt x="4555" y="7600"/>
                  </a:lnTo>
                  <a:lnTo>
                    <a:pt x="4652" y="7600"/>
                  </a:lnTo>
                  <a:lnTo>
                    <a:pt x="4652" y="7600"/>
                  </a:lnTo>
                  <a:lnTo>
                    <a:pt x="4749" y="7648"/>
                  </a:lnTo>
                  <a:lnTo>
                    <a:pt x="4896" y="7721"/>
                  </a:lnTo>
                  <a:lnTo>
                    <a:pt x="5066" y="7843"/>
                  </a:lnTo>
                  <a:lnTo>
                    <a:pt x="5212" y="7989"/>
                  </a:lnTo>
                  <a:lnTo>
                    <a:pt x="5212" y="7989"/>
                  </a:lnTo>
                  <a:lnTo>
                    <a:pt x="5383" y="8135"/>
                  </a:lnTo>
                  <a:lnTo>
                    <a:pt x="5553" y="8257"/>
                  </a:lnTo>
                  <a:lnTo>
                    <a:pt x="5699" y="8330"/>
                  </a:lnTo>
                  <a:lnTo>
                    <a:pt x="5797" y="8355"/>
                  </a:lnTo>
                  <a:lnTo>
                    <a:pt x="5797" y="8355"/>
                  </a:lnTo>
                  <a:lnTo>
                    <a:pt x="5870" y="8379"/>
                  </a:lnTo>
                  <a:lnTo>
                    <a:pt x="5992" y="8428"/>
                  </a:lnTo>
                  <a:lnTo>
                    <a:pt x="6089" y="8476"/>
                  </a:lnTo>
                  <a:lnTo>
                    <a:pt x="6162" y="8549"/>
                  </a:lnTo>
                  <a:lnTo>
                    <a:pt x="6162" y="8549"/>
                  </a:lnTo>
                  <a:lnTo>
                    <a:pt x="6259" y="8622"/>
                  </a:lnTo>
                  <a:lnTo>
                    <a:pt x="6357" y="8695"/>
                  </a:lnTo>
                  <a:lnTo>
                    <a:pt x="6454" y="8720"/>
                  </a:lnTo>
                  <a:lnTo>
                    <a:pt x="6552" y="8744"/>
                  </a:lnTo>
                  <a:lnTo>
                    <a:pt x="6552" y="8744"/>
                  </a:lnTo>
                  <a:lnTo>
                    <a:pt x="6649" y="8769"/>
                  </a:lnTo>
                  <a:lnTo>
                    <a:pt x="6747" y="8793"/>
                  </a:lnTo>
                  <a:lnTo>
                    <a:pt x="6844" y="8866"/>
                  </a:lnTo>
                  <a:lnTo>
                    <a:pt x="6941" y="8939"/>
                  </a:lnTo>
                  <a:lnTo>
                    <a:pt x="6941" y="8939"/>
                  </a:lnTo>
                  <a:lnTo>
                    <a:pt x="7014" y="9036"/>
                  </a:lnTo>
                  <a:lnTo>
                    <a:pt x="7063" y="9134"/>
                  </a:lnTo>
                  <a:lnTo>
                    <a:pt x="7112" y="9231"/>
                  </a:lnTo>
                  <a:lnTo>
                    <a:pt x="7112" y="9304"/>
                  </a:lnTo>
                  <a:lnTo>
                    <a:pt x="7112" y="9304"/>
                  </a:lnTo>
                  <a:lnTo>
                    <a:pt x="7112" y="9402"/>
                  </a:lnTo>
                  <a:lnTo>
                    <a:pt x="7063" y="9499"/>
                  </a:lnTo>
                  <a:lnTo>
                    <a:pt x="7014" y="9597"/>
                  </a:lnTo>
                  <a:lnTo>
                    <a:pt x="6941" y="9694"/>
                  </a:lnTo>
                  <a:lnTo>
                    <a:pt x="6941" y="9694"/>
                  </a:lnTo>
                  <a:lnTo>
                    <a:pt x="6868" y="9791"/>
                  </a:lnTo>
                  <a:lnTo>
                    <a:pt x="6795" y="9889"/>
                  </a:lnTo>
                  <a:lnTo>
                    <a:pt x="6747" y="9986"/>
                  </a:lnTo>
                  <a:lnTo>
                    <a:pt x="6747" y="10084"/>
                  </a:lnTo>
                  <a:lnTo>
                    <a:pt x="6747" y="10084"/>
                  </a:lnTo>
                  <a:lnTo>
                    <a:pt x="6722" y="10181"/>
                  </a:lnTo>
                  <a:lnTo>
                    <a:pt x="6625" y="10327"/>
                  </a:lnTo>
                  <a:lnTo>
                    <a:pt x="6503" y="10473"/>
                  </a:lnTo>
                  <a:lnTo>
                    <a:pt x="6357" y="10644"/>
                  </a:lnTo>
                  <a:lnTo>
                    <a:pt x="6357" y="10644"/>
                  </a:lnTo>
                  <a:lnTo>
                    <a:pt x="6211" y="10814"/>
                  </a:lnTo>
                  <a:lnTo>
                    <a:pt x="6089" y="10961"/>
                  </a:lnTo>
                  <a:lnTo>
                    <a:pt x="6016" y="11107"/>
                  </a:lnTo>
                  <a:lnTo>
                    <a:pt x="5992" y="11204"/>
                  </a:lnTo>
                  <a:lnTo>
                    <a:pt x="5992" y="11204"/>
                  </a:lnTo>
                  <a:lnTo>
                    <a:pt x="5943" y="11326"/>
                  </a:lnTo>
                  <a:lnTo>
                    <a:pt x="5870" y="11472"/>
                  </a:lnTo>
                  <a:lnTo>
                    <a:pt x="5748" y="11618"/>
                  </a:lnTo>
                  <a:lnTo>
                    <a:pt x="5602" y="11789"/>
                  </a:lnTo>
                  <a:lnTo>
                    <a:pt x="5602" y="11789"/>
                  </a:lnTo>
                  <a:lnTo>
                    <a:pt x="5456" y="11935"/>
                  </a:lnTo>
                  <a:lnTo>
                    <a:pt x="5334" y="12105"/>
                  </a:lnTo>
                  <a:lnTo>
                    <a:pt x="5261" y="12251"/>
                  </a:lnTo>
                  <a:lnTo>
                    <a:pt x="5212" y="12349"/>
                  </a:lnTo>
                  <a:lnTo>
                    <a:pt x="5212" y="12349"/>
                  </a:lnTo>
                  <a:lnTo>
                    <a:pt x="5188" y="12446"/>
                  </a:lnTo>
                  <a:lnTo>
                    <a:pt x="5139" y="12568"/>
                  </a:lnTo>
                  <a:lnTo>
                    <a:pt x="5042" y="12714"/>
                  </a:lnTo>
                  <a:lnTo>
                    <a:pt x="4944" y="12836"/>
                  </a:lnTo>
                  <a:lnTo>
                    <a:pt x="4944" y="12836"/>
                  </a:lnTo>
                  <a:lnTo>
                    <a:pt x="4822" y="12958"/>
                  </a:lnTo>
                  <a:lnTo>
                    <a:pt x="4725" y="13079"/>
                  </a:lnTo>
                  <a:lnTo>
                    <a:pt x="4676" y="13201"/>
                  </a:lnTo>
                  <a:lnTo>
                    <a:pt x="4652" y="13299"/>
                  </a:lnTo>
                  <a:lnTo>
                    <a:pt x="4652" y="13299"/>
                  </a:lnTo>
                  <a:lnTo>
                    <a:pt x="4676" y="13469"/>
                  </a:lnTo>
                  <a:lnTo>
                    <a:pt x="4701" y="13542"/>
                  </a:lnTo>
                  <a:lnTo>
                    <a:pt x="4749" y="13591"/>
                  </a:lnTo>
                  <a:lnTo>
                    <a:pt x="4749" y="13591"/>
                  </a:lnTo>
                  <a:lnTo>
                    <a:pt x="4774" y="13640"/>
                  </a:lnTo>
                  <a:lnTo>
                    <a:pt x="4822" y="13713"/>
                  </a:lnTo>
                  <a:lnTo>
                    <a:pt x="4847" y="13883"/>
                  </a:lnTo>
                  <a:lnTo>
                    <a:pt x="4847" y="13883"/>
                  </a:lnTo>
                  <a:lnTo>
                    <a:pt x="4822" y="13956"/>
                  </a:lnTo>
                  <a:lnTo>
                    <a:pt x="4774" y="14005"/>
                  </a:lnTo>
                  <a:lnTo>
                    <a:pt x="4725" y="14054"/>
                  </a:lnTo>
                  <a:lnTo>
                    <a:pt x="4652" y="14054"/>
                  </a:lnTo>
                  <a:lnTo>
                    <a:pt x="4652" y="14054"/>
                  </a:lnTo>
                  <a:lnTo>
                    <a:pt x="4555" y="14054"/>
                  </a:lnTo>
                  <a:lnTo>
                    <a:pt x="4457" y="14005"/>
                  </a:lnTo>
                  <a:lnTo>
                    <a:pt x="4360" y="13956"/>
                  </a:lnTo>
                  <a:lnTo>
                    <a:pt x="4262" y="13883"/>
                  </a:lnTo>
                  <a:lnTo>
                    <a:pt x="4262" y="13883"/>
                  </a:lnTo>
                  <a:lnTo>
                    <a:pt x="4189" y="13761"/>
                  </a:lnTo>
                  <a:lnTo>
                    <a:pt x="4141" y="13615"/>
                  </a:lnTo>
                  <a:lnTo>
                    <a:pt x="4092" y="13469"/>
                  </a:lnTo>
                  <a:lnTo>
                    <a:pt x="4092" y="13299"/>
                  </a:lnTo>
                  <a:lnTo>
                    <a:pt x="4092" y="13299"/>
                  </a:lnTo>
                  <a:lnTo>
                    <a:pt x="4067" y="13152"/>
                  </a:lnTo>
                  <a:lnTo>
                    <a:pt x="4019" y="12982"/>
                  </a:lnTo>
                  <a:lnTo>
                    <a:pt x="3970" y="12836"/>
                  </a:lnTo>
                  <a:lnTo>
                    <a:pt x="3897" y="12738"/>
                  </a:lnTo>
                  <a:lnTo>
                    <a:pt x="3897" y="12738"/>
                  </a:lnTo>
                  <a:lnTo>
                    <a:pt x="3848" y="12690"/>
                  </a:lnTo>
                  <a:lnTo>
                    <a:pt x="3824" y="12592"/>
                  </a:lnTo>
                  <a:lnTo>
                    <a:pt x="3751" y="12349"/>
                  </a:lnTo>
                  <a:lnTo>
                    <a:pt x="3726" y="12056"/>
                  </a:lnTo>
                  <a:lnTo>
                    <a:pt x="3702" y="11716"/>
                  </a:lnTo>
                  <a:lnTo>
                    <a:pt x="3702" y="11472"/>
                  </a:lnTo>
                  <a:lnTo>
                    <a:pt x="3702" y="11472"/>
                  </a:lnTo>
                  <a:lnTo>
                    <a:pt x="3702" y="11301"/>
                  </a:lnTo>
                  <a:lnTo>
                    <a:pt x="3653" y="11107"/>
                  </a:lnTo>
                  <a:lnTo>
                    <a:pt x="3629" y="10936"/>
                  </a:lnTo>
                  <a:lnTo>
                    <a:pt x="3556" y="10741"/>
                  </a:lnTo>
                  <a:lnTo>
                    <a:pt x="3483" y="10571"/>
                  </a:lnTo>
                  <a:lnTo>
                    <a:pt x="3410" y="10425"/>
                  </a:lnTo>
                  <a:lnTo>
                    <a:pt x="3312" y="10279"/>
                  </a:lnTo>
                  <a:lnTo>
                    <a:pt x="3239" y="10181"/>
                  </a:lnTo>
                  <a:lnTo>
                    <a:pt x="3239" y="10181"/>
                  </a:lnTo>
                  <a:lnTo>
                    <a:pt x="3045" y="9962"/>
                  </a:lnTo>
                  <a:lnTo>
                    <a:pt x="2898" y="9767"/>
                  </a:lnTo>
                  <a:lnTo>
                    <a:pt x="2801" y="9621"/>
                  </a:lnTo>
                  <a:lnTo>
                    <a:pt x="2752" y="9499"/>
                  </a:lnTo>
                  <a:lnTo>
                    <a:pt x="2752" y="9499"/>
                  </a:lnTo>
                  <a:lnTo>
                    <a:pt x="2728" y="9353"/>
                  </a:lnTo>
                  <a:lnTo>
                    <a:pt x="2704" y="9280"/>
                  </a:lnTo>
                  <a:lnTo>
                    <a:pt x="2655" y="9231"/>
                  </a:lnTo>
                  <a:lnTo>
                    <a:pt x="2655" y="9231"/>
                  </a:lnTo>
                  <a:lnTo>
                    <a:pt x="2631" y="9158"/>
                  </a:lnTo>
                  <a:lnTo>
                    <a:pt x="2582" y="9036"/>
                  </a:lnTo>
                  <a:lnTo>
                    <a:pt x="2582" y="8890"/>
                  </a:lnTo>
                  <a:lnTo>
                    <a:pt x="2557" y="8744"/>
                  </a:lnTo>
                  <a:lnTo>
                    <a:pt x="2557" y="8744"/>
                  </a:lnTo>
                  <a:lnTo>
                    <a:pt x="2582" y="8598"/>
                  </a:lnTo>
                  <a:lnTo>
                    <a:pt x="2582" y="8452"/>
                  </a:lnTo>
                  <a:lnTo>
                    <a:pt x="2631" y="8330"/>
                  </a:lnTo>
                  <a:lnTo>
                    <a:pt x="2655" y="8281"/>
                  </a:lnTo>
                  <a:lnTo>
                    <a:pt x="2655" y="8281"/>
                  </a:lnTo>
                  <a:lnTo>
                    <a:pt x="2704" y="8208"/>
                  </a:lnTo>
                  <a:lnTo>
                    <a:pt x="2728" y="8160"/>
                  </a:lnTo>
                  <a:lnTo>
                    <a:pt x="2752" y="7989"/>
                  </a:lnTo>
                  <a:lnTo>
                    <a:pt x="2752" y="7989"/>
                  </a:lnTo>
                  <a:lnTo>
                    <a:pt x="2728" y="7819"/>
                  </a:lnTo>
                  <a:lnTo>
                    <a:pt x="2704" y="7746"/>
                  </a:lnTo>
                  <a:lnTo>
                    <a:pt x="2655" y="7697"/>
                  </a:lnTo>
                  <a:lnTo>
                    <a:pt x="2655" y="7697"/>
                  </a:lnTo>
                  <a:lnTo>
                    <a:pt x="2606" y="7673"/>
                  </a:lnTo>
                  <a:lnTo>
                    <a:pt x="2533" y="7624"/>
                  </a:lnTo>
                  <a:lnTo>
                    <a:pt x="2363" y="7600"/>
                  </a:lnTo>
                  <a:lnTo>
                    <a:pt x="2363" y="7600"/>
                  </a:lnTo>
                  <a:lnTo>
                    <a:pt x="2265" y="7575"/>
                  </a:lnTo>
                  <a:lnTo>
                    <a:pt x="2119" y="7502"/>
                  </a:lnTo>
                  <a:lnTo>
                    <a:pt x="1973" y="7380"/>
                  </a:lnTo>
                  <a:lnTo>
                    <a:pt x="1802" y="7234"/>
                  </a:lnTo>
                  <a:lnTo>
                    <a:pt x="1802" y="7234"/>
                  </a:lnTo>
                  <a:lnTo>
                    <a:pt x="1632" y="7088"/>
                  </a:lnTo>
                  <a:lnTo>
                    <a:pt x="1486" y="6966"/>
                  </a:lnTo>
                  <a:lnTo>
                    <a:pt x="1340" y="6869"/>
                  </a:lnTo>
                  <a:lnTo>
                    <a:pt x="1242" y="6845"/>
                  </a:lnTo>
                  <a:lnTo>
                    <a:pt x="1242" y="6845"/>
                  </a:lnTo>
                  <a:lnTo>
                    <a:pt x="1121" y="6796"/>
                  </a:lnTo>
                  <a:lnTo>
                    <a:pt x="926" y="6674"/>
                  </a:lnTo>
                  <a:lnTo>
                    <a:pt x="706" y="6504"/>
                  </a:lnTo>
                  <a:lnTo>
                    <a:pt x="463" y="6284"/>
                  </a:lnTo>
                  <a:lnTo>
                    <a:pt x="463" y="6284"/>
                  </a:lnTo>
                  <a:lnTo>
                    <a:pt x="171" y="5919"/>
                  </a:lnTo>
                  <a:lnTo>
                    <a:pt x="0" y="5700"/>
                  </a:lnTo>
                  <a:lnTo>
                    <a:pt x="0" y="5700"/>
                  </a:lnTo>
                  <a:lnTo>
                    <a:pt x="0" y="572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" name="Google Shape;298;p25"/>
            <p:cNvSpPr/>
            <p:nvPr/>
          </p:nvSpPr>
          <p:spPr>
            <a:xfrm>
              <a:off x="6128575" y="3695900"/>
              <a:ext cx="86475" cy="47525"/>
            </a:xfrm>
            <a:custGeom>
              <a:rect b="b" l="l" r="r" t="t"/>
              <a:pathLst>
                <a:path extrusionOk="0" fill="none" h="1901" w="3459">
                  <a:moveTo>
                    <a:pt x="2022" y="1340"/>
                  </a:moveTo>
                  <a:lnTo>
                    <a:pt x="2022" y="1340"/>
                  </a:lnTo>
                  <a:lnTo>
                    <a:pt x="1924" y="1413"/>
                  </a:lnTo>
                  <a:lnTo>
                    <a:pt x="1827" y="1486"/>
                  </a:lnTo>
                  <a:lnTo>
                    <a:pt x="1729" y="1511"/>
                  </a:lnTo>
                  <a:lnTo>
                    <a:pt x="1632" y="1535"/>
                  </a:lnTo>
                  <a:lnTo>
                    <a:pt x="1632" y="1535"/>
                  </a:lnTo>
                  <a:lnTo>
                    <a:pt x="1559" y="1535"/>
                  </a:lnTo>
                  <a:lnTo>
                    <a:pt x="1461" y="1584"/>
                  </a:lnTo>
                  <a:lnTo>
                    <a:pt x="1340" y="1657"/>
                  </a:lnTo>
                  <a:lnTo>
                    <a:pt x="1267" y="1730"/>
                  </a:lnTo>
                  <a:lnTo>
                    <a:pt x="1267" y="1730"/>
                  </a:lnTo>
                  <a:lnTo>
                    <a:pt x="1169" y="1803"/>
                  </a:lnTo>
                  <a:lnTo>
                    <a:pt x="1072" y="1852"/>
                  </a:lnTo>
                  <a:lnTo>
                    <a:pt x="974" y="1900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79" y="1900"/>
                  </a:lnTo>
                  <a:lnTo>
                    <a:pt x="682" y="1852"/>
                  </a:lnTo>
                  <a:lnTo>
                    <a:pt x="585" y="1803"/>
                  </a:lnTo>
                  <a:lnTo>
                    <a:pt x="512" y="1730"/>
                  </a:lnTo>
                  <a:lnTo>
                    <a:pt x="512" y="1730"/>
                  </a:lnTo>
                  <a:lnTo>
                    <a:pt x="438" y="1633"/>
                  </a:lnTo>
                  <a:lnTo>
                    <a:pt x="414" y="1535"/>
                  </a:lnTo>
                  <a:lnTo>
                    <a:pt x="438" y="1438"/>
                  </a:lnTo>
                  <a:lnTo>
                    <a:pt x="512" y="1340"/>
                  </a:lnTo>
                  <a:lnTo>
                    <a:pt x="512" y="1340"/>
                  </a:lnTo>
                  <a:lnTo>
                    <a:pt x="585" y="1243"/>
                  </a:lnTo>
                  <a:lnTo>
                    <a:pt x="633" y="1145"/>
                  </a:lnTo>
                  <a:lnTo>
                    <a:pt x="682" y="1048"/>
                  </a:lnTo>
                  <a:lnTo>
                    <a:pt x="682" y="951"/>
                  </a:lnTo>
                  <a:lnTo>
                    <a:pt x="682" y="951"/>
                  </a:lnTo>
                  <a:lnTo>
                    <a:pt x="658" y="804"/>
                  </a:lnTo>
                  <a:lnTo>
                    <a:pt x="633" y="731"/>
                  </a:lnTo>
                  <a:lnTo>
                    <a:pt x="585" y="683"/>
                  </a:lnTo>
                  <a:lnTo>
                    <a:pt x="585" y="683"/>
                  </a:lnTo>
                  <a:lnTo>
                    <a:pt x="536" y="634"/>
                  </a:lnTo>
                  <a:lnTo>
                    <a:pt x="463" y="610"/>
                  </a:lnTo>
                  <a:lnTo>
                    <a:pt x="317" y="585"/>
                  </a:lnTo>
                  <a:lnTo>
                    <a:pt x="317" y="585"/>
                  </a:lnTo>
                  <a:lnTo>
                    <a:pt x="146" y="561"/>
                  </a:lnTo>
                  <a:lnTo>
                    <a:pt x="73" y="512"/>
                  </a:lnTo>
                  <a:lnTo>
                    <a:pt x="24" y="488"/>
                  </a:lnTo>
                  <a:lnTo>
                    <a:pt x="24" y="488"/>
                  </a:lnTo>
                  <a:lnTo>
                    <a:pt x="0" y="439"/>
                  </a:lnTo>
                  <a:lnTo>
                    <a:pt x="24" y="366"/>
                  </a:lnTo>
                  <a:lnTo>
                    <a:pt x="49" y="293"/>
                  </a:lnTo>
                  <a:lnTo>
                    <a:pt x="122" y="196"/>
                  </a:lnTo>
                  <a:lnTo>
                    <a:pt x="122" y="196"/>
                  </a:lnTo>
                  <a:lnTo>
                    <a:pt x="171" y="171"/>
                  </a:lnTo>
                  <a:lnTo>
                    <a:pt x="268" y="123"/>
                  </a:lnTo>
                  <a:lnTo>
                    <a:pt x="512" y="74"/>
                  </a:lnTo>
                  <a:lnTo>
                    <a:pt x="804" y="25"/>
                  </a:lnTo>
                  <a:lnTo>
                    <a:pt x="1145" y="1"/>
                  </a:lnTo>
                  <a:lnTo>
                    <a:pt x="2509" y="1"/>
                  </a:lnTo>
                  <a:lnTo>
                    <a:pt x="2509" y="1"/>
                  </a:lnTo>
                  <a:lnTo>
                    <a:pt x="2850" y="25"/>
                  </a:lnTo>
                  <a:lnTo>
                    <a:pt x="3142" y="49"/>
                  </a:lnTo>
                  <a:lnTo>
                    <a:pt x="3337" y="74"/>
                  </a:lnTo>
                  <a:lnTo>
                    <a:pt x="3434" y="98"/>
                  </a:lnTo>
                  <a:lnTo>
                    <a:pt x="3434" y="98"/>
                  </a:lnTo>
                  <a:lnTo>
                    <a:pt x="3458" y="123"/>
                  </a:lnTo>
                  <a:lnTo>
                    <a:pt x="3434" y="171"/>
                  </a:lnTo>
                  <a:lnTo>
                    <a:pt x="3361" y="317"/>
                  </a:lnTo>
                  <a:lnTo>
                    <a:pt x="3239" y="488"/>
                  </a:lnTo>
                  <a:lnTo>
                    <a:pt x="3069" y="683"/>
                  </a:lnTo>
                  <a:lnTo>
                    <a:pt x="3069" y="683"/>
                  </a:lnTo>
                  <a:lnTo>
                    <a:pt x="2874" y="853"/>
                  </a:lnTo>
                  <a:lnTo>
                    <a:pt x="2679" y="999"/>
                  </a:lnTo>
                  <a:lnTo>
                    <a:pt x="2509" y="1121"/>
                  </a:lnTo>
                  <a:lnTo>
                    <a:pt x="2411" y="1145"/>
                  </a:lnTo>
                  <a:lnTo>
                    <a:pt x="2411" y="1145"/>
                  </a:lnTo>
                  <a:lnTo>
                    <a:pt x="2314" y="1170"/>
                  </a:lnTo>
                  <a:lnTo>
                    <a:pt x="2216" y="1194"/>
                  </a:lnTo>
                  <a:lnTo>
                    <a:pt x="2119" y="1267"/>
                  </a:lnTo>
                  <a:lnTo>
                    <a:pt x="2022" y="1340"/>
                  </a:lnTo>
                  <a:lnTo>
                    <a:pt x="2022" y="134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9" name="Google Shape;299;p25"/>
            <p:cNvSpPr/>
            <p:nvPr/>
          </p:nvSpPr>
          <p:spPr>
            <a:xfrm>
              <a:off x="6357500" y="3940075"/>
              <a:ext cx="18900" cy="34725"/>
            </a:xfrm>
            <a:custGeom>
              <a:rect b="b" l="l" r="r" t="t"/>
              <a:pathLst>
                <a:path extrusionOk="0" fill="none" h="1389" w="756">
                  <a:moveTo>
                    <a:pt x="585" y="682"/>
                  </a:moveTo>
                  <a:lnTo>
                    <a:pt x="585" y="682"/>
                  </a:lnTo>
                  <a:lnTo>
                    <a:pt x="512" y="779"/>
                  </a:lnTo>
                  <a:lnTo>
                    <a:pt x="439" y="877"/>
                  </a:lnTo>
                  <a:lnTo>
                    <a:pt x="390" y="974"/>
                  </a:lnTo>
                  <a:lnTo>
                    <a:pt x="390" y="1072"/>
                  </a:lnTo>
                  <a:lnTo>
                    <a:pt x="390" y="1072"/>
                  </a:lnTo>
                  <a:lnTo>
                    <a:pt x="366" y="1218"/>
                  </a:lnTo>
                  <a:lnTo>
                    <a:pt x="317" y="1291"/>
                  </a:lnTo>
                  <a:lnTo>
                    <a:pt x="293" y="1364"/>
                  </a:lnTo>
                  <a:lnTo>
                    <a:pt x="293" y="1364"/>
                  </a:lnTo>
                  <a:lnTo>
                    <a:pt x="244" y="1388"/>
                  </a:lnTo>
                  <a:lnTo>
                    <a:pt x="195" y="1388"/>
                  </a:lnTo>
                  <a:lnTo>
                    <a:pt x="147" y="1388"/>
                  </a:lnTo>
                  <a:lnTo>
                    <a:pt x="98" y="1364"/>
                  </a:lnTo>
                  <a:lnTo>
                    <a:pt x="98" y="1364"/>
                  </a:lnTo>
                  <a:lnTo>
                    <a:pt x="74" y="1291"/>
                  </a:lnTo>
                  <a:lnTo>
                    <a:pt x="25" y="1169"/>
                  </a:lnTo>
                  <a:lnTo>
                    <a:pt x="25" y="1023"/>
                  </a:lnTo>
                  <a:lnTo>
                    <a:pt x="1" y="877"/>
                  </a:lnTo>
                  <a:lnTo>
                    <a:pt x="1" y="877"/>
                  </a:lnTo>
                  <a:lnTo>
                    <a:pt x="25" y="706"/>
                  </a:lnTo>
                  <a:lnTo>
                    <a:pt x="98" y="536"/>
                  </a:lnTo>
                  <a:lnTo>
                    <a:pt x="171" y="365"/>
                  </a:lnTo>
                  <a:lnTo>
                    <a:pt x="293" y="219"/>
                  </a:lnTo>
                  <a:lnTo>
                    <a:pt x="293" y="219"/>
                  </a:lnTo>
                  <a:lnTo>
                    <a:pt x="415" y="122"/>
                  </a:lnTo>
                  <a:lnTo>
                    <a:pt x="512" y="49"/>
                  </a:lnTo>
                  <a:lnTo>
                    <a:pt x="609" y="0"/>
                  </a:lnTo>
                  <a:lnTo>
                    <a:pt x="682" y="24"/>
                  </a:lnTo>
                  <a:lnTo>
                    <a:pt x="682" y="24"/>
                  </a:lnTo>
                  <a:lnTo>
                    <a:pt x="707" y="73"/>
                  </a:lnTo>
                  <a:lnTo>
                    <a:pt x="731" y="146"/>
                  </a:lnTo>
                  <a:lnTo>
                    <a:pt x="756" y="317"/>
                  </a:lnTo>
                  <a:lnTo>
                    <a:pt x="756" y="317"/>
                  </a:lnTo>
                  <a:lnTo>
                    <a:pt x="756" y="390"/>
                  </a:lnTo>
                  <a:lnTo>
                    <a:pt x="707" y="487"/>
                  </a:lnTo>
                  <a:lnTo>
                    <a:pt x="658" y="609"/>
                  </a:lnTo>
                  <a:lnTo>
                    <a:pt x="585" y="682"/>
                  </a:lnTo>
                  <a:lnTo>
                    <a:pt x="585" y="682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" name="Google Shape;300;p25"/>
            <p:cNvSpPr/>
            <p:nvPr/>
          </p:nvSpPr>
          <p:spPr>
            <a:xfrm>
              <a:off x="6202850" y="3720875"/>
              <a:ext cx="204000" cy="278875"/>
            </a:xfrm>
            <a:custGeom>
              <a:rect b="b" l="l" r="r" t="t"/>
              <a:pathLst>
                <a:path extrusionOk="0" fill="none" h="11155" w="8160">
                  <a:moveTo>
                    <a:pt x="8159" y="4774"/>
                  </a:moveTo>
                  <a:lnTo>
                    <a:pt x="8159" y="4774"/>
                  </a:lnTo>
                  <a:lnTo>
                    <a:pt x="7599" y="4701"/>
                  </a:lnTo>
                  <a:lnTo>
                    <a:pt x="7283" y="4652"/>
                  </a:lnTo>
                  <a:lnTo>
                    <a:pt x="7136" y="4603"/>
                  </a:lnTo>
                  <a:lnTo>
                    <a:pt x="7136" y="4603"/>
                  </a:lnTo>
                  <a:lnTo>
                    <a:pt x="7088" y="4579"/>
                  </a:lnTo>
                  <a:lnTo>
                    <a:pt x="7015" y="4555"/>
                  </a:lnTo>
                  <a:lnTo>
                    <a:pt x="6844" y="4530"/>
                  </a:lnTo>
                  <a:lnTo>
                    <a:pt x="6844" y="4530"/>
                  </a:lnTo>
                  <a:lnTo>
                    <a:pt x="6747" y="4506"/>
                  </a:lnTo>
                  <a:lnTo>
                    <a:pt x="6649" y="4457"/>
                  </a:lnTo>
                  <a:lnTo>
                    <a:pt x="6552" y="4409"/>
                  </a:lnTo>
                  <a:lnTo>
                    <a:pt x="6454" y="4336"/>
                  </a:lnTo>
                  <a:lnTo>
                    <a:pt x="6454" y="4336"/>
                  </a:lnTo>
                  <a:lnTo>
                    <a:pt x="6381" y="4262"/>
                  </a:lnTo>
                  <a:lnTo>
                    <a:pt x="6308" y="4214"/>
                  </a:lnTo>
                  <a:lnTo>
                    <a:pt x="6235" y="4214"/>
                  </a:lnTo>
                  <a:lnTo>
                    <a:pt x="6187" y="4238"/>
                  </a:lnTo>
                  <a:lnTo>
                    <a:pt x="6187" y="4238"/>
                  </a:lnTo>
                  <a:lnTo>
                    <a:pt x="6162" y="4287"/>
                  </a:lnTo>
                  <a:lnTo>
                    <a:pt x="6162" y="4360"/>
                  </a:lnTo>
                  <a:lnTo>
                    <a:pt x="6211" y="4433"/>
                  </a:lnTo>
                  <a:lnTo>
                    <a:pt x="6284" y="4530"/>
                  </a:lnTo>
                  <a:lnTo>
                    <a:pt x="6284" y="4530"/>
                  </a:lnTo>
                  <a:lnTo>
                    <a:pt x="6357" y="4603"/>
                  </a:lnTo>
                  <a:lnTo>
                    <a:pt x="6454" y="4652"/>
                  </a:lnTo>
                  <a:lnTo>
                    <a:pt x="6576" y="4701"/>
                  </a:lnTo>
                  <a:lnTo>
                    <a:pt x="6649" y="4701"/>
                  </a:lnTo>
                  <a:lnTo>
                    <a:pt x="6649" y="4701"/>
                  </a:lnTo>
                  <a:lnTo>
                    <a:pt x="6747" y="4725"/>
                  </a:lnTo>
                  <a:lnTo>
                    <a:pt x="6844" y="4774"/>
                  </a:lnTo>
                  <a:lnTo>
                    <a:pt x="6942" y="4823"/>
                  </a:lnTo>
                  <a:lnTo>
                    <a:pt x="7039" y="4896"/>
                  </a:lnTo>
                  <a:lnTo>
                    <a:pt x="7039" y="4896"/>
                  </a:lnTo>
                  <a:lnTo>
                    <a:pt x="7063" y="4944"/>
                  </a:lnTo>
                  <a:lnTo>
                    <a:pt x="7088" y="4993"/>
                  </a:lnTo>
                  <a:lnTo>
                    <a:pt x="7063" y="5139"/>
                  </a:lnTo>
                  <a:lnTo>
                    <a:pt x="6966" y="5310"/>
                  </a:lnTo>
                  <a:lnTo>
                    <a:pt x="6844" y="5480"/>
                  </a:lnTo>
                  <a:lnTo>
                    <a:pt x="6844" y="5480"/>
                  </a:lnTo>
                  <a:lnTo>
                    <a:pt x="6674" y="5626"/>
                  </a:lnTo>
                  <a:lnTo>
                    <a:pt x="6528" y="5748"/>
                  </a:lnTo>
                  <a:lnTo>
                    <a:pt x="6381" y="5821"/>
                  </a:lnTo>
                  <a:lnTo>
                    <a:pt x="6284" y="5846"/>
                  </a:lnTo>
                  <a:lnTo>
                    <a:pt x="6284" y="5846"/>
                  </a:lnTo>
                  <a:lnTo>
                    <a:pt x="6113" y="5870"/>
                  </a:lnTo>
                  <a:lnTo>
                    <a:pt x="6040" y="5894"/>
                  </a:lnTo>
                  <a:lnTo>
                    <a:pt x="5992" y="5943"/>
                  </a:lnTo>
                  <a:lnTo>
                    <a:pt x="5992" y="5943"/>
                  </a:lnTo>
                  <a:lnTo>
                    <a:pt x="5943" y="5967"/>
                  </a:lnTo>
                  <a:lnTo>
                    <a:pt x="5894" y="5992"/>
                  </a:lnTo>
                  <a:lnTo>
                    <a:pt x="5846" y="5967"/>
                  </a:lnTo>
                  <a:lnTo>
                    <a:pt x="5797" y="5943"/>
                  </a:lnTo>
                  <a:lnTo>
                    <a:pt x="5797" y="5943"/>
                  </a:lnTo>
                  <a:lnTo>
                    <a:pt x="5773" y="5894"/>
                  </a:lnTo>
                  <a:lnTo>
                    <a:pt x="5724" y="5821"/>
                  </a:lnTo>
                  <a:lnTo>
                    <a:pt x="5699" y="5651"/>
                  </a:lnTo>
                  <a:lnTo>
                    <a:pt x="5699" y="5651"/>
                  </a:lnTo>
                  <a:lnTo>
                    <a:pt x="5675" y="5553"/>
                  </a:lnTo>
                  <a:lnTo>
                    <a:pt x="5602" y="5407"/>
                  </a:lnTo>
                  <a:lnTo>
                    <a:pt x="5480" y="5261"/>
                  </a:lnTo>
                  <a:lnTo>
                    <a:pt x="5334" y="5091"/>
                  </a:lnTo>
                  <a:lnTo>
                    <a:pt x="5334" y="5091"/>
                  </a:lnTo>
                  <a:lnTo>
                    <a:pt x="5188" y="4920"/>
                  </a:lnTo>
                  <a:lnTo>
                    <a:pt x="5066" y="4774"/>
                  </a:lnTo>
                  <a:lnTo>
                    <a:pt x="4969" y="4628"/>
                  </a:lnTo>
                  <a:lnTo>
                    <a:pt x="4944" y="4530"/>
                  </a:lnTo>
                  <a:lnTo>
                    <a:pt x="4944" y="4530"/>
                  </a:lnTo>
                  <a:lnTo>
                    <a:pt x="4944" y="4457"/>
                  </a:lnTo>
                  <a:lnTo>
                    <a:pt x="4920" y="4409"/>
                  </a:lnTo>
                  <a:lnTo>
                    <a:pt x="4896" y="4409"/>
                  </a:lnTo>
                  <a:lnTo>
                    <a:pt x="4847" y="4433"/>
                  </a:lnTo>
                  <a:lnTo>
                    <a:pt x="4847" y="4433"/>
                  </a:lnTo>
                  <a:lnTo>
                    <a:pt x="4823" y="4482"/>
                  </a:lnTo>
                  <a:lnTo>
                    <a:pt x="4774" y="4555"/>
                  </a:lnTo>
                  <a:lnTo>
                    <a:pt x="4750" y="4701"/>
                  </a:lnTo>
                  <a:lnTo>
                    <a:pt x="4750" y="4701"/>
                  </a:lnTo>
                  <a:lnTo>
                    <a:pt x="4774" y="4798"/>
                  </a:lnTo>
                  <a:lnTo>
                    <a:pt x="4847" y="4920"/>
                  </a:lnTo>
                  <a:lnTo>
                    <a:pt x="4920" y="5066"/>
                  </a:lnTo>
                  <a:lnTo>
                    <a:pt x="5042" y="5188"/>
                  </a:lnTo>
                  <a:lnTo>
                    <a:pt x="5042" y="5188"/>
                  </a:lnTo>
                  <a:lnTo>
                    <a:pt x="5139" y="5310"/>
                  </a:lnTo>
                  <a:lnTo>
                    <a:pt x="5237" y="5431"/>
                  </a:lnTo>
                  <a:lnTo>
                    <a:pt x="5310" y="5553"/>
                  </a:lnTo>
                  <a:lnTo>
                    <a:pt x="5334" y="5651"/>
                  </a:lnTo>
                  <a:lnTo>
                    <a:pt x="5334" y="5651"/>
                  </a:lnTo>
                  <a:lnTo>
                    <a:pt x="5334" y="5748"/>
                  </a:lnTo>
                  <a:lnTo>
                    <a:pt x="5383" y="5846"/>
                  </a:lnTo>
                  <a:lnTo>
                    <a:pt x="5432" y="5943"/>
                  </a:lnTo>
                  <a:lnTo>
                    <a:pt x="5505" y="6040"/>
                  </a:lnTo>
                  <a:lnTo>
                    <a:pt x="5505" y="6040"/>
                  </a:lnTo>
                  <a:lnTo>
                    <a:pt x="5626" y="6113"/>
                  </a:lnTo>
                  <a:lnTo>
                    <a:pt x="5773" y="6162"/>
                  </a:lnTo>
                  <a:lnTo>
                    <a:pt x="5919" y="6211"/>
                  </a:lnTo>
                  <a:lnTo>
                    <a:pt x="6089" y="6235"/>
                  </a:lnTo>
                  <a:lnTo>
                    <a:pt x="6089" y="6235"/>
                  </a:lnTo>
                  <a:lnTo>
                    <a:pt x="6235" y="6235"/>
                  </a:lnTo>
                  <a:lnTo>
                    <a:pt x="6357" y="6284"/>
                  </a:lnTo>
                  <a:lnTo>
                    <a:pt x="6430" y="6333"/>
                  </a:lnTo>
                  <a:lnTo>
                    <a:pt x="6454" y="6381"/>
                  </a:lnTo>
                  <a:lnTo>
                    <a:pt x="6454" y="6430"/>
                  </a:lnTo>
                  <a:lnTo>
                    <a:pt x="6454" y="6430"/>
                  </a:lnTo>
                  <a:lnTo>
                    <a:pt x="6430" y="6527"/>
                  </a:lnTo>
                  <a:lnTo>
                    <a:pt x="6308" y="6722"/>
                  </a:lnTo>
                  <a:lnTo>
                    <a:pt x="6113" y="6941"/>
                  </a:lnTo>
                  <a:lnTo>
                    <a:pt x="5894" y="7185"/>
                  </a:lnTo>
                  <a:lnTo>
                    <a:pt x="5894" y="7185"/>
                  </a:lnTo>
                  <a:lnTo>
                    <a:pt x="5675" y="7429"/>
                  </a:lnTo>
                  <a:lnTo>
                    <a:pt x="5505" y="7696"/>
                  </a:lnTo>
                  <a:lnTo>
                    <a:pt x="5358" y="7940"/>
                  </a:lnTo>
                  <a:lnTo>
                    <a:pt x="5334" y="8037"/>
                  </a:lnTo>
                  <a:lnTo>
                    <a:pt x="5334" y="8135"/>
                  </a:lnTo>
                  <a:lnTo>
                    <a:pt x="5334" y="8135"/>
                  </a:lnTo>
                  <a:lnTo>
                    <a:pt x="5334" y="8281"/>
                  </a:lnTo>
                  <a:lnTo>
                    <a:pt x="5358" y="8427"/>
                  </a:lnTo>
                  <a:lnTo>
                    <a:pt x="5383" y="8525"/>
                  </a:lnTo>
                  <a:lnTo>
                    <a:pt x="5432" y="8598"/>
                  </a:lnTo>
                  <a:lnTo>
                    <a:pt x="5432" y="8598"/>
                  </a:lnTo>
                  <a:lnTo>
                    <a:pt x="5456" y="8646"/>
                  </a:lnTo>
                  <a:lnTo>
                    <a:pt x="5480" y="8719"/>
                  </a:lnTo>
                  <a:lnTo>
                    <a:pt x="5505" y="8890"/>
                  </a:lnTo>
                  <a:lnTo>
                    <a:pt x="5505" y="8890"/>
                  </a:lnTo>
                  <a:lnTo>
                    <a:pt x="5480" y="8987"/>
                  </a:lnTo>
                  <a:lnTo>
                    <a:pt x="5383" y="9158"/>
                  </a:lnTo>
                  <a:lnTo>
                    <a:pt x="5237" y="9353"/>
                  </a:lnTo>
                  <a:lnTo>
                    <a:pt x="5042" y="9547"/>
                  </a:lnTo>
                  <a:lnTo>
                    <a:pt x="5042" y="9547"/>
                  </a:lnTo>
                  <a:lnTo>
                    <a:pt x="4847" y="9742"/>
                  </a:lnTo>
                  <a:lnTo>
                    <a:pt x="4701" y="9937"/>
                  </a:lnTo>
                  <a:lnTo>
                    <a:pt x="4603" y="10108"/>
                  </a:lnTo>
                  <a:lnTo>
                    <a:pt x="4555" y="10205"/>
                  </a:lnTo>
                  <a:lnTo>
                    <a:pt x="4555" y="10205"/>
                  </a:lnTo>
                  <a:lnTo>
                    <a:pt x="4530" y="10327"/>
                  </a:lnTo>
                  <a:lnTo>
                    <a:pt x="4457" y="10473"/>
                  </a:lnTo>
                  <a:lnTo>
                    <a:pt x="4336" y="10619"/>
                  </a:lnTo>
                  <a:lnTo>
                    <a:pt x="4189" y="10790"/>
                  </a:lnTo>
                  <a:lnTo>
                    <a:pt x="4189" y="10790"/>
                  </a:lnTo>
                  <a:lnTo>
                    <a:pt x="4019" y="10936"/>
                  </a:lnTo>
                  <a:lnTo>
                    <a:pt x="3873" y="11057"/>
                  </a:lnTo>
                  <a:lnTo>
                    <a:pt x="3727" y="11131"/>
                  </a:lnTo>
                  <a:lnTo>
                    <a:pt x="3605" y="11155"/>
                  </a:lnTo>
                  <a:lnTo>
                    <a:pt x="3605" y="11155"/>
                  </a:lnTo>
                  <a:lnTo>
                    <a:pt x="3532" y="11155"/>
                  </a:lnTo>
                  <a:lnTo>
                    <a:pt x="3434" y="11106"/>
                  </a:lnTo>
                  <a:lnTo>
                    <a:pt x="3337" y="11057"/>
                  </a:lnTo>
                  <a:lnTo>
                    <a:pt x="3240" y="10984"/>
                  </a:lnTo>
                  <a:lnTo>
                    <a:pt x="3240" y="10984"/>
                  </a:lnTo>
                  <a:lnTo>
                    <a:pt x="3167" y="10887"/>
                  </a:lnTo>
                  <a:lnTo>
                    <a:pt x="3093" y="10790"/>
                  </a:lnTo>
                  <a:lnTo>
                    <a:pt x="3069" y="10692"/>
                  </a:lnTo>
                  <a:lnTo>
                    <a:pt x="3045" y="10595"/>
                  </a:lnTo>
                  <a:lnTo>
                    <a:pt x="3045" y="10595"/>
                  </a:lnTo>
                  <a:lnTo>
                    <a:pt x="3020" y="10424"/>
                  </a:lnTo>
                  <a:lnTo>
                    <a:pt x="2996" y="10351"/>
                  </a:lnTo>
                  <a:lnTo>
                    <a:pt x="2947" y="10302"/>
                  </a:lnTo>
                  <a:lnTo>
                    <a:pt x="2947" y="10302"/>
                  </a:lnTo>
                  <a:lnTo>
                    <a:pt x="2923" y="10254"/>
                  </a:lnTo>
                  <a:lnTo>
                    <a:pt x="2874" y="10181"/>
                  </a:lnTo>
                  <a:lnTo>
                    <a:pt x="2850" y="10035"/>
                  </a:lnTo>
                  <a:lnTo>
                    <a:pt x="2850" y="10035"/>
                  </a:lnTo>
                  <a:lnTo>
                    <a:pt x="2826" y="9864"/>
                  </a:lnTo>
                  <a:lnTo>
                    <a:pt x="2801" y="9791"/>
                  </a:lnTo>
                  <a:lnTo>
                    <a:pt x="2752" y="9742"/>
                  </a:lnTo>
                  <a:lnTo>
                    <a:pt x="2752" y="9742"/>
                  </a:lnTo>
                  <a:lnTo>
                    <a:pt x="2728" y="9669"/>
                  </a:lnTo>
                  <a:lnTo>
                    <a:pt x="2704" y="9572"/>
                  </a:lnTo>
                  <a:lnTo>
                    <a:pt x="2679" y="9426"/>
                  </a:lnTo>
                  <a:lnTo>
                    <a:pt x="2655" y="9255"/>
                  </a:lnTo>
                  <a:lnTo>
                    <a:pt x="2655" y="9255"/>
                  </a:lnTo>
                  <a:lnTo>
                    <a:pt x="2679" y="9109"/>
                  </a:lnTo>
                  <a:lnTo>
                    <a:pt x="2704" y="8963"/>
                  </a:lnTo>
                  <a:lnTo>
                    <a:pt x="2728" y="8866"/>
                  </a:lnTo>
                  <a:lnTo>
                    <a:pt x="2752" y="8792"/>
                  </a:lnTo>
                  <a:lnTo>
                    <a:pt x="2752" y="8792"/>
                  </a:lnTo>
                  <a:lnTo>
                    <a:pt x="2801" y="8744"/>
                  </a:lnTo>
                  <a:lnTo>
                    <a:pt x="2826" y="8671"/>
                  </a:lnTo>
                  <a:lnTo>
                    <a:pt x="2850" y="8500"/>
                  </a:lnTo>
                  <a:lnTo>
                    <a:pt x="2850" y="8500"/>
                  </a:lnTo>
                  <a:lnTo>
                    <a:pt x="2826" y="8403"/>
                  </a:lnTo>
                  <a:lnTo>
                    <a:pt x="2777" y="8281"/>
                  </a:lnTo>
                  <a:lnTo>
                    <a:pt x="2679" y="8159"/>
                  </a:lnTo>
                  <a:lnTo>
                    <a:pt x="2582" y="8037"/>
                  </a:lnTo>
                  <a:lnTo>
                    <a:pt x="2582" y="8037"/>
                  </a:lnTo>
                  <a:lnTo>
                    <a:pt x="2460" y="7891"/>
                  </a:lnTo>
                  <a:lnTo>
                    <a:pt x="2363" y="7721"/>
                  </a:lnTo>
                  <a:lnTo>
                    <a:pt x="2314" y="7526"/>
                  </a:lnTo>
                  <a:lnTo>
                    <a:pt x="2290" y="7356"/>
                  </a:lnTo>
                  <a:lnTo>
                    <a:pt x="2290" y="7356"/>
                  </a:lnTo>
                  <a:lnTo>
                    <a:pt x="2290" y="7209"/>
                  </a:lnTo>
                  <a:lnTo>
                    <a:pt x="2265" y="7063"/>
                  </a:lnTo>
                  <a:lnTo>
                    <a:pt x="2217" y="6966"/>
                  </a:lnTo>
                  <a:lnTo>
                    <a:pt x="2192" y="6893"/>
                  </a:lnTo>
                  <a:lnTo>
                    <a:pt x="2192" y="6893"/>
                  </a:lnTo>
                  <a:lnTo>
                    <a:pt x="2144" y="6844"/>
                  </a:lnTo>
                  <a:lnTo>
                    <a:pt x="2071" y="6820"/>
                  </a:lnTo>
                  <a:lnTo>
                    <a:pt x="1900" y="6795"/>
                  </a:lnTo>
                  <a:lnTo>
                    <a:pt x="1900" y="6795"/>
                  </a:lnTo>
                  <a:lnTo>
                    <a:pt x="1754" y="6820"/>
                  </a:lnTo>
                  <a:lnTo>
                    <a:pt x="1681" y="6844"/>
                  </a:lnTo>
                  <a:lnTo>
                    <a:pt x="1632" y="6893"/>
                  </a:lnTo>
                  <a:lnTo>
                    <a:pt x="1632" y="6893"/>
                  </a:lnTo>
                  <a:lnTo>
                    <a:pt x="1559" y="6941"/>
                  </a:lnTo>
                  <a:lnTo>
                    <a:pt x="1437" y="6966"/>
                  </a:lnTo>
                  <a:lnTo>
                    <a:pt x="1291" y="6990"/>
                  </a:lnTo>
                  <a:lnTo>
                    <a:pt x="1145" y="6990"/>
                  </a:lnTo>
                  <a:lnTo>
                    <a:pt x="1145" y="6990"/>
                  </a:lnTo>
                  <a:lnTo>
                    <a:pt x="975" y="6966"/>
                  </a:lnTo>
                  <a:lnTo>
                    <a:pt x="780" y="6868"/>
                  </a:lnTo>
                  <a:lnTo>
                    <a:pt x="561" y="6747"/>
                  </a:lnTo>
                  <a:lnTo>
                    <a:pt x="390" y="6601"/>
                  </a:lnTo>
                  <a:lnTo>
                    <a:pt x="390" y="6601"/>
                  </a:lnTo>
                  <a:lnTo>
                    <a:pt x="317" y="6527"/>
                  </a:lnTo>
                  <a:lnTo>
                    <a:pt x="244" y="6406"/>
                  </a:lnTo>
                  <a:lnTo>
                    <a:pt x="122" y="6113"/>
                  </a:lnTo>
                  <a:lnTo>
                    <a:pt x="49" y="5797"/>
                  </a:lnTo>
                  <a:lnTo>
                    <a:pt x="0" y="5480"/>
                  </a:lnTo>
                  <a:lnTo>
                    <a:pt x="0" y="5480"/>
                  </a:lnTo>
                  <a:lnTo>
                    <a:pt x="25" y="5310"/>
                  </a:lnTo>
                  <a:lnTo>
                    <a:pt x="49" y="5139"/>
                  </a:lnTo>
                  <a:lnTo>
                    <a:pt x="147" y="4798"/>
                  </a:lnTo>
                  <a:lnTo>
                    <a:pt x="220" y="4628"/>
                  </a:lnTo>
                  <a:lnTo>
                    <a:pt x="293" y="4482"/>
                  </a:lnTo>
                  <a:lnTo>
                    <a:pt x="390" y="4336"/>
                  </a:lnTo>
                  <a:lnTo>
                    <a:pt x="487" y="4238"/>
                  </a:lnTo>
                  <a:lnTo>
                    <a:pt x="487" y="4238"/>
                  </a:lnTo>
                  <a:lnTo>
                    <a:pt x="682" y="4043"/>
                  </a:lnTo>
                  <a:lnTo>
                    <a:pt x="877" y="3897"/>
                  </a:lnTo>
                  <a:lnTo>
                    <a:pt x="1048" y="3800"/>
                  </a:lnTo>
                  <a:lnTo>
                    <a:pt x="1145" y="3751"/>
                  </a:lnTo>
                  <a:lnTo>
                    <a:pt x="1145" y="3751"/>
                  </a:lnTo>
                  <a:lnTo>
                    <a:pt x="1316" y="3727"/>
                  </a:lnTo>
                  <a:lnTo>
                    <a:pt x="1389" y="3702"/>
                  </a:lnTo>
                  <a:lnTo>
                    <a:pt x="1437" y="3654"/>
                  </a:lnTo>
                  <a:lnTo>
                    <a:pt x="1437" y="3654"/>
                  </a:lnTo>
                  <a:lnTo>
                    <a:pt x="1510" y="3629"/>
                  </a:lnTo>
                  <a:lnTo>
                    <a:pt x="1608" y="3605"/>
                  </a:lnTo>
                  <a:lnTo>
                    <a:pt x="1754" y="3581"/>
                  </a:lnTo>
                  <a:lnTo>
                    <a:pt x="1900" y="3581"/>
                  </a:lnTo>
                  <a:lnTo>
                    <a:pt x="1900" y="3581"/>
                  </a:lnTo>
                  <a:lnTo>
                    <a:pt x="2071" y="3581"/>
                  </a:lnTo>
                  <a:lnTo>
                    <a:pt x="2241" y="3629"/>
                  </a:lnTo>
                  <a:lnTo>
                    <a:pt x="2363" y="3678"/>
                  </a:lnTo>
                  <a:lnTo>
                    <a:pt x="2485" y="3751"/>
                  </a:lnTo>
                  <a:lnTo>
                    <a:pt x="2485" y="3751"/>
                  </a:lnTo>
                  <a:lnTo>
                    <a:pt x="2558" y="3824"/>
                  </a:lnTo>
                  <a:lnTo>
                    <a:pt x="2655" y="3897"/>
                  </a:lnTo>
                  <a:lnTo>
                    <a:pt x="2777" y="3946"/>
                  </a:lnTo>
                  <a:lnTo>
                    <a:pt x="2850" y="3946"/>
                  </a:lnTo>
                  <a:lnTo>
                    <a:pt x="2850" y="3946"/>
                  </a:lnTo>
                  <a:lnTo>
                    <a:pt x="3020" y="3970"/>
                  </a:lnTo>
                  <a:lnTo>
                    <a:pt x="3093" y="4019"/>
                  </a:lnTo>
                  <a:lnTo>
                    <a:pt x="3142" y="4043"/>
                  </a:lnTo>
                  <a:lnTo>
                    <a:pt x="3142" y="4043"/>
                  </a:lnTo>
                  <a:lnTo>
                    <a:pt x="3191" y="4068"/>
                  </a:lnTo>
                  <a:lnTo>
                    <a:pt x="3240" y="4092"/>
                  </a:lnTo>
                  <a:lnTo>
                    <a:pt x="3288" y="4068"/>
                  </a:lnTo>
                  <a:lnTo>
                    <a:pt x="3337" y="4043"/>
                  </a:lnTo>
                  <a:lnTo>
                    <a:pt x="3337" y="4043"/>
                  </a:lnTo>
                  <a:lnTo>
                    <a:pt x="3386" y="4019"/>
                  </a:lnTo>
                  <a:lnTo>
                    <a:pt x="3459" y="3970"/>
                  </a:lnTo>
                  <a:lnTo>
                    <a:pt x="3605" y="3946"/>
                  </a:lnTo>
                  <a:lnTo>
                    <a:pt x="3605" y="3946"/>
                  </a:lnTo>
                  <a:lnTo>
                    <a:pt x="3775" y="3970"/>
                  </a:lnTo>
                  <a:lnTo>
                    <a:pt x="3848" y="4019"/>
                  </a:lnTo>
                  <a:lnTo>
                    <a:pt x="3897" y="4043"/>
                  </a:lnTo>
                  <a:lnTo>
                    <a:pt x="3897" y="4043"/>
                  </a:lnTo>
                  <a:lnTo>
                    <a:pt x="3970" y="4092"/>
                  </a:lnTo>
                  <a:lnTo>
                    <a:pt x="4068" y="4116"/>
                  </a:lnTo>
                  <a:lnTo>
                    <a:pt x="4214" y="4141"/>
                  </a:lnTo>
                  <a:lnTo>
                    <a:pt x="4384" y="4141"/>
                  </a:lnTo>
                  <a:lnTo>
                    <a:pt x="4384" y="4141"/>
                  </a:lnTo>
                  <a:lnTo>
                    <a:pt x="4530" y="4141"/>
                  </a:lnTo>
                  <a:lnTo>
                    <a:pt x="4677" y="4116"/>
                  </a:lnTo>
                  <a:lnTo>
                    <a:pt x="4774" y="4092"/>
                  </a:lnTo>
                  <a:lnTo>
                    <a:pt x="4847" y="4043"/>
                  </a:lnTo>
                  <a:lnTo>
                    <a:pt x="4847" y="4043"/>
                  </a:lnTo>
                  <a:lnTo>
                    <a:pt x="4896" y="3995"/>
                  </a:lnTo>
                  <a:lnTo>
                    <a:pt x="4920" y="3921"/>
                  </a:lnTo>
                  <a:lnTo>
                    <a:pt x="4944" y="3751"/>
                  </a:lnTo>
                  <a:lnTo>
                    <a:pt x="4944" y="3751"/>
                  </a:lnTo>
                  <a:lnTo>
                    <a:pt x="4944" y="3727"/>
                  </a:lnTo>
                  <a:lnTo>
                    <a:pt x="4920" y="3678"/>
                  </a:lnTo>
                  <a:lnTo>
                    <a:pt x="4823" y="3629"/>
                  </a:lnTo>
                  <a:lnTo>
                    <a:pt x="4701" y="3581"/>
                  </a:lnTo>
                  <a:lnTo>
                    <a:pt x="4555" y="3581"/>
                  </a:lnTo>
                  <a:lnTo>
                    <a:pt x="4555" y="3581"/>
                  </a:lnTo>
                  <a:lnTo>
                    <a:pt x="4409" y="3556"/>
                  </a:lnTo>
                  <a:lnTo>
                    <a:pt x="4238" y="3507"/>
                  </a:lnTo>
                  <a:lnTo>
                    <a:pt x="4092" y="3459"/>
                  </a:lnTo>
                  <a:lnTo>
                    <a:pt x="3995" y="3386"/>
                  </a:lnTo>
                  <a:lnTo>
                    <a:pt x="3995" y="3386"/>
                  </a:lnTo>
                  <a:lnTo>
                    <a:pt x="3897" y="3313"/>
                  </a:lnTo>
                  <a:lnTo>
                    <a:pt x="3800" y="3240"/>
                  </a:lnTo>
                  <a:lnTo>
                    <a:pt x="3702" y="3215"/>
                  </a:lnTo>
                  <a:lnTo>
                    <a:pt x="3605" y="3191"/>
                  </a:lnTo>
                  <a:lnTo>
                    <a:pt x="3605" y="3191"/>
                  </a:lnTo>
                  <a:lnTo>
                    <a:pt x="3532" y="3166"/>
                  </a:lnTo>
                  <a:lnTo>
                    <a:pt x="3434" y="3142"/>
                  </a:lnTo>
                  <a:lnTo>
                    <a:pt x="3337" y="3069"/>
                  </a:lnTo>
                  <a:lnTo>
                    <a:pt x="3240" y="2996"/>
                  </a:lnTo>
                  <a:lnTo>
                    <a:pt x="3240" y="2996"/>
                  </a:lnTo>
                  <a:lnTo>
                    <a:pt x="3167" y="2923"/>
                  </a:lnTo>
                  <a:lnTo>
                    <a:pt x="3069" y="2899"/>
                  </a:lnTo>
                  <a:lnTo>
                    <a:pt x="2996" y="2874"/>
                  </a:lnTo>
                  <a:lnTo>
                    <a:pt x="2947" y="2899"/>
                  </a:lnTo>
                  <a:lnTo>
                    <a:pt x="2947" y="2899"/>
                  </a:lnTo>
                  <a:lnTo>
                    <a:pt x="2899" y="2923"/>
                  </a:lnTo>
                  <a:lnTo>
                    <a:pt x="2826" y="2923"/>
                  </a:lnTo>
                  <a:lnTo>
                    <a:pt x="2752" y="2874"/>
                  </a:lnTo>
                  <a:lnTo>
                    <a:pt x="2655" y="2801"/>
                  </a:lnTo>
                  <a:lnTo>
                    <a:pt x="2655" y="2801"/>
                  </a:lnTo>
                  <a:lnTo>
                    <a:pt x="2582" y="2752"/>
                  </a:lnTo>
                  <a:lnTo>
                    <a:pt x="2509" y="2704"/>
                  </a:lnTo>
                  <a:lnTo>
                    <a:pt x="2436" y="2704"/>
                  </a:lnTo>
                  <a:lnTo>
                    <a:pt x="2387" y="2704"/>
                  </a:lnTo>
                  <a:lnTo>
                    <a:pt x="2387" y="2704"/>
                  </a:lnTo>
                  <a:lnTo>
                    <a:pt x="2338" y="2752"/>
                  </a:lnTo>
                  <a:lnTo>
                    <a:pt x="2265" y="2777"/>
                  </a:lnTo>
                  <a:lnTo>
                    <a:pt x="2095" y="2801"/>
                  </a:lnTo>
                  <a:lnTo>
                    <a:pt x="2095" y="2801"/>
                  </a:lnTo>
                  <a:lnTo>
                    <a:pt x="1997" y="2850"/>
                  </a:lnTo>
                  <a:lnTo>
                    <a:pt x="1851" y="2923"/>
                  </a:lnTo>
                  <a:lnTo>
                    <a:pt x="1681" y="3045"/>
                  </a:lnTo>
                  <a:lnTo>
                    <a:pt x="1535" y="3191"/>
                  </a:lnTo>
                  <a:lnTo>
                    <a:pt x="1535" y="3191"/>
                  </a:lnTo>
                  <a:lnTo>
                    <a:pt x="1364" y="3337"/>
                  </a:lnTo>
                  <a:lnTo>
                    <a:pt x="1194" y="3459"/>
                  </a:lnTo>
                  <a:lnTo>
                    <a:pt x="1072" y="3532"/>
                  </a:lnTo>
                  <a:lnTo>
                    <a:pt x="950" y="3581"/>
                  </a:lnTo>
                  <a:lnTo>
                    <a:pt x="950" y="3581"/>
                  </a:lnTo>
                  <a:lnTo>
                    <a:pt x="804" y="3532"/>
                  </a:lnTo>
                  <a:lnTo>
                    <a:pt x="731" y="3507"/>
                  </a:lnTo>
                  <a:lnTo>
                    <a:pt x="682" y="3483"/>
                  </a:lnTo>
                  <a:lnTo>
                    <a:pt x="682" y="3483"/>
                  </a:lnTo>
                  <a:lnTo>
                    <a:pt x="634" y="3434"/>
                  </a:lnTo>
                  <a:lnTo>
                    <a:pt x="609" y="3361"/>
                  </a:lnTo>
                  <a:lnTo>
                    <a:pt x="585" y="3191"/>
                  </a:lnTo>
                  <a:lnTo>
                    <a:pt x="585" y="3191"/>
                  </a:lnTo>
                  <a:lnTo>
                    <a:pt x="609" y="3020"/>
                  </a:lnTo>
                  <a:lnTo>
                    <a:pt x="634" y="2947"/>
                  </a:lnTo>
                  <a:lnTo>
                    <a:pt x="682" y="2899"/>
                  </a:lnTo>
                  <a:lnTo>
                    <a:pt x="682" y="2899"/>
                  </a:lnTo>
                  <a:lnTo>
                    <a:pt x="731" y="2874"/>
                  </a:lnTo>
                  <a:lnTo>
                    <a:pt x="853" y="2850"/>
                  </a:lnTo>
                  <a:lnTo>
                    <a:pt x="999" y="2826"/>
                  </a:lnTo>
                  <a:lnTo>
                    <a:pt x="1145" y="2801"/>
                  </a:lnTo>
                  <a:lnTo>
                    <a:pt x="1145" y="2801"/>
                  </a:lnTo>
                  <a:lnTo>
                    <a:pt x="1291" y="2801"/>
                  </a:lnTo>
                  <a:lnTo>
                    <a:pt x="1413" y="2752"/>
                  </a:lnTo>
                  <a:lnTo>
                    <a:pt x="1486" y="2704"/>
                  </a:lnTo>
                  <a:lnTo>
                    <a:pt x="1510" y="2655"/>
                  </a:lnTo>
                  <a:lnTo>
                    <a:pt x="1535" y="2631"/>
                  </a:lnTo>
                  <a:lnTo>
                    <a:pt x="1535" y="2631"/>
                  </a:lnTo>
                  <a:lnTo>
                    <a:pt x="1486" y="2460"/>
                  </a:lnTo>
                  <a:lnTo>
                    <a:pt x="1462" y="2387"/>
                  </a:lnTo>
                  <a:lnTo>
                    <a:pt x="1437" y="2338"/>
                  </a:lnTo>
                  <a:lnTo>
                    <a:pt x="1437" y="2338"/>
                  </a:lnTo>
                  <a:lnTo>
                    <a:pt x="1389" y="2290"/>
                  </a:lnTo>
                  <a:lnTo>
                    <a:pt x="1389" y="2241"/>
                  </a:lnTo>
                  <a:lnTo>
                    <a:pt x="1389" y="2192"/>
                  </a:lnTo>
                  <a:lnTo>
                    <a:pt x="1437" y="2144"/>
                  </a:lnTo>
                  <a:lnTo>
                    <a:pt x="1437" y="2144"/>
                  </a:lnTo>
                  <a:lnTo>
                    <a:pt x="1486" y="2119"/>
                  </a:lnTo>
                  <a:lnTo>
                    <a:pt x="1559" y="2070"/>
                  </a:lnTo>
                  <a:lnTo>
                    <a:pt x="1705" y="2046"/>
                  </a:lnTo>
                  <a:lnTo>
                    <a:pt x="1705" y="2046"/>
                  </a:lnTo>
                  <a:lnTo>
                    <a:pt x="1803" y="2046"/>
                  </a:lnTo>
                  <a:lnTo>
                    <a:pt x="1900" y="1997"/>
                  </a:lnTo>
                  <a:lnTo>
                    <a:pt x="1997" y="1924"/>
                  </a:lnTo>
                  <a:lnTo>
                    <a:pt x="2095" y="1851"/>
                  </a:lnTo>
                  <a:lnTo>
                    <a:pt x="2095" y="1851"/>
                  </a:lnTo>
                  <a:lnTo>
                    <a:pt x="2168" y="1778"/>
                  </a:lnTo>
                  <a:lnTo>
                    <a:pt x="2241" y="1681"/>
                  </a:lnTo>
                  <a:lnTo>
                    <a:pt x="2265" y="1559"/>
                  </a:lnTo>
                  <a:lnTo>
                    <a:pt x="2290" y="1486"/>
                  </a:lnTo>
                  <a:lnTo>
                    <a:pt x="2290" y="1486"/>
                  </a:lnTo>
                  <a:lnTo>
                    <a:pt x="2265" y="1315"/>
                  </a:lnTo>
                  <a:lnTo>
                    <a:pt x="2217" y="1242"/>
                  </a:lnTo>
                  <a:lnTo>
                    <a:pt x="2192" y="1194"/>
                  </a:lnTo>
                  <a:lnTo>
                    <a:pt x="2192" y="1194"/>
                  </a:lnTo>
                  <a:lnTo>
                    <a:pt x="2192" y="1169"/>
                  </a:lnTo>
                  <a:lnTo>
                    <a:pt x="2192" y="1121"/>
                  </a:lnTo>
                  <a:lnTo>
                    <a:pt x="2265" y="999"/>
                  </a:lnTo>
                  <a:lnTo>
                    <a:pt x="2387" y="828"/>
                  </a:lnTo>
                  <a:lnTo>
                    <a:pt x="2582" y="634"/>
                  </a:lnTo>
                  <a:lnTo>
                    <a:pt x="2582" y="634"/>
                  </a:lnTo>
                  <a:lnTo>
                    <a:pt x="2679" y="536"/>
                  </a:lnTo>
                  <a:lnTo>
                    <a:pt x="2826" y="439"/>
                  </a:lnTo>
                  <a:lnTo>
                    <a:pt x="2972" y="366"/>
                  </a:lnTo>
                  <a:lnTo>
                    <a:pt x="3142" y="293"/>
                  </a:lnTo>
                  <a:lnTo>
                    <a:pt x="3483" y="195"/>
                  </a:lnTo>
                  <a:lnTo>
                    <a:pt x="3654" y="171"/>
                  </a:lnTo>
                  <a:lnTo>
                    <a:pt x="3800" y="146"/>
                  </a:lnTo>
                  <a:lnTo>
                    <a:pt x="3800" y="146"/>
                  </a:lnTo>
                  <a:lnTo>
                    <a:pt x="4116" y="171"/>
                  </a:lnTo>
                  <a:lnTo>
                    <a:pt x="4360" y="171"/>
                  </a:lnTo>
                  <a:lnTo>
                    <a:pt x="4555" y="220"/>
                  </a:lnTo>
                  <a:lnTo>
                    <a:pt x="4652" y="244"/>
                  </a:lnTo>
                  <a:lnTo>
                    <a:pt x="4652" y="244"/>
                  </a:lnTo>
                  <a:lnTo>
                    <a:pt x="4701" y="268"/>
                  </a:lnTo>
                  <a:lnTo>
                    <a:pt x="4750" y="293"/>
                  </a:lnTo>
                  <a:lnTo>
                    <a:pt x="4798" y="268"/>
                  </a:lnTo>
                  <a:lnTo>
                    <a:pt x="4847" y="244"/>
                  </a:lnTo>
                  <a:lnTo>
                    <a:pt x="4847" y="244"/>
                  </a:lnTo>
                  <a:lnTo>
                    <a:pt x="5018" y="195"/>
                  </a:lnTo>
                  <a:lnTo>
                    <a:pt x="5407" y="122"/>
                  </a:lnTo>
                  <a:lnTo>
                    <a:pt x="5821" y="25"/>
                  </a:lnTo>
                  <a:lnTo>
                    <a:pt x="6138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1" name="Google Shape;301;p25"/>
          <p:cNvGrpSpPr/>
          <p:nvPr/>
        </p:nvGrpSpPr>
        <p:grpSpPr>
          <a:xfrm>
            <a:off x="3167257" y="3244367"/>
            <a:ext cx="369549" cy="274765"/>
            <a:chOff x="5247525" y="3007275"/>
            <a:chExt cx="517575" cy="384825"/>
          </a:xfrm>
        </p:grpSpPr>
        <p:sp>
          <p:nvSpPr>
            <p:cNvPr id="302" name="Google Shape;302;p25"/>
            <p:cNvSpPr/>
            <p:nvPr/>
          </p:nvSpPr>
          <p:spPr>
            <a:xfrm>
              <a:off x="5247525" y="3007275"/>
              <a:ext cx="348900" cy="348900"/>
            </a:xfrm>
            <a:custGeom>
              <a:rect b="b" l="l" r="r" t="t"/>
              <a:pathLst>
                <a:path extrusionOk="0" fill="none" h="13956" w="13956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" name="Google Shape;303;p25"/>
            <p:cNvSpPr/>
            <p:nvPr/>
          </p:nvSpPr>
          <p:spPr>
            <a:xfrm>
              <a:off x="5566575" y="3193575"/>
              <a:ext cx="198525" cy="198525"/>
            </a:xfrm>
            <a:custGeom>
              <a:rect b="b" l="l" r="r" t="t"/>
              <a:pathLst>
                <a:path extrusionOk="0" fill="none" h="7941" w="7941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4" name="Google Shape;304;p25"/>
          <p:cNvGrpSpPr/>
          <p:nvPr/>
        </p:nvGrpSpPr>
        <p:grpSpPr>
          <a:xfrm>
            <a:off x="3199432" y="4046966"/>
            <a:ext cx="305199" cy="319997"/>
            <a:chOff x="5961125" y="1623900"/>
            <a:chExt cx="427450" cy="448175"/>
          </a:xfrm>
        </p:grpSpPr>
        <p:sp>
          <p:nvSpPr>
            <p:cNvPr id="305" name="Google Shape;305;p25"/>
            <p:cNvSpPr/>
            <p:nvPr/>
          </p:nvSpPr>
          <p:spPr>
            <a:xfrm>
              <a:off x="5961125" y="1678700"/>
              <a:ext cx="376925" cy="376925"/>
            </a:xfrm>
            <a:custGeom>
              <a:rect b="b" l="l" r="r" t="t"/>
              <a:pathLst>
                <a:path extrusionOk="0" fill="none" h="15077" w="15077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" name="Google Shape;306;p25"/>
            <p:cNvSpPr/>
            <p:nvPr/>
          </p:nvSpPr>
          <p:spPr>
            <a:xfrm>
              <a:off x="6009825" y="1727425"/>
              <a:ext cx="279500" cy="279500"/>
            </a:xfrm>
            <a:custGeom>
              <a:rect b="b" l="l" r="r" t="t"/>
              <a:pathLst>
                <a:path extrusionOk="0" fill="none" h="11180" w="1118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" name="Google Shape;307;p25"/>
            <p:cNvSpPr/>
            <p:nvPr/>
          </p:nvSpPr>
          <p:spPr>
            <a:xfrm>
              <a:off x="6107250" y="1824850"/>
              <a:ext cx="84650" cy="84650"/>
            </a:xfrm>
            <a:custGeom>
              <a:rect b="b" l="l" r="r" t="t"/>
              <a:pathLst>
                <a:path extrusionOk="0" fill="none" h="3386" w="3386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" name="Google Shape;308;p25"/>
            <p:cNvSpPr/>
            <p:nvPr/>
          </p:nvSpPr>
          <p:spPr>
            <a:xfrm>
              <a:off x="6058550" y="1776125"/>
              <a:ext cx="182075" cy="182075"/>
            </a:xfrm>
            <a:custGeom>
              <a:rect b="b" l="l" r="r" t="t"/>
              <a:pathLst>
                <a:path extrusionOk="0" fill="none" h="7283" w="7283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" name="Google Shape;309;p25"/>
            <p:cNvSpPr/>
            <p:nvPr/>
          </p:nvSpPr>
          <p:spPr>
            <a:xfrm>
              <a:off x="5971475" y="2001400"/>
              <a:ext cx="74925" cy="70675"/>
            </a:xfrm>
            <a:custGeom>
              <a:rect b="b" l="l" r="r" t="t"/>
              <a:pathLst>
                <a:path extrusionOk="0" fill="none" h="2827" w="2997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" name="Google Shape;310;p25"/>
            <p:cNvSpPr/>
            <p:nvPr/>
          </p:nvSpPr>
          <p:spPr>
            <a:xfrm>
              <a:off x="6253375" y="2001400"/>
              <a:ext cx="74325" cy="70675"/>
            </a:xfrm>
            <a:custGeom>
              <a:rect b="b" l="l" r="r" t="t"/>
              <a:pathLst>
                <a:path extrusionOk="0" fill="none" h="2827" w="2973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" name="Google Shape;311;p25"/>
            <p:cNvSpPr/>
            <p:nvPr/>
          </p:nvSpPr>
          <p:spPr>
            <a:xfrm>
              <a:off x="6137700" y="1623900"/>
              <a:ext cx="250875" cy="255150"/>
            </a:xfrm>
            <a:custGeom>
              <a:rect b="b" l="l" r="r" t="t"/>
              <a:pathLst>
                <a:path extrusionOk="0" fill="none" h="10206" w="10035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12" name="Google Shape;312;p25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26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tables to compare data</a:t>
            </a:r>
            <a:endParaRPr/>
          </a:p>
        </p:txBody>
      </p:sp>
      <p:graphicFrame>
        <p:nvGraphicFramePr>
          <p:cNvPr id="318" name="Google Shape;318;p26"/>
          <p:cNvGraphicFramePr/>
          <p:nvPr/>
        </p:nvGraphicFramePr>
        <p:xfrm>
          <a:off x="1046800" y="201808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{7A570FA9-D75E-4CC5-BEC2-1B616FA9FC0C}</a:tableStyleId>
              </a:tblPr>
              <a:tblGrid>
                <a:gridCol w="1823450"/>
                <a:gridCol w="1823450"/>
                <a:gridCol w="1823450"/>
                <a:gridCol w="1823450"/>
              </a:tblGrid>
              <a:tr h="6615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FFFFFF"/>
                        </a:solidFill>
                        <a:latin typeface="Nixie One"/>
                        <a:ea typeface="Nixie One"/>
                        <a:cs typeface="Nixie One"/>
                        <a:sym typeface="Nixie One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4BF6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FFFFFF"/>
                          </a:solidFill>
                          <a:latin typeface="Nixie One"/>
                          <a:ea typeface="Nixie One"/>
                          <a:cs typeface="Nixie One"/>
                          <a:sym typeface="Nixie One"/>
                        </a:rPr>
                        <a:t>A</a:t>
                      </a:r>
                      <a:endParaRPr b="1" sz="1100">
                        <a:solidFill>
                          <a:srgbClr val="FFFFFF"/>
                        </a:solidFill>
                        <a:latin typeface="Nixie One"/>
                        <a:ea typeface="Nixie One"/>
                        <a:cs typeface="Nixie One"/>
                        <a:sym typeface="Nixie One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4BF6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FFFFFF"/>
                          </a:solidFill>
                          <a:latin typeface="Nixie One"/>
                          <a:ea typeface="Nixie One"/>
                          <a:cs typeface="Nixie One"/>
                          <a:sym typeface="Nixie One"/>
                        </a:rPr>
                        <a:t>B</a:t>
                      </a:r>
                      <a:endParaRPr b="1" sz="1100">
                        <a:solidFill>
                          <a:srgbClr val="FFFFFF"/>
                        </a:solidFill>
                        <a:latin typeface="Nixie One"/>
                        <a:ea typeface="Nixie One"/>
                        <a:cs typeface="Nixie One"/>
                        <a:sym typeface="Nixie One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4BF6E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FFFFFF"/>
                          </a:solidFill>
                          <a:latin typeface="Nixie One"/>
                          <a:ea typeface="Nixie One"/>
                          <a:cs typeface="Nixie One"/>
                          <a:sym typeface="Nixie One"/>
                        </a:rPr>
                        <a:t>C</a:t>
                      </a:r>
                      <a:endParaRPr b="1" sz="1100">
                        <a:solidFill>
                          <a:srgbClr val="FFFFFF"/>
                        </a:solidFill>
                        <a:latin typeface="Nixie One"/>
                        <a:ea typeface="Nixie One"/>
                        <a:cs typeface="Nixie One"/>
                        <a:sym typeface="Nixie One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4BF6E"/>
                    </a:solidFill>
                  </a:tcPr>
                </a:tc>
              </a:tr>
              <a:tr h="6615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FFFFFF"/>
                          </a:solidFill>
                          <a:latin typeface="Nixie One"/>
                          <a:ea typeface="Nixie One"/>
                          <a:cs typeface="Nixie One"/>
                          <a:sym typeface="Nixie One"/>
                        </a:rPr>
                        <a:t>Yellow</a:t>
                      </a:r>
                      <a:endParaRPr b="1" sz="1100">
                        <a:solidFill>
                          <a:srgbClr val="FFFFFF"/>
                        </a:solidFill>
                        <a:latin typeface="Nixie One"/>
                        <a:ea typeface="Nixie One"/>
                        <a:cs typeface="Nixie One"/>
                        <a:sym typeface="Nixie One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8637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Roboto Slab"/>
                          <a:ea typeface="Roboto Slab"/>
                          <a:cs typeface="Roboto Slab"/>
                          <a:sym typeface="Roboto Slab"/>
                        </a:rPr>
                        <a:t>10</a:t>
                      </a:r>
                      <a:endParaRPr b="1" sz="1800">
                        <a:solidFill>
                          <a:srgbClr val="FFFFFF"/>
                        </a:solidFill>
                        <a:latin typeface="Roboto Slab"/>
                        <a:ea typeface="Roboto Slab"/>
                        <a:cs typeface="Roboto Slab"/>
                        <a:sym typeface="Roboto Slab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8637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Roboto Slab"/>
                          <a:ea typeface="Roboto Slab"/>
                          <a:cs typeface="Roboto Slab"/>
                          <a:sym typeface="Roboto Slab"/>
                        </a:rPr>
                        <a:t>20</a:t>
                      </a:r>
                      <a:endParaRPr b="1" sz="1800">
                        <a:solidFill>
                          <a:srgbClr val="FFFFFF"/>
                        </a:solidFill>
                        <a:latin typeface="Roboto Slab"/>
                        <a:ea typeface="Roboto Slab"/>
                        <a:cs typeface="Roboto Slab"/>
                        <a:sym typeface="Roboto Slab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8637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Roboto Slab"/>
                          <a:ea typeface="Roboto Slab"/>
                          <a:cs typeface="Roboto Slab"/>
                          <a:sym typeface="Roboto Slab"/>
                        </a:rPr>
                        <a:t>7</a:t>
                      </a:r>
                      <a:endParaRPr b="1" sz="1800">
                        <a:solidFill>
                          <a:srgbClr val="FFFFFF"/>
                        </a:solidFill>
                        <a:latin typeface="Roboto Slab"/>
                        <a:ea typeface="Roboto Slab"/>
                        <a:cs typeface="Roboto Slab"/>
                        <a:sym typeface="Roboto Slab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8637B"/>
                    </a:solidFill>
                  </a:tcPr>
                </a:tc>
              </a:tr>
              <a:tr h="6615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FFFFFF"/>
                          </a:solidFill>
                          <a:latin typeface="Nixie One"/>
                          <a:ea typeface="Nixie One"/>
                          <a:cs typeface="Nixie One"/>
                          <a:sym typeface="Nixie One"/>
                        </a:rPr>
                        <a:t>Blue</a:t>
                      </a:r>
                      <a:endParaRPr b="1" sz="1100">
                        <a:solidFill>
                          <a:srgbClr val="FFFFFF"/>
                        </a:solidFill>
                        <a:latin typeface="Nixie One"/>
                        <a:ea typeface="Nixie One"/>
                        <a:cs typeface="Nixie One"/>
                        <a:sym typeface="Nixie One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1445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Roboto Slab"/>
                          <a:ea typeface="Roboto Slab"/>
                          <a:cs typeface="Roboto Slab"/>
                          <a:sym typeface="Roboto Slab"/>
                        </a:rPr>
                        <a:t>30</a:t>
                      </a:r>
                      <a:endParaRPr b="1" sz="1800">
                        <a:solidFill>
                          <a:srgbClr val="FFFFFF"/>
                        </a:solidFill>
                        <a:latin typeface="Roboto Slab"/>
                        <a:ea typeface="Roboto Slab"/>
                        <a:cs typeface="Roboto Slab"/>
                        <a:sym typeface="Roboto Slab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1445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Roboto Slab"/>
                          <a:ea typeface="Roboto Slab"/>
                          <a:cs typeface="Roboto Slab"/>
                          <a:sym typeface="Roboto Slab"/>
                        </a:rPr>
                        <a:t>15</a:t>
                      </a:r>
                      <a:endParaRPr b="1" sz="1800">
                        <a:solidFill>
                          <a:srgbClr val="FFFFFF"/>
                        </a:solidFill>
                        <a:latin typeface="Roboto Slab"/>
                        <a:ea typeface="Roboto Slab"/>
                        <a:cs typeface="Roboto Slab"/>
                        <a:sym typeface="Roboto Slab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1445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Roboto Slab"/>
                          <a:ea typeface="Roboto Slab"/>
                          <a:cs typeface="Roboto Slab"/>
                          <a:sym typeface="Roboto Slab"/>
                        </a:rPr>
                        <a:t>10</a:t>
                      </a:r>
                      <a:endParaRPr b="1" sz="1800">
                        <a:solidFill>
                          <a:srgbClr val="FFFFFF"/>
                        </a:solidFill>
                        <a:latin typeface="Roboto Slab"/>
                        <a:ea typeface="Roboto Slab"/>
                        <a:cs typeface="Roboto Slab"/>
                        <a:sym typeface="Roboto Slab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14454"/>
                    </a:solidFill>
                  </a:tcPr>
                </a:tc>
              </a:tr>
              <a:tr h="66155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solidFill>
                            <a:srgbClr val="FFFFFF"/>
                          </a:solidFill>
                          <a:latin typeface="Nixie One"/>
                          <a:ea typeface="Nixie One"/>
                          <a:cs typeface="Nixie One"/>
                          <a:sym typeface="Nixie One"/>
                        </a:rPr>
                        <a:t>Orange</a:t>
                      </a:r>
                      <a:endParaRPr b="1" sz="1100">
                        <a:solidFill>
                          <a:srgbClr val="FFFFFF"/>
                        </a:solidFill>
                        <a:latin typeface="Nixie One"/>
                        <a:ea typeface="Nixie One"/>
                        <a:cs typeface="Nixie One"/>
                        <a:sym typeface="Nixie One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8637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Roboto Slab"/>
                          <a:ea typeface="Roboto Slab"/>
                          <a:cs typeface="Roboto Slab"/>
                          <a:sym typeface="Roboto Slab"/>
                        </a:rPr>
                        <a:t>5</a:t>
                      </a:r>
                      <a:endParaRPr b="1" sz="1800">
                        <a:solidFill>
                          <a:srgbClr val="FFFFFF"/>
                        </a:solidFill>
                        <a:latin typeface="Roboto Slab"/>
                        <a:ea typeface="Roboto Slab"/>
                        <a:cs typeface="Roboto Slab"/>
                        <a:sym typeface="Roboto Slab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8637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Roboto Slab"/>
                          <a:ea typeface="Roboto Slab"/>
                          <a:cs typeface="Roboto Slab"/>
                          <a:sym typeface="Roboto Slab"/>
                        </a:rPr>
                        <a:t>24</a:t>
                      </a:r>
                      <a:endParaRPr b="1" sz="1800">
                        <a:solidFill>
                          <a:srgbClr val="FFFFFF"/>
                        </a:solidFill>
                        <a:latin typeface="Roboto Slab"/>
                        <a:ea typeface="Roboto Slab"/>
                        <a:cs typeface="Roboto Slab"/>
                        <a:sym typeface="Roboto Slab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8637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solidFill>
                            <a:srgbClr val="FFFFFF"/>
                          </a:solidFill>
                          <a:latin typeface="Roboto Slab"/>
                          <a:ea typeface="Roboto Slab"/>
                          <a:cs typeface="Roboto Slab"/>
                          <a:sym typeface="Roboto Slab"/>
                        </a:rPr>
                        <a:t>16</a:t>
                      </a:r>
                      <a:endParaRPr b="1" sz="1800">
                        <a:solidFill>
                          <a:srgbClr val="FFFFFF"/>
                        </a:solidFill>
                        <a:latin typeface="Roboto Slab"/>
                        <a:ea typeface="Roboto Slab"/>
                        <a:cs typeface="Roboto Slab"/>
                        <a:sym typeface="Roboto Slab"/>
                      </a:endParaRPr>
                    </a:p>
                  </a:txBody>
                  <a:tcPr marT="68575" marB="68575" marR="91425" marL="9142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8637B"/>
                    </a:solidFill>
                  </a:tcPr>
                </a:tc>
              </a:tr>
            </a:tbl>
          </a:graphicData>
        </a:graphic>
      </p:graphicFrame>
      <p:grpSp>
        <p:nvGrpSpPr>
          <p:cNvPr id="319" name="Google Shape;319;p26"/>
          <p:cNvGrpSpPr/>
          <p:nvPr/>
        </p:nvGrpSpPr>
        <p:grpSpPr>
          <a:xfrm>
            <a:off x="377059" y="931160"/>
            <a:ext cx="313910" cy="227820"/>
            <a:chOff x="3932350" y="3714775"/>
            <a:chExt cx="439650" cy="319075"/>
          </a:xfrm>
        </p:grpSpPr>
        <p:sp>
          <p:nvSpPr>
            <p:cNvPr id="320" name="Google Shape;320;p26"/>
            <p:cNvSpPr/>
            <p:nvPr/>
          </p:nvSpPr>
          <p:spPr>
            <a:xfrm>
              <a:off x="3932350" y="3714775"/>
              <a:ext cx="439650" cy="319075"/>
            </a:xfrm>
            <a:custGeom>
              <a:rect b="b" l="l" r="r" t="t"/>
              <a:pathLst>
                <a:path extrusionOk="0" fill="none" h="12763" w="17586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" name="Google Shape;321;p26"/>
            <p:cNvSpPr/>
            <p:nvPr/>
          </p:nvSpPr>
          <p:spPr>
            <a:xfrm>
              <a:off x="3970100" y="3862750"/>
              <a:ext cx="77350" cy="132750"/>
            </a:xfrm>
            <a:custGeom>
              <a:rect b="b" l="l" r="r" t="t"/>
              <a:pathLst>
                <a:path extrusionOk="0" fill="none" h="5310" w="3094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" name="Google Shape;322;p26"/>
            <p:cNvSpPr/>
            <p:nvPr/>
          </p:nvSpPr>
          <p:spPr>
            <a:xfrm>
              <a:off x="4278800" y="3862750"/>
              <a:ext cx="77350" cy="132750"/>
            </a:xfrm>
            <a:custGeom>
              <a:rect b="b" l="l" r="r" t="t"/>
              <a:pathLst>
                <a:path extrusionOk="0" fill="none" h="5310" w="3094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" name="Google Shape;323;p26"/>
            <p:cNvSpPr/>
            <p:nvPr/>
          </p:nvSpPr>
          <p:spPr>
            <a:xfrm>
              <a:off x="4073000" y="3716600"/>
              <a:ext cx="77350" cy="278900"/>
            </a:xfrm>
            <a:custGeom>
              <a:rect b="b" l="l" r="r" t="t"/>
              <a:pathLst>
                <a:path extrusionOk="0" fill="none" h="11156" w="3094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" name="Google Shape;324;p26"/>
            <p:cNvSpPr/>
            <p:nvPr/>
          </p:nvSpPr>
          <p:spPr>
            <a:xfrm>
              <a:off x="4175900" y="3787250"/>
              <a:ext cx="77350" cy="208250"/>
            </a:xfrm>
            <a:custGeom>
              <a:rect b="b" l="l" r="r" t="t"/>
              <a:pathLst>
                <a:path extrusionOk="0" fill="none" h="8330" w="3094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25" name="Google Shape;325;p26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27"/>
          <p:cNvSpPr/>
          <p:nvPr/>
        </p:nvSpPr>
        <p:spPr>
          <a:xfrm>
            <a:off x="1146037" y="637776"/>
            <a:ext cx="7301627" cy="3478334"/>
          </a:xfrm>
          <a:custGeom>
            <a:rect b="b" l="l" r="r" t="t"/>
            <a:pathLst>
              <a:path extrusionOk="0" h="136125" w="285750">
                <a:moveTo>
                  <a:pt x="74830" y="1313"/>
                </a:moveTo>
                <a:lnTo>
                  <a:pt x="74352" y="1330"/>
                </a:lnTo>
                <a:lnTo>
                  <a:pt x="74864" y="1330"/>
                </a:lnTo>
                <a:lnTo>
                  <a:pt x="74830" y="1313"/>
                </a:lnTo>
                <a:close/>
                <a:moveTo>
                  <a:pt x="77830" y="1739"/>
                </a:moveTo>
                <a:lnTo>
                  <a:pt x="77830" y="1739"/>
                </a:lnTo>
                <a:lnTo>
                  <a:pt x="77830" y="1739"/>
                </a:lnTo>
                <a:close/>
                <a:moveTo>
                  <a:pt x="176011" y="1432"/>
                </a:moveTo>
                <a:lnTo>
                  <a:pt x="176114" y="1636"/>
                </a:lnTo>
                <a:lnTo>
                  <a:pt x="175500" y="1841"/>
                </a:lnTo>
                <a:lnTo>
                  <a:pt x="175807" y="1943"/>
                </a:lnTo>
                <a:lnTo>
                  <a:pt x="178875" y="1943"/>
                </a:lnTo>
                <a:lnTo>
                  <a:pt x="178773" y="1636"/>
                </a:lnTo>
                <a:lnTo>
                  <a:pt x="176011" y="1432"/>
                </a:lnTo>
                <a:close/>
                <a:moveTo>
                  <a:pt x="135102" y="1841"/>
                </a:moveTo>
                <a:lnTo>
                  <a:pt x="134898" y="1943"/>
                </a:lnTo>
                <a:lnTo>
                  <a:pt x="135102" y="2045"/>
                </a:lnTo>
                <a:lnTo>
                  <a:pt x="134489" y="2045"/>
                </a:lnTo>
                <a:lnTo>
                  <a:pt x="134795" y="2148"/>
                </a:lnTo>
                <a:lnTo>
                  <a:pt x="134489" y="2148"/>
                </a:lnTo>
                <a:lnTo>
                  <a:pt x="135920" y="2352"/>
                </a:lnTo>
                <a:lnTo>
                  <a:pt x="135307" y="2455"/>
                </a:lnTo>
                <a:lnTo>
                  <a:pt x="137148" y="2557"/>
                </a:lnTo>
                <a:lnTo>
                  <a:pt x="137148" y="2659"/>
                </a:lnTo>
                <a:lnTo>
                  <a:pt x="139500" y="2148"/>
                </a:lnTo>
                <a:lnTo>
                  <a:pt x="137148" y="2045"/>
                </a:lnTo>
                <a:lnTo>
                  <a:pt x="137250" y="1841"/>
                </a:lnTo>
                <a:lnTo>
                  <a:pt x="136739" y="1841"/>
                </a:lnTo>
                <a:lnTo>
                  <a:pt x="136739" y="2045"/>
                </a:lnTo>
                <a:lnTo>
                  <a:pt x="135102" y="1841"/>
                </a:lnTo>
                <a:close/>
                <a:moveTo>
                  <a:pt x="178466" y="2045"/>
                </a:moveTo>
                <a:lnTo>
                  <a:pt x="177443" y="2148"/>
                </a:lnTo>
                <a:lnTo>
                  <a:pt x="177136" y="2455"/>
                </a:lnTo>
                <a:lnTo>
                  <a:pt x="181534" y="2864"/>
                </a:lnTo>
                <a:lnTo>
                  <a:pt x="181534" y="2864"/>
                </a:lnTo>
                <a:lnTo>
                  <a:pt x="180716" y="2659"/>
                </a:lnTo>
                <a:lnTo>
                  <a:pt x="181023" y="2659"/>
                </a:lnTo>
                <a:lnTo>
                  <a:pt x="180818" y="2250"/>
                </a:lnTo>
                <a:lnTo>
                  <a:pt x="178466" y="2045"/>
                </a:lnTo>
                <a:close/>
                <a:moveTo>
                  <a:pt x="75068" y="3170"/>
                </a:moveTo>
                <a:lnTo>
                  <a:pt x="74870" y="3225"/>
                </a:lnTo>
                <a:lnTo>
                  <a:pt x="75022" y="3201"/>
                </a:lnTo>
                <a:lnTo>
                  <a:pt x="75022" y="3201"/>
                </a:lnTo>
                <a:lnTo>
                  <a:pt x="75068" y="3170"/>
                </a:lnTo>
                <a:close/>
                <a:moveTo>
                  <a:pt x="72920" y="1227"/>
                </a:moveTo>
                <a:lnTo>
                  <a:pt x="72102" y="1330"/>
                </a:lnTo>
                <a:lnTo>
                  <a:pt x="72511" y="1330"/>
                </a:lnTo>
                <a:lnTo>
                  <a:pt x="70977" y="1534"/>
                </a:lnTo>
                <a:lnTo>
                  <a:pt x="71591" y="1739"/>
                </a:lnTo>
                <a:lnTo>
                  <a:pt x="70364" y="1739"/>
                </a:lnTo>
                <a:lnTo>
                  <a:pt x="70568" y="1841"/>
                </a:lnTo>
                <a:lnTo>
                  <a:pt x="70057" y="1943"/>
                </a:lnTo>
                <a:lnTo>
                  <a:pt x="71080" y="2045"/>
                </a:lnTo>
                <a:lnTo>
                  <a:pt x="69648" y="2045"/>
                </a:lnTo>
                <a:lnTo>
                  <a:pt x="69750" y="2352"/>
                </a:lnTo>
                <a:lnTo>
                  <a:pt x="70670" y="2352"/>
                </a:lnTo>
                <a:lnTo>
                  <a:pt x="69545" y="2557"/>
                </a:lnTo>
                <a:lnTo>
                  <a:pt x="70568" y="2557"/>
                </a:lnTo>
                <a:lnTo>
                  <a:pt x="70466" y="2659"/>
                </a:lnTo>
                <a:lnTo>
                  <a:pt x="72102" y="2557"/>
                </a:lnTo>
                <a:lnTo>
                  <a:pt x="70773" y="2761"/>
                </a:lnTo>
                <a:lnTo>
                  <a:pt x="70466" y="2966"/>
                </a:lnTo>
                <a:lnTo>
                  <a:pt x="70159" y="3068"/>
                </a:lnTo>
                <a:lnTo>
                  <a:pt x="70977" y="3170"/>
                </a:lnTo>
                <a:lnTo>
                  <a:pt x="70364" y="3273"/>
                </a:lnTo>
                <a:lnTo>
                  <a:pt x="72102" y="3477"/>
                </a:lnTo>
                <a:lnTo>
                  <a:pt x="72102" y="3170"/>
                </a:lnTo>
                <a:lnTo>
                  <a:pt x="72307" y="3273"/>
                </a:lnTo>
                <a:lnTo>
                  <a:pt x="73330" y="3170"/>
                </a:lnTo>
                <a:lnTo>
                  <a:pt x="73227" y="3068"/>
                </a:lnTo>
                <a:lnTo>
                  <a:pt x="73739" y="2864"/>
                </a:lnTo>
                <a:lnTo>
                  <a:pt x="73432" y="3068"/>
                </a:lnTo>
                <a:lnTo>
                  <a:pt x="75580" y="2557"/>
                </a:lnTo>
                <a:lnTo>
                  <a:pt x="74557" y="2455"/>
                </a:lnTo>
                <a:lnTo>
                  <a:pt x="74659" y="2045"/>
                </a:lnTo>
                <a:lnTo>
                  <a:pt x="74966" y="1841"/>
                </a:lnTo>
                <a:lnTo>
                  <a:pt x="74352" y="1943"/>
                </a:lnTo>
                <a:lnTo>
                  <a:pt x="74455" y="2045"/>
                </a:lnTo>
                <a:lnTo>
                  <a:pt x="73534" y="1739"/>
                </a:lnTo>
                <a:lnTo>
                  <a:pt x="73534" y="1636"/>
                </a:lnTo>
                <a:lnTo>
                  <a:pt x="72920" y="1227"/>
                </a:lnTo>
                <a:close/>
                <a:moveTo>
                  <a:pt x="74870" y="3225"/>
                </a:moveTo>
                <a:lnTo>
                  <a:pt x="73227" y="3477"/>
                </a:lnTo>
                <a:lnTo>
                  <a:pt x="74301" y="3380"/>
                </a:lnTo>
                <a:lnTo>
                  <a:pt x="74301" y="3380"/>
                </a:lnTo>
                <a:lnTo>
                  <a:pt x="74870" y="3225"/>
                </a:lnTo>
                <a:close/>
                <a:moveTo>
                  <a:pt x="74352" y="3375"/>
                </a:moveTo>
                <a:lnTo>
                  <a:pt x="74301" y="3380"/>
                </a:lnTo>
                <a:lnTo>
                  <a:pt x="74301" y="3380"/>
                </a:lnTo>
                <a:lnTo>
                  <a:pt x="73943" y="3477"/>
                </a:lnTo>
                <a:lnTo>
                  <a:pt x="74352" y="3375"/>
                </a:lnTo>
                <a:close/>
                <a:moveTo>
                  <a:pt x="182148" y="2557"/>
                </a:moveTo>
                <a:lnTo>
                  <a:pt x="182250" y="2966"/>
                </a:lnTo>
                <a:lnTo>
                  <a:pt x="182148" y="3170"/>
                </a:lnTo>
                <a:lnTo>
                  <a:pt x="182045" y="3580"/>
                </a:lnTo>
                <a:lnTo>
                  <a:pt x="185114" y="3170"/>
                </a:lnTo>
                <a:lnTo>
                  <a:pt x="183682" y="2761"/>
                </a:lnTo>
                <a:lnTo>
                  <a:pt x="183170" y="2864"/>
                </a:lnTo>
                <a:lnTo>
                  <a:pt x="182966" y="2761"/>
                </a:lnTo>
                <a:lnTo>
                  <a:pt x="183068" y="2659"/>
                </a:lnTo>
                <a:lnTo>
                  <a:pt x="182455" y="2557"/>
                </a:lnTo>
                <a:lnTo>
                  <a:pt x="182455" y="2557"/>
                </a:lnTo>
                <a:lnTo>
                  <a:pt x="182557" y="2659"/>
                </a:lnTo>
                <a:lnTo>
                  <a:pt x="182148" y="2557"/>
                </a:lnTo>
                <a:close/>
                <a:moveTo>
                  <a:pt x="64739" y="2557"/>
                </a:moveTo>
                <a:lnTo>
                  <a:pt x="63614" y="2864"/>
                </a:lnTo>
                <a:lnTo>
                  <a:pt x="64023" y="2864"/>
                </a:lnTo>
                <a:lnTo>
                  <a:pt x="63716" y="2966"/>
                </a:lnTo>
                <a:lnTo>
                  <a:pt x="63716" y="2966"/>
                </a:lnTo>
                <a:lnTo>
                  <a:pt x="64432" y="2864"/>
                </a:lnTo>
                <a:lnTo>
                  <a:pt x="64125" y="2966"/>
                </a:lnTo>
                <a:lnTo>
                  <a:pt x="64534" y="3068"/>
                </a:lnTo>
                <a:lnTo>
                  <a:pt x="64125" y="3068"/>
                </a:lnTo>
                <a:lnTo>
                  <a:pt x="64330" y="3170"/>
                </a:lnTo>
                <a:lnTo>
                  <a:pt x="63511" y="3375"/>
                </a:lnTo>
                <a:lnTo>
                  <a:pt x="65352" y="3477"/>
                </a:lnTo>
                <a:lnTo>
                  <a:pt x="65352" y="3580"/>
                </a:lnTo>
                <a:lnTo>
                  <a:pt x="66068" y="3682"/>
                </a:lnTo>
                <a:lnTo>
                  <a:pt x="66273" y="3375"/>
                </a:lnTo>
                <a:lnTo>
                  <a:pt x="66580" y="3170"/>
                </a:lnTo>
                <a:lnTo>
                  <a:pt x="65966" y="2966"/>
                </a:lnTo>
                <a:lnTo>
                  <a:pt x="66068" y="2864"/>
                </a:lnTo>
                <a:lnTo>
                  <a:pt x="65148" y="2966"/>
                </a:lnTo>
                <a:lnTo>
                  <a:pt x="65148" y="2864"/>
                </a:lnTo>
                <a:lnTo>
                  <a:pt x="64739" y="2557"/>
                </a:lnTo>
                <a:close/>
                <a:moveTo>
                  <a:pt x="67705" y="2966"/>
                </a:moveTo>
                <a:lnTo>
                  <a:pt x="67295" y="3273"/>
                </a:lnTo>
                <a:lnTo>
                  <a:pt x="67705" y="3477"/>
                </a:lnTo>
                <a:lnTo>
                  <a:pt x="67398" y="3682"/>
                </a:lnTo>
                <a:lnTo>
                  <a:pt x="69136" y="3273"/>
                </a:lnTo>
                <a:lnTo>
                  <a:pt x="67705" y="2966"/>
                </a:lnTo>
                <a:close/>
                <a:moveTo>
                  <a:pt x="136943" y="3170"/>
                </a:moveTo>
                <a:lnTo>
                  <a:pt x="135818" y="3273"/>
                </a:lnTo>
                <a:lnTo>
                  <a:pt x="136841" y="3682"/>
                </a:lnTo>
                <a:lnTo>
                  <a:pt x="136432" y="3886"/>
                </a:lnTo>
                <a:lnTo>
                  <a:pt x="137557" y="3886"/>
                </a:lnTo>
                <a:lnTo>
                  <a:pt x="137352" y="3989"/>
                </a:lnTo>
                <a:lnTo>
                  <a:pt x="137761" y="4091"/>
                </a:lnTo>
                <a:lnTo>
                  <a:pt x="138784" y="3784"/>
                </a:lnTo>
                <a:lnTo>
                  <a:pt x="137659" y="3477"/>
                </a:lnTo>
                <a:lnTo>
                  <a:pt x="137761" y="3477"/>
                </a:lnTo>
                <a:lnTo>
                  <a:pt x="137148" y="3375"/>
                </a:lnTo>
                <a:lnTo>
                  <a:pt x="136943" y="3170"/>
                </a:lnTo>
                <a:close/>
                <a:moveTo>
                  <a:pt x="131114" y="2250"/>
                </a:moveTo>
                <a:lnTo>
                  <a:pt x="131114" y="2352"/>
                </a:lnTo>
                <a:lnTo>
                  <a:pt x="130295" y="2352"/>
                </a:lnTo>
                <a:lnTo>
                  <a:pt x="131318" y="2864"/>
                </a:lnTo>
                <a:lnTo>
                  <a:pt x="130705" y="2864"/>
                </a:lnTo>
                <a:lnTo>
                  <a:pt x="131625" y="3375"/>
                </a:lnTo>
                <a:lnTo>
                  <a:pt x="132648" y="3273"/>
                </a:lnTo>
                <a:lnTo>
                  <a:pt x="132545" y="3170"/>
                </a:lnTo>
                <a:lnTo>
                  <a:pt x="132545" y="3068"/>
                </a:lnTo>
                <a:lnTo>
                  <a:pt x="132955" y="3068"/>
                </a:lnTo>
                <a:lnTo>
                  <a:pt x="133261" y="3273"/>
                </a:lnTo>
                <a:lnTo>
                  <a:pt x="133875" y="3068"/>
                </a:lnTo>
                <a:lnTo>
                  <a:pt x="133670" y="3170"/>
                </a:lnTo>
                <a:lnTo>
                  <a:pt x="134080" y="3273"/>
                </a:lnTo>
                <a:lnTo>
                  <a:pt x="132443" y="3580"/>
                </a:lnTo>
                <a:lnTo>
                  <a:pt x="132750" y="3784"/>
                </a:lnTo>
                <a:lnTo>
                  <a:pt x="134080" y="3784"/>
                </a:lnTo>
                <a:lnTo>
                  <a:pt x="132545" y="4091"/>
                </a:lnTo>
                <a:lnTo>
                  <a:pt x="134284" y="4602"/>
                </a:lnTo>
                <a:lnTo>
                  <a:pt x="134386" y="4398"/>
                </a:lnTo>
                <a:lnTo>
                  <a:pt x="134284" y="4295"/>
                </a:lnTo>
                <a:lnTo>
                  <a:pt x="134898" y="3886"/>
                </a:lnTo>
                <a:lnTo>
                  <a:pt x="134898" y="3580"/>
                </a:lnTo>
                <a:lnTo>
                  <a:pt x="135205" y="3477"/>
                </a:lnTo>
                <a:lnTo>
                  <a:pt x="135511" y="3170"/>
                </a:lnTo>
                <a:lnTo>
                  <a:pt x="136432" y="3068"/>
                </a:lnTo>
                <a:lnTo>
                  <a:pt x="135920" y="2864"/>
                </a:lnTo>
                <a:lnTo>
                  <a:pt x="136023" y="2761"/>
                </a:lnTo>
                <a:lnTo>
                  <a:pt x="134795" y="2659"/>
                </a:lnTo>
                <a:lnTo>
                  <a:pt x="134795" y="2455"/>
                </a:lnTo>
                <a:lnTo>
                  <a:pt x="134182" y="2557"/>
                </a:lnTo>
                <a:lnTo>
                  <a:pt x="134386" y="2352"/>
                </a:lnTo>
                <a:lnTo>
                  <a:pt x="133261" y="2250"/>
                </a:lnTo>
                <a:lnTo>
                  <a:pt x="133261" y="2250"/>
                </a:lnTo>
                <a:lnTo>
                  <a:pt x="133568" y="2864"/>
                </a:lnTo>
                <a:lnTo>
                  <a:pt x="133568" y="2864"/>
                </a:lnTo>
                <a:lnTo>
                  <a:pt x="132750" y="2455"/>
                </a:lnTo>
                <a:lnTo>
                  <a:pt x="131318" y="2455"/>
                </a:lnTo>
                <a:lnTo>
                  <a:pt x="131932" y="2250"/>
                </a:lnTo>
                <a:close/>
                <a:moveTo>
                  <a:pt x="66682" y="4398"/>
                </a:moveTo>
                <a:lnTo>
                  <a:pt x="66784" y="4500"/>
                </a:lnTo>
                <a:lnTo>
                  <a:pt x="66477" y="4500"/>
                </a:lnTo>
                <a:lnTo>
                  <a:pt x="67091" y="4705"/>
                </a:lnTo>
                <a:lnTo>
                  <a:pt x="66784" y="4705"/>
                </a:lnTo>
                <a:lnTo>
                  <a:pt x="68232" y="4795"/>
                </a:lnTo>
                <a:lnTo>
                  <a:pt x="68232" y="4795"/>
                </a:lnTo>
                <a:lnTo>
                  <a:pt x="68625" y="4500"/>
                </a:lnTo>
                <a:lnTo>
                  <a:pt x="66682" y="4398"/>
                </a:lnTo>
                <a:close/>
                <a:moveTo>
                  <a:pt x="68232" y="4795"/>
                </a:moveTo>
                <a:lnTo>
                  <a:pt x="68216" y="4807"/>
                </a:lnTo>
                <a:lnTo>
                  <a:pt x="68324" y="4801"/>
                </a:lnTo>
                <a:lnTo>
                  <a:pt x="68324" y="4801"/>
                </a:lnTo>
                <a:lnTo>
                  <a:pt x="68232" y="4795"/>
                </a:lnTo>
                <a:close/>
                <a:moveTo>
                  <a:pt x="71489" y="4500"/>
                </a:moveTo>
                <a:lnTo>
                  <a:pt x="70568" y="4705"/>
                </a:lnTo>
                <a:lnTo>
                  <a:pt x="71080" y="4807"/>
                </a:lnTo>
                <a:lnTo>
                  <a:pt x="71489" y="4500"/>
                </a:lnTo>
                <a:close/>
                <a:moveTo>
                  <a:pt x="81102" y="205"/>
                </a:moveTo>
                <a:lnTo>
                  <a:pt x="81614" y="409"/>
                </a:lnTo>
                <a:lnTo>
                  <a:pt x="80386" y="307"/>
                </a:lnTo>
                <a:lnTo>
                  <a:pt x="80489" y="409"/>
                </a:lnTo>
                <a:lnTo>
                  <a:pt x="79773" y="409"/>
                </a:lnTo>
                <a:lnTo>
                  <a:pt x="79977" y="511"/>
                </a:lnTo>
                <a:lnTo>
                  <a:pt x="79466" y="511"/>
                </a:lnTo>
                <a:lnTo>
                  <a:pt x="80693" y="920"/>
                </a:lnTo>
                <a:lnTo>
                  <a:pt x="80693" y="920"/>
                </a:lnTo>
                <a:lnTo>
                  <a:pt x="79159" y="716"/>
                </a:lnTo>
                <a:lnTo>
                  <a:pt x="77011" y="716"/>
                </a:lnTo>
                <a:lnTo>
                  <a:pt x="77727" y="818"/>
                </a:lnTo>
                <a:lnTo>
                  <a:pt x="73841" y="1023"/>
                </a:lnTo>
                <a:lnTo>
                  <a:pt x="73943" y="1125"/>
                </a:lnTo>
                <a:lnTo>
                  <a:pt x="74864" y="1023"/>
                </a:lnTo>
                <a:lnTo>
                  <a:pt x="74864" y="1023"/>
                </a:lnTo>
                <a:lnTo>
                  <a:pt x="74250" y="1125"/>
                </a:lnTo>
                <a:lnTo>
                  <a:pt x="75989" y="1125"/>
                </a:lnTo>
                <a:lnTo>
                  <a:pt x="74659" y="1227"/>
                </a:lnTo>
                <a:lnTo>
                  <a:pt x="74830" y="1313"/>
                </a:lnTo>
                <a:lnTo>
                  <a:pt x="74830" y="1313"/>
                </a:lnTo>
                <a:lnTo>
                  <a:pt x="77216" y="1227"/>
                </a:lnTo>
                <a:lnTo>
                  <a:pt x="74557" y="1534"/>
                </a:lnTo>
                <a:lnTo>
                  <a:pt x="74557" y="1534"/>
                </a:lnTo>
                <a:lnTo>
                  <a:pt x="78034" y="1330"/>
                </a:lnTo>
                <a:lnTo>
                  <a:pt x="75784" y="1739"/>
                </a:lnTo>
                <a:lnTo>
                  <a:pt x="75784" y="1739"/>
                </a:lnTo>
                <a:lnTo>
                  <a:pt x="78341" y="1636"/>
                </a:lnTo>
                <a:lnTo>
                  <a:pt x="78341" y="1636"/>
                </a:lnTo>
                <a:lnTo>
                  <a:pt x="77830" y="1739"/>
                </a:lnTo>
                <a:lnTo>
                  <a:pt x="81818" y="1125"/>
                </a:lnTo>
                <a:lnTo>
                  <a:pt x="81818" y="1125"/>
                </a:lnTo>
                <a:lnTo>
                  <a:pt x="80386" y="1534"/>
                </a:lnTo>
                <a:lnTo>
                  <a:pt x="81409" y="1534"/>
                </a:lnTo>
                <a:lnTo>
                  <a:pt x="77523" y="1943"/>
                </a:lnTo>
                <a:lnTo>
                  <a:pt x="78648" y="2352"/>
                </a:lnTo>
                <a:lnTo>
                  <a:pt x="78648" y="2352"/>
                </a:lnTo>
                <a:lnTo>
                  <a:pt x="75375" y="2045"/>
                </a:lnTo>
                <a:lnTo>
                  <a:pt x="75375" y="2352"/>
                </a:lnTo>
                <a:lnTo>
                  <a:pt x="76193" y="2761"/>
                </a:lnTo>
                <a:lnTo>
                  <a:pt x="75682" y="2761"/>
                </a:lnTo>
                <a:lnTo>
                  <a:pt x="77216" y="2864"/>
                </a:lnTo>
                <a:lnTo>
                  <a:pt x="75022" y="3201"/>
                </a:lnTo>
                <a:lnTo>
                  <a:pt x="75022" y="3201"/>
                </a:lnTo>
                <a:lnTo>
                  <a:pt x="74761" y="3375"/>
                </a:lnTo>
                <a:lnTo>
                  <a:pt x="75170" y="3477"/>
                </a:lnTo>
                <a:lnTo>
                  <a:pt x="74148" y="3682"/>
                </a:lnTo>
                <a:lnTo>
                  <a:pt x="74045" y="3886"/>
                </a:lnTo>
                <a:lnTo>
                  <a:pt x="75989" y="3580"/>
                </a:lnTo>
                <a:lnTo>
                  <a:pt x="73739" y="3989"/>
                </a:lnTo>
                <a:lnTo>
                  <a:pt x="73432" y="3682"/>
                </a:lnTo>
                <a:lnTo>
                  <a:pt x="72716" y="3682"/>
                </a:lnTo>
                <a:lnTo>
                  <a:pt x="72818" y="4193"/>
                </a:lnTo>
                <a:lnTo>
                  <a:pt x="71489" y="4500"/>
                </a:lnTo>
                <a:lnTo>
                  <a:pt x="71489" y="4500"/>
                </a:lnTo>
                <a:lnTo>
                  <a:pt x="71489" y="4500"/>
                </a:lnTo>
                <a:lnTo>
                  <a:pt x="71284" y="4807"/>
                </a:lnTo>
                <a:lnTo>
                  <a:pt x="71898" y="4705"/>
                </a:lnTo>
                <a:lnTo>
                  <a:pt x="71898" y="4807"/>
                </a:lnTo>
                <a:lnTo>
                  <a:pt x="75784" y="4807"/>
                </a:lnTo>
                <a:lnTo>
                  <a:pt x="75477" y="5011"/>
                </a:lnTo>
                <a:lnTo>
                  <a:pt x="75477" y="5011"/>
                </a:lnTo>
                <a:lnTo>
                  <a:pt x="77318" y="4705"/>
                </a:lnTo>
                <a:lnTo>
                  <a:pt x="77727" y="4398"/>
                </a:lnTo>
                <a:lnTo>
                  <a:pt x="77114" y="4398"/>
                </a:lnTo>
                <a:lnTo>
                  <a:pt x="77216" y="4193"/>
                </a:lnTo>
                <a:lnTo>
                  <a:pt x="75682" y="4091"/>
                </a:lnTo>
                <a:lnTo>
                  <a:pt x="76193" y="4091"/>
                </a:lnTo>
                <a:lnTo>
                  <a:pt x="76091" y="3989"/>
                </a:lnTo>
                <a:lnTo>
                  <a:pt x="78341" y="3886"/>
                </a:lnTo>
                <a:lnTo>
                  <a:pt x="78545" y="3580"/>
                </a:lnTo>
                <a:lnTo>
                  <a:pt x="80489" y="3375"/>
                </a:lnTo>
                <a:lnTo>
                  <a:pt x="79977" y="3170"/>
                </a:lnTo>
                <a:lnTo>
                  <a:pt x="81205" y="3068"/>
                </a:lnTo>
                <a:lnTo>
                  <a:pt x="79159" y="2761"/>
                </a:lnTo>
                <a:lnTo>
                  <a:pt x="81614" y="2659"/>
                </a:lnTo>
                <a:lnTo>
                  <a:pt x="80386" y="2455"/>
                </a:lnTo>
                <a:lnTo>
                  <a:pt x="82534" y="2352"/>
                </a:lnTo>
                <a:lnTo>
                  <a:pt x="81920" y="2250"/>
                </a:lnTo>
                <a:lnTo>
                  <a:pt x="83966" y="2250"/>
                </a:lnTo>
                <a:lnTo>
                  <a:pt x="83864" y="2148"/>
                </a:lnTo>
                <a:lnTo>
                  <a:pt x="84375" y="2045"/>
                </a:lnTo>
                <a:lnTo>
                  <a:pt x="83557" y="2045"/>
                </a:lnTo>
                <a:lnTo>
                  <a:pt x="84682" y="1943"/>
                </a:lnTo>
                <a:lnTo>
                  <a:pt x="84580" y="1739"/>
                </a:lnTo>
                <a:lnTo>
                  <a:pt x="88466" y="1125"/>
                </a:lnTo>
                <a:lnTo>
                  <a:pt x="86216" y="1330"/>
                </a:lnTo>
                <a:lnTo>
                  <a:pt x="90920" y="614"/>
                </a:lnTo>
                <a:lnTo>
                  <a:pt x="89898" y="511"/>
                </a:lnTo>
                <a:lnTo>
                  <a:pt x="90000" y="409"/>
                </a:lnTo>
                <a:lnTo>
                  <a:pt x="89795" y="409"/>
                </a:lnTo>
                <a:lnTo>
                  <a:pt x="89898" y="307"/>
                </a:lnTo>
                <a:lnTo>
                  <a:pt x="89898" y="307"/>
                </a:lnTo>
                <a:lnTo>
                  <a:pt x="87136" y="409"/>
                </a:lnTo>
                <a:lnTo>
                  <a:pt x="88466" y="205"/>
                </a:lnTo>
                <a:lnTo>
                  <a:pt x="84682" y="205"/>
                </a:lnTo>
                <a:lnTo>
                  <a:pt x="84989" y="409"/>
                </a:lnTo>
                <a:lnTo>
                  <a:pt x="82739" y="205"/>
                </a:lnTo>
                <a:lnTo>
                  <a:pt x="83352" y="409"/>
                </a:lnTo>
                <a:lnTo>
                  <a:pt x="83352" y="409"/>
                </a:lnTo>
                <a:lnTo>
                  <a:pt x="81102" y="205"/>
                </a:lnTo>
                <a:close/>
                <a:moveTo>
                  <a:pt x="62898" y="4909"/>
                </a:moveTo>
                <a:lnTo>
                  <a:pt x="63205" y="5011"/>
                </a:lnTo>
                <a:lnTo>
                  <a:pt x="63205" y="4909"/>
                </a:lnTo>
                <a:close/>
                <a:moveTo>
                  <a:pt x="55227" y="3989"/>
                </a:moveTo>
                <a:lnTo>
                  <a:pt x="55330" y="4091"/>
                </a:lnTo>
                <a:lnTo>
                  <a:pt x="50318" y="5011"/>
                </a:lnTo>
                <a:lnTo>
                  <a:pt x="50523" y="5011"/>
                </a:lnTo>
                <a:lnTo>
                  <a:pt x="50318" y="5216"/>
                </a:lnTo>
                <a:lnTo>
                  <a:pt x="50318" y="5216"/>
                </a:lnTo>
                <a:lnTo>
                  <a:pt x="51545" y="5011"/>
                </a:lnTo>
                <a:lnTo>
                  <a:pt x="51443" y="5318"/>
                </a:lnTo>
                <a:lnTo>
                  <a:pt x="54102" y="4500"/>
                </a:lnTo>
                <a:lnTo>
                  <a:pt x="53591" y="4909"/>
                </a:lnTo>
                <a:lnTo>
                  <a:pt x="53591" y="4909"/>
                </a:lnTo>
                <a:lnTo>
                  <a:pt x="56045" y="4091"/>
                </a:lnTo>
                <a:lnTo>
                  <a:pt x="55227" y="3989"/>
                </a:lnTo>
                <a:close/>
                <a:moveTo>
                  <a:pt x="65761" y="4705"/>
                </a:moveTo>
                <a:lnTo>
                  <a:pt x="63818" y="4807"/>
                </a:lnTo>
                <a:lnTo>
                  <a:pt x="64227" y="4909"/>
                </a:lnTo>
                <a:lnTo>
                  <a:pt x="63920" y="4909"/>
                </a:lnTo>
                <a:lnTo>
                  <a:pt x="64330" y="5011"/>
                </a:lnTo>
                <a:lnTo>
                  <a:pt x="64023" y="5216"/>
                </a:lnTo>
                <a:lnTo>
                  <a:pt x="63205" y="5011"/>
                </a:lnTo>
                <a:lnTo>
                  <a:pt x="62898" y="5114"/>
                </a:lnTo>
                <a:lnTo>
                  <a:pt x="63000" y="5114"/>
                </a:lnTo>
                <a:lnTo>
                  <a:pt x="63102" y="5318"/>
                </a:lnTo>
                <a:lnTo>
                  <a:pt x="63102" y="5318"/>
                </a:lnTo>
                <a:lnTo>
                  <a:pt x="62489" y="5216"/>
                </a:lnTo>
                <a:lnTo>
                  <a:pt x="61875" y="5420"/>
                </a:lnTo>
                <a:lnTo>
                  <a:pt x="64125" y="5420"/>
                </a:lnTo>
                <a:lnTo>
                  <a:pt x="62898" y="5625"/>
                </a:lnTo>
                <a:lnTo>
                  <a:pt x="63102" y="5727"/>
                </a:lnTo>
                <a:lnTo>
                  <a:pt x="63000" y="5932"/>
                </a:lnTo>
                <a:lnTo>
                  <a:pt x="63000" y="5932"/>
                </a:lnTo>
                <a:lnTo>
                  <a:pt x="65148" y="5420"/>
                </a:lnTo>
                <a:lnTo>
                  <a:pt x="64943" y="5318"/>
                </a:lnTo>
                <a:lnTo>
                  <a:pt x="65761" y="4705"/>
                </a:lnTo>
                <a:close/>
                <a:moveTo>
                  <a:pt x="209148" y="5011"/>
                </a:moveTo>
                <a:lnTo>
                  <a:pt x="209455" y="5420"/>
                </a:lnTo>
                <a:lnTo>
                  <a:pt x="207102" y="5216"/>
                </a:lnTo>
                <a:lnTo>
                  <a:pt x="207409" y="5318"/>
                </a:lnTo>
                <a:lnTo>
                  <a:pt x="207205" y="5318"/>
                </a:lnTo>
                <a:lnTo>
                  <a:pt x="207716" y="5625"/>
                </a:lnTo>
                <a:lnTo>
                  <a:pt x="207511" y="5625"/>
                </a:lnTo>
                <a:lnTo>
                  <a:pt x="211705" y="5932"/>
                </a:lnTo>
                <a:lnTo>
                  <a:pt x="210170" y="5420"/>
                </a:lnTo>
                <a:lnTo>
                  <a:pt x="210170" y="5420"/>
                </a:lnTo>
                <a:lnTo>
                  <a:pt x="212420" y="5727"/>
                </a:lnTo>
                <a:lnTo>
                  <a:pt x="212318" y="5523"/>
                </a:lnTo>
                <a:lnTo>
                  <a:pt x="209148" y="5011"/>
                </a:lnTo>
                <a:close/>
                <a:moveTo>
                  <a:pt x="65148" y="5932"/>
                </a:moveTo>
                <a:lnTo>
                  <a:pt x="65966" y="6239"/>
                </a:lnTo>
                <a:lnTo>
                  <a:pt x="66989" y="5932"/>
                </a:lnTo>
                <a:close/>
                <a:moveTo>
                  <a:pt x="59523" y="4500"/>
                </a:moveTo>
                <a:lnTo>
                  <a:pt x="58193" y="4807"/>
                </a:lnTo>
                <a:lnTo>
                  <a:pt x="58295" y="5011"/>
                </a:lnTo>
                <a:lnTo>
                  <a:pt x="57886" y="5216"/>
                </a:lnTo>
                <a:lnTo>
                  <a:pt x="58193" y="5420"/>
                </a:lnTo>
                <a:lnTo>
                  <a:pt x="56455" y="5216"/>
                </a:lnTo>
                <a:lnTo>
                  <a:pt x="56659" y="5216"/>
                </a:lnTo>
                <a:lnTo>
                  <a:pt x="55739" y="4909"/>
                </a:lnTo>
                <a:lnTo>
                  <a:pt x="55841" y="4807"/>
                </a:lnTo>
                <a:lnTo>
                  <a:pt x="54716" y="4909"/>
                </a:lnTo>
                <a:lnTo>
                  <a:pt x="55227" y="5011"/>
                </a:lnTo>
                <a:lnTo>
                  <a:pt x="53795" y="5216"/>
                </a:lnTo>
                <a:lnTo>
                  <a:pt x="54818" y="5216"/>
                </a:lnTo>
                <a:lnTo>
                  <a:pt x="53182" y="5420"/>
                </a:lnTo>
                <a:lnTo>
                  <a:pt x="54511" y="5318"/>
                </a:lnTo>
                <a:lnTo>
                  <a:pt x="52466" y="5727"/>
                </a:lnTo>
                <a:lnTo>
                  <a:pt x="53386" y="5932"/>
                </a:lnTo>
                <a:lnTo>
                  <a:pt x="53693" y="5830"/>
                </a:lnTo>
                <a:lnTo>
                  <a:pt x="53898" y="5932"/>
                </a:lnTo>
                <a:lnTo>
                  <a:pt x="54307" y="5830"/>
                </a:lnTo>
                <a:lnTo>
                  <a:pt x="54409" y="5727"/>
                </a:lnTo>
                <a:lnTo>
                  <a:pt x="55227" y="5625"/>
                </a:lnTo>
                <a:lnTo>
                  <a:pt x="54614" y="5830"/>
                </a:lnTo>
                <a:lnTo>
                  <a:pt x="56455" y="5727"/>
                </a:lnTo>
                <a:lnTo>
                  <a:pt x="56455" y="5727"/>
                </a:lnTo>
                <a:lnTo>
                  <a:pt x="54102" y="6136"/>
                </a:lnTo>
                <a:lnTo>
                  <a:pt x="54102" y="6341"/>
                </a:lnTo>
                <a:lnTo>
                  <a:pt x="57784" y="5932"/>
                </a:lnTo>
                <a:lnTo>
                  <a:pt x="57682" y="5932"/>
                </a:lnTo>
                <a:lnTo>
                  <a:pt x="59625" y="5727"/>
                </a:lnTo>
                <a:lnTo>
                  <a:pt x="60443" y="5114"/>
                </a:lnTo>
                <a:lnTo>
                  <a:pt x="58909" y="5318"/>
                </a:lnTo>
                <a:lnTo>
                  <a:pt x="59216" y="5114"/>
                </a:lnTo>
                <a:lnTo>
                  <a:pt x="58909" y="5114"/>
                </a:lnTo>
                <a:lnTo>
                  <a:pt x="59523" y="4500"/>
                </a:lnTo>
                <a:close/>
                <a:moveTo>
                  <a:pt x="70057" y="4705"/>
                </a:moveTo>
                <a:lnTo>
                  <a:pt x="68324" y="4801"/>
                </a:lnTo>
                <a:lnTo>
                  <a:pt x="68324" y="4801"/>
                </a:lnTo>
                <a:lnTo>
                  <a:pt x="68420" y="4807"/>
                </a:lnTo>
                <a:lnTo>
                  <a:pt x="68420" y="5318"/>
                </a:lnTo>
                <a:lnTo>
                  <a:pt x="67909" y="5625"/>
                </a:lnTo>
                <a:lnTo>
                  <a:pt x="67807" y="5830"/>
                </a:lnTo>
                <a:lnTo>
                  <a:pt x="68420" y="6034"/>
                </a:lnTo>
                <a:lnTo>
                  <a:pt x="68318" y="6136"/>
                </a:lnTo>
                <a:lnTo>
                  <a:pt x="69955" y="6136"/>
                </a:lnTo>
                <a:lnTo>
                  <a:pt x="69648" y="6341"/>
                </a:lnTo>
                <a:lnTo>
                  <a:pt x="75580" y="6034"/>
                </a:lnTo>
                <a:lnTo>
                  <a:pt x="75068" y="5932"/>
                </a:lnTo>
                <a:lnTo>
                  <a:pt x="75580" y="5523"/>
                </a:lnTo>
                <a:lnTo>
                  <a:pt x="74966" y="5420"/>
                </a:lnTo>
                <a:lnTo>
                  <a:pt x="75068" y="5318"/>
                </a:lnTo>
                <a:lnTo>
                  <a:pt x="71898" y="5523"/>
                </a:lnTo>
                <a:lnTo>
                  <a:pt x="72000" y="5625"/>
                </a:lnTo>
                <a:lnTo>
                  <a:pt x="70261" y="5420"/>
                </a:lnTo>
                <a:lnTo>
                  <a:pt x="70159" y="5523"/>
                </a:lnTo>
                <a:lnTo>
                  <a:pt x="69750" y="5523"/>
                </a:lnTo>
                <a:lnTo>
                  <a:pt x="70261" y="5318"/>
                </a:lnTo>
                <a:lnTo>
                  <a:pt x="69239" y="4909"/>
                </a:lnTo>
                <a:lnTo>
                  <a:pt x="70568" y="4909"/>
                </a:lnTo>
                <a:lnTo>
                  <a:pt x="69443" y="4807"/>
                </a:lnTo>
                <a:lnTo>
                  <a:pt x="70057" y="4705"/>
                </a:lnTo>
                <a:close/>
                <a:moveTo>
                  <a:pt x="165273" y="4705"/>
                </a:moveTo>
                <a:lnTo>
                  <a:pt x="160773" y="4909"/>
                </a:lnTo>
                <a:lnTo>
                  <a:pt x="160875" y="5011"/>
                </a:lnTo>
                <a:lnTo>
                  <a:pt x="160364" y="5114"/>
                </a:lnTo>
                <a:lnTo>
                  <a:pt x="159341" y="5420"/>
                </a:lnTo>
                <a:lnTo>
                  <a:pt x="158727" y="5625"/>
                </a:lnTo>
                <a:lnTo>
                  <a:pt x="158830" y="5727"/>
                </a:lnTo>
                <a:lnTo>
                  <a:pt x="158216" y="5830"/>
                </a:lnTo>
                <a:lnTo>
                  <a:pt x="158727" y="5932"/>
                </a:lnTo>
                <a:lnTo>
                  <a:pt x="158318" y="6239"/>
                </a:lnTo>
                <a:lnTo>
                  <a:pt x="158727" y="6341"/>
                </a:lnTo>
                <a:lnTo>
                  <a:pt x="158318" y="6443"/>
                </a:lnTo>
                <a:lnTo>
                  <a:pt x="158114" y="6648"/>
                </a:lnTo>
                <a:lnTo>
                  <a:pt x="157602" y="6955"/>
                </a:lnTo>
                <a:lnTo>
                  <a:pt x="158114" y="7261"/>
                </a:lnTo>
                <a:lnTo>
                  <a:pt x="160057" y="7057"/>
                </a:lnTo>
                <a:lnTo>
                  <a:pt x="159750" y="6852"/>
                </a:lnTo>
                <a:lnTo>
                  <a:pt x="160159" y="6341"/>
                </a:lnTo>
                <a:lnTo>
                  <a:pt x="160875" y="6239"/>
                </a:lnTo>
                <a:lnTo>
                  <a:pt x="160875" y="6136"/>
                </a:lnTo>
                <a:lnTo>
                  <a:pt x="161182" y="6034"/>
                </a:lnTo>
                <a:lnTo>
                  <a:pt x="160977" y="5932"/>
                </a:lnTo>
                <a:lnTo>
                  <a:pt x="165273" y="4705"/>
                </a:lnTo>
                <a:close/>
                <a:moveTo>
                  <a:pt x="212114" y="6852"/>
                </a:moveTo>
                <a:lnTo>
                  <a:pt x="211500" y="7261"/>
                </a:lnTo>
                <a:lnTo>
                  <a:pt x="214057" y="7364"/>
                </a:lnTo>
                <a:lnTo>
                  <a:pt x="212114" y="6852"/>
                </a:lnTo>
                <a:close/>
                <a:moveTo>
                  <a:pt x="177955" y="7159"/>
                </a:moveTo>
                <a:lnTo>
                  <a:pt x="178568" y="7466"/>
                </a:lnTo>
                <a:lnTo>
                  <a:pt x="177852" y="7261"/>
                </a:lnTo>
                <a:lnTo>
                  <a:pt x="177955" y="7159"/>
                </a:lnTo>
                <a:close/>
                <a:moveTo>
                  <a:pt x="58602" y="6955"/>
                </a:moveTo>
                <a:lnTo>
                  <a:pt x="57375" y="7159"/>
                </a:lnTo>
                <a:lnTo>
                  <a:pt x="57784" y="7568"/>
                </a:lnTo>
                <a:lnTo>
                  <a:pt x="58602" y="7261"/>
                </a:lnTo>
                <a:lnTo>
                  <a:pt x="58602" y="6955"/>
                </a:lnTo>
                <a:close/>
                <a:moveTo>
                  <a:pt x="108307" y="7568"/>
                </a:moveTo>
                <a:lnTo>
                  <a:pt x="108211" y="7587"/>
                </a:lnTo>
                <a:lnTo>
                  <a:pt x="108211" y="7587"/>
                </a:lnTo>
                <a:lnTo>
                  <a:pt x="108381" y="7603"/>
                </a:lnTo>
                <a:lnTo>
                  <a:pt x="108381" y="7603"/>
                </a:lnTo>
                <a:lnTo>
                  <a:pt x="108307" y="7568"/>
                </a:lnTo>
                <a:close/>
                <a:moveTo>
                  <a:pt x="73636" y="7159"/>
                </a:moveTo>
                <a:lnTo>
                  <a:pt x="74659" y="7670"/>
                </a:lnTo>
                <a:lnTo>
                  <a:pt x="76193" y="7670"/>
                </a:lnTo>
                <a:lnTo>
                  <a:pt x="76193" y="7466"/>
                </a:lnTo>
                <a:lnTo>
                  <a:pt x="75989" y="7261"/>
                </a:lnTo>
                <a:lnTo>
                  <a:pt x="73636" y="7159"/>
                </a:lnTo>
                <a:close/>
                <a:moveTo>
                  <a:pt x="108381" y="7603"/>
                </a:moveTo>
                <a:lnTo>
                  <a:pt x="109841" y="8284"/>
                </a:lnTo>
                <a:lnTo>
                  <a:pt x="110250" y="7773"/>
                </a:lnTo>
                <a:lnTo>
                  <a:pt x="108381" y="7603"/>
                </a:lnTo>
                <a:close/>
                <a:moveTo>
                  <a:pt x="68011" y="6852"/>
                </a:moveTo>
                <a:lnTo>
                  <a:pt x="64227" y="7364"/>
                </a:lnTo>
                <a:lnTo>
                  <a:pt x="63511" y="8386"/>
                </a:lnTo>
                <a:lnTo>
                  <a:pt x="63511" y="8386"/>
                </a:lnTo>
                <a:lnTo>
                  <a:pt x="64534" y="8182"/>
                </a:lnTo>
                <a:lnTo>
                  <a:pt x="64739" y="7773"/>
                </a:lnTo>
                <a:lnTo>
                  <a:pt x="65352" y="7773"/>
                </a:lnTo>
                <a:lnTo>
                  <a:pt x="68011" y="6852"/>
                </a:lnTo>
                <a:close/>
                <a:moveTo>
                  <a:pt x="216716" y="8182"/>
                </a:moveTo>
                <a:lnTo>
                  <a:pt x="217227" y="8489"/>
                </a:lnTo>
                <a:lnTo>
                  <a:pt x="217330" y="8182"/>
                </a:lnTo>
                <a:close/>
                <a:moveTo>
                  <a:pt x="62080" y="6852"/>
                </a:moveTo>
                <a:lnTo>
                  <a:pt x="60852" y="7159"/>
                </a:lnTo>
                <a:lnTo>
                  <a:pt x="61568" y="7364"/>
                </a:lnTo>
                <a:lnTo>
                  <a:pt x="61057" y="7466"/>
                </a:lnTo>
                <a:lnTo>
                  <a:pt x="61057" y="7568"/>
                </a:lnTo>
                <a:lnTo>
                  <a:pt x="60341" y="7773"/>
                </a:lnTo>
                <a:lnTo>
                  <a:pt x="60034" y="7466"/>
                </a:lnTo>
                <a:lnTo>
                  <a:pt x="59420" y="7773"/>
                </a:lnTo>
                <a:lnTo>
                  <a:pt x="59727" y="8182"/>
                </a:lnTo>
                <a:lnTo>
                  <a:pt x="60136" y="8284"/>
                </a:lnTo>
                <a:lnTo>
                  <a:pt x="60443" y="8898"/>
                </a:lnTo>
                <a:lnTo>
                  <a:pt x="61159" y="8898"/>
                </a:lnTo>
                <a:lnTo>
                  <a:pt x="61364" y="8489"/>
                </a:lnTo>
                <a:lnTo>
                  <a:pt x="62182" y="8591"/>
                </a:lnTo>
                <a:lnTo>
                  <a:pt x="63205" y="7773"/>
                </a:lnTo>
                <a:lnTo>
                  <a:pt x="62795" y="7875"/>
                </a:lnTo>
                <a:lnTo>
                  <a:pt x="62795" y="7670"/>
                </a:lnTo>
                <a:lnTo>
                  <a:pt x="62898" y="7670"/>
                </a:lnTo>
                <a:lnTo>
                  <a:pt x="62182" y="7568"/>
                </a:lnTo>
                <a:lnTo>
                  <a:pt x="63409" y="7261"/>
                </a:lnTo>
                <a:lnTo>
                  <a:pt x="63205" y="7159"/>
                </a:lnTo>
                <a:lnTo>
                  <a:pt x="63511" y="6852"/>
                </a:lnTo>
                <a:close/>
                <a:moveTo>
                  <a:pt x="47250" y="6443"/>
                </a:moveTo>
                <a:lnTo>
                  <a:pt x="47148" y="6852"/>
                </a:lnTo>
                <a:lnTo>
                  <a:pt x="43977" y="8386"/>
                </a:lnTo>
                <a:lnTo>
                  <a:pt x="44284" y="8386"/>
                </a:lnTo>
                <a:lnTo>
                  <a:pt x="44898" y="8693"/>
                </a:lnTo>
                <a:lnTo>
                  <a:pt x="44795" y="9102"/>
                </a:lnTo>
                <a:lnTo>
                  <a:pt x="44795" y="9102"/>
                </a:lnTo>
                <a:lnTo>
                  <a:pt x="51955" y="7159"/>
                </a:lnTo>
                <a:lnTo>
                  <a:pt x="51545" y="6545"/>
                </a:lnTo>
                <a:lnTo>
                  <a:pt x="50318" y="6750"/>
                </a:lnTo>
                <a:lnTo>
                  <a:pt x="50420" y="6545"/>
                </a:lnTo>
                <a:lnTo>
                  <a:pt x="50011" y="6648"/>
                </a:lnTo>
                <a:lnTo>
                  <a:pt x="50216" y="6545"/>
                </a:lnTo>
                <a:lnTo>
                  <a:pt x="47250" y="6443"/>
                </a:lnTo>
                <a:close/>
                <a:moveTo>
                  <a:pt x="158625" y="7261"/>
                </a:moveTo>
                <a:lnTo>
                  <a:pt x="157602" y="7875"/>
                </a:lnTo>
                <a:lnTo>
                  <a:pt x="157500" y="8182"/>
                </a:lnTo>
                <a:lnTo>
                  <a:pt x="156989" y="8284"/>
                </a:lnTo>
                <a:lnTo>
                  <a:pt x="159034" y="9102"/>
                </a:lnTo>
                <a:lnTo>
                  <a:pt x="158830" y="9102"/>
                </a:lnTo>
                <a:lnTo>
                  <a:pt x="158830" y="9205"/>
                </a:lnTo>
                <a:lnTo>
                  <a:pt x="158727" y="9205"/>
                </a:lnTo>
                <a:lnTo>
                  <a:pt x="158727" y="9307"/>
                </a:lnTo>
                <a:lnTo>
                  <a:pt x="158625" y="9307"/>
                </a:lnTo>
                <a:lnTo>
                  <a:pt x="160773" y="9614"/>
                </a:lnTo>
                <a:lnTo>
                  <a:pt x="160773" y="9614"/>
                </a:lnTo>
                <a:lnTo>
                  <a:pt x="160568" y="9511"/>
                </a:lnTo>
                <a:lnTo>
                  <a:pt x="161489" y="9511"/>
                </a:lnTo>
                <a:lnTo>
                  <a:pt x="159239" y="8080"/>
                </a:lnTo>
                <a:lnTo>
                  <a:pt x="159341" y="7773"/>
                </a:lnTo>
                <a:lnTo>
                  <a:pt x="159545" y="7670"/>
                </a:lnTo>
                <a:lnTo>
                  <a:pt x="159545" y="7466"/>
                </a:lnTo>
                <a:lnTo>
                  <a:pt x="158625" y="7261"/>
                </a:lnTo>
                <a:close/>
                <a:moveTo>
                  <a:pt x="18920" y="9818"/>
                </a:moveTo>
                <a:lnTo>
                  <a:pt x="18511" y="9920"/>
                </a:lnTo>
                <a:lnTo>
                  <a:pt x="18511" y="9920"/>
                </a:lnTo>
                <a:lnTo>
                  <a:pt x="18637" y="9901"/>
                </a:lnTo>
                <a:lnTo>
                  <a:pt x="18637" y="9901"/>
                </a:lnTo>
                <a:lnTo>
                  <a:pt x="18920" y="9818"/>
                </a:lnTo>
                <a:close/>
                <a:moveTo>
                  <a:pt x="137352" y="10125"/>
                </a:moveTo>
                <a:lnTo>
                  <a:pt x="137352" y="10125"/>
                </a:lnTo>
                <a:lnTo>
                  <a:pt x="137352" y="10125"/>
                </a:lnTo>
                <a:close/>
                <a:moveTo>
                  <a:pt x="88977" y="9818"/>
                </a:moveTo>
                <a:lnTo>
                  <a:pt x="88670" y="10125"/>
                </a:lnTo>
                <a:lnTo>
                  <a:pt x="88466" y="10125"/>
                </a:lnTo>
                <a:lnTo>
                  <a:pt x="88364" y="10432"/>
                </a:lnTo>
                <a:lnTo>
                  <a:pt x="88875" y="10534"/>
                </a:lnTo>
                <a:lnTo>
                  <a:pt x="88568" y="10636"/>
                </a:lnTo>
                <a:lnTo>
                  <a:pt x="89489" y="10636"/>
                </a:lnTo>
                <a:lnTo>
                  <a:pt x="90000" y="10227"/>
                </a:lnTo>
                <a:lnTo>
                  <a:pt x="88977" y="9818"/>
                </a:lnTo>
                <a:close/>
                <a:moveTo>
                  <a:pt x="52466" y="7261"/>
                </a:moveTo>
                <a:lnTo>
                  <a:pt x="48170" y="8591"/>
                </a:lnTo>
                <a:lnTo>
                  <a:pt x="48784" y="8693"/>
                </a:lnTo>
                <a:lnTo>
                  <a:pt x="48375" y="8898"/>
                </a:lnTo>
                <a:lnTo>
                  <a:pt x="50216" y="8795"/>
                </a:lnTo>
                <a:lnTo>
                  <a:pt x="50216" y="8795"/>
                </a:lnTo>
                <a:lnTo>
                  <a:pt x="49705" y="8898"/>
                </a:lnTo>
                <a:lnTo>
                  <a:pt x="49807" y="8898"/>
                </a:lnTo>
                <a:lnTo>
                  <a:pt x="47761" y="9307"/>
                </a:lnTo>
                <a:lnTo>
                  <a:pt x="51545" y="9818"/>
                </a:lnTo>
                <a:lnTo>
                  <a:pt x="48273" y="9920"/>
                </a:lnTo>
                <a:lnTo>
                  <a:pt x="47557" y="10534"/>
                </a:lnTo>
                <a:lnTo>
                  <a:pt x="49193" y="10739"/>
                </a:lnTo>
                <a:lnTo>
                  <a:pt x="48989" y="11352"/>
                </a:lnTo>
                <a:lnTo>
                  <a:pt x="54102" y="10534"/>
                </a:lnTo>
                <a:lnTo>
                  <a:pt x="54102" y="10739"/>
                </a:lnTo>
                <a:lnTo>
                  <a:pt x="54818" y="10841"/>
                </a:lnTo>
                <a:lnTo>
                  <a:pt x="54614" y="10943"/>
                </a:lnTo>
                <a:lnTo>
                  <a:pt x="56148" y="11045"/>
                </a:lnTo>
                <a:lnTo>
                  <a:pt x="57170" y="10534"/>
                </a:lnTo>
                <a:lnTo>
                  <a:pt x="56250" y="10739"/>
                </a:lnTo>
                <a:lnTo>
                  <a:pt x="56455" y="10534"/>
                </a:lnTo>
                <a:lnTo>
                  <a:pt x="56352" y="10432"/>
                </a:lnTo>
                <a:lnTo>
                  <a:pt x="58295" y="10023"/>
                </a:lnTo>
                <a:lnTo>
                  <a:pt x="57989" y="9920"/>
                </a:lnTo>
                <a:lnTo>
                  <a:pt x="57989" y="9818"/>
                </a:lnTo>
                <a:lnTo>
                  <a:pt x="56864" y="9409"/>
                </a:lnTo>
                <a:lnTo>
                  <a:pt x="57682" y="7670"/>
                </a:lnTo>
                <a:lnTo>
                  <a:pt x="56455" y="7364"/>
                </a:lnTo>
                <a:lnTo>
                  <a:pt x="55739" y="8489"/>
                </a:lnTo>
                <a:lnTo>
                  <a:pt x="55023" y="8693"/>
                </a:lnTo>
                <a:lnTo>
                  <a:pt x="55023" y="8693"/>
                </a:lnTo>
                <a:lnTo>
                  <a:pt x="55227" y="7875"/>
                </a:lnTo>
                <a:lnTo>
                  <a:pt x="54614" y="7773"/>
                </a:lnTo>
                <a:lnTo>
                  <a:pt x="53591" y="8080"/>
                </a:lnTo>
                <a:lnTo>
                  <a:pt x="53693" y="7977"/>
                </a:lnTo>
                <a:lnTo>
                  <a:pt x="53182" y="8080"/>
                </a:lnTo>
                <a:lnTo>
                  <a:pt x="53182" y="8080"/>
                </a:lnTo>
                <a:lnTo>
                  <a:pt x="53898" y="7773"/>
                </a:lnTo>
                <a:lnTo>
                  <a:pt x="51750" y="7875"/>
                </a:lnTo>
                <a:lnTo>
                  <a:pt x="52466" y="7261"/>
                </a:lnTo>
                <a:close/>
                <a:moveTo>
                  <a:pt x="60341" y="10330"/>
                </a:moveTo>
                <a:lnTo>
                  <a:pt x="58602" y="10841"/>
                </a:lnTo>
                <a:lnTo>
                  <a:pt x="59114" y="11148"/>
                </a:lnTo>
                <a:lnTo>
                  <a:pt x="60136" y="11352"/>
                </a:lnTo>
                <a:lnTo>
                  <a:pt x="61159" y="11045"/>
                </a:lnTo>
                <a:lnTo>
                  <a:pt x="60239" y="10432"/>
                </a:lnTo>
                <a:lnTo>
                  <a:pt x="60341" y="10330"/>
                </a:lnTo>
                <a:close/>
                <a:moveTo>
                  <a:pt x="175193" y="11250"/>
                </a:moveTo>
                <a:lnTo>
                  <a:pt x="176114" y="11557"/>
                </a:lnTo>
                <a:lnTo>
                  <a:pt x="176114" y="12068"/>
                </a:lnTo>
                <a:lnTo>
                  <a:pt x="177136" y="12170"/>
                </a:lnTo>
                <a:lnTo>
                  <a:pt x="177136" y="12170"/>
                </a:lnTo>
                <a:lnTo>
                  <a:pt x="176011" y="12068"/>
                </a:lnTo>
                <a:lnTo>
                  <a:pt x="175193" y="11250"/>
                </a:lnTo>
                <a:close/>
                <a:moveTo>
                  <a:pt x="73023" y="11557"/>
                </a:moveTo>
                <a:lnTo>
                  <a:pt x="72307" y="12375"/>
                </a:lnTo>
                <a:lnTo>
                  <a:pt x="73432" y="12375"/>
                </a:lnTo>
                <a:lnTo>
                  <a:pt x="74148" y="11659"/>
                </a:lnTo>
                <a:lnTo>
                  <a:pt x="73023" y="11557"/>
                </a:lnTo>
                <a:close/>
                <a:moveTo>
                  <a:pt x="108409" y="13295"/>
                </a:moveTo>
                <a:lnTo>
                  <a:pt x="108716" y="13398"/>
                </a:lnTo>
                <a:lnTo>
                  <a:pt x="108818" y="13398"/>
                </a:lnTo>
                <a:lnTo>
                  <a:pt x="108409" y="13295"/>
                </a:lnTo>
                <a:close/>
                <a:moveTo>
                  <a:pt x="9205" y="13807"/>
                </a:moveTo>
                <a:lnTo>
                  <a:pt x="9102" y="13909"/>
                </a:lnTo>
                <a:lnTo>
                  <a:pt x="9205" y="13909"/>
                </a:lnTo>
                <a:lnTo>
                  <a:pt x="9205" y="13807"/>
                </a:lnTo>
                <a:close/>
                <a:moveTo>
                  <a:pt x="5420" y="11045"/>
                </a:moveTo>
                <a:lnTo>
                  <a:pt x="0" y="14420"/>
                </a:lnTo>
                <a:lnTo>
                  <a:pt x="511" y="14318"/>
                </a:lnTo>
                <a:lnTo>
                  <a:pt x="1227" y="13909"/>
                </a:lnTo>
                <a:lnTo>
                  <a:pt x="1227" y="13705"/>
                </a:lnTo>
                <a:lnTo>
                  <a:pt x="1739" y="13398"/>
                </a:lnTo>
                <a:lnTo>
                  <a:pt x="1636" y="13500"/>
                </a:lnTo>
                <a:lnTo>
                  <a:pt x="2352" y="13295"/>
                </a:lnTo>
                <a:lnTo>
                  <a:pt x="2148" y="13398"/>
                </a:lnTo>
                <a:lnTo>
                  <a:pt x="2761" y="13193"/>
                </a:lnTo>
                <a:lnTo>
                  <a:pt x="2761" y="13193"/>
                </a:lnTo>
                <a:lnTo>
                  <a:pt x="1636" y="14011"/>
                </a:lnTo>
                <a:lnTo>
                  <a:pt x="3273" y="14114"/>
                </a:lnTo>
                <a:lnTo>
                  <a:pt x="3068" y="14625"/>
                </a:lnTo>
                <a:lnTo>
                  <a:pt x="3375" y="15034"/>
                </a:lnTo>
                <a:lnTo>
                  <a:pt x="3989" y="14932"/>
                </a:lnTo>
                <a:lnTo>
                  <a:pt x="3682" y="15136"/>
                </a:lnTo>
                <a:lnTo>
                  <a:pt x="4295" y="14932"/>
                </a:lnTo>
                <a:lnTo>
                  <a:pt x="4193" y="15034"/>
                </a:lnTo>
                <a:lnTo>
                  <a:pt x="4193" y="15034"/>
                </a:lnTo>
                <a:lnTo>
                  <a:pt x="4602" y="14727"/>
                </a:lnTo>
                <a:lnTo>
                  <a:pt x="4500" y="14625"/>
                </a:lnTo>
                <a:lnTo>
                  <a:pt x="5523" y="14318"/>
                </a:lnTo>
                <a:lnTo>
                  <a:pt x="5318" y="14318"/>
                </a:lnTo>
                <a:lnTo>
                  <a:pt x="5830" y="14114"/>
                </a:lnTo>
                <a:lnTo>
                  <a:pt x="5727" y="14114"/>
                </a:lnTo>
                <a:lnTo>
                  <a:pt x="5727" y="13909"/>
                </a:lnTo>
                <a:lnTo>
                  <a:pt x="6136" y="14011"/>
                </a:lnTo>
                <a:lnTo>
                  <a:pt x="6750" y="14011"/>
                </a:lnTo>
                <a:lnTo>
                  <a:pt x="6852" y="13807"/>
                </a:lnTo>
                <a:lnTo>
                  <a:pt x="7159" y="13909"/>
                </a:lnTo>
                <a:lnTo>
                  <a:pt x="8386" y="13500"/>
                </a:lnTo>
                <a:lnTo>
                  <a:pt x="8080" y="13398"/>
                </a:lnTo>
                <a:lnTo>
                  <a:pt x="7977" y="13398"/>
                </a:lnTo>
                <a:lnTo>
                  <a:pt x="8080" y="13193"/>
                </a:lnTo>
                <a:lnTo>
                  <a:pt x="8080" y="12886"/>
                </a:lnTo>
                <a:lnTo>
                  <a:pt x="7364" y="12682"/>
                </a:lnTo>
                <a:lnTo>
                  <a:pt x="7364" y="12682"/>
                </a:lnTo>
                <a:lnTo>
                  <a:pt x="7568" y="12784"/>
                </a:lnTo>
                <a:lnTo>
                  <a:pt x="6852" y="12886"/>
                </a:lnTo>
                <a:lnTo>
                  <a:pt x="7261" y="12682"/>
                </a:lnTo>
                <a:lnTo>
                  <a:pt x="6341" y="12682"/>
                </a:lnTo>
                <a:lnTo>
                  <a:pt x="6034" y="12989"/>
                </a:lnTo>
                <a:lnTo>
                  <a:pt x="6034" y="13193"/>
                </a:lnTo>
                <a:lnTo>
                  <a:pt x="5625" y="13398"/>
                </a:lnTo>
                <a:lnTo>
                  <a:pt x="5625" y="13398"/>
                </a:lnTo>
                <a:lnTo>
                  <a:pt x="5932" y="13193"/>
                </a:lnTo>
                <a:lnTo>
                  <a:pt x="5523" y="13295"/>
                </a:lnTo>
                <a:lnTo>
                  <a:pt x="5523" y="13091"/>
                </a:lnTo>
                <a:lnTo>
                  <a:pt x="6545" y="12375"/>
                </a:lnTo>
                <a:lnTo>
                  <a:pt x="6136" y="12375"/>
                </a:lnTo>
                <a:lnTo>
                  <a:pt x="6648" y="12068"/>
                </a:lnTo>
                <a:lnTo>
                  <a:pt x="5830" y="11659"/>
                </a:lnTo>
                <a:lnTo>
                  <a:pt x="5932" y="11557"/>
                </a:lnTo>
                <a:lnTo>
                  <a:pt x="5727" y="11352"/>
                </a:lnTo>
                <a:lnTo>
                  <a:pt x="5523" y="11557"/>
                </a:lnTo>
                <a:lnTo>
                  <a:pt x="5523" y="11352"/>
                </a:lnTo>
                <a:lnTo>
                  <a:pt x="5625" y="11250"/>
                </a:lnTo>
                <a:lnTo>
                  <a:pt x="5420" y="11045"/>
                </a:lnTo>
                <a:close/>
                <a:moveTo>
                  <a:pt x="113011" y="13193"/>
                </a:moveTo>
                <a:lnTo>
                  <a:pt x="112807" y="13398"/>
                </a:lnTo>
                <a:lnTo>
                  <a:pt x="112500" y="13398"/>
                </a:lnTo>
                <a:lnTo>
                  <a:pt x="112193" y="13602"/>
                </a:lnTo>
                <a:lnTo>
                  <a:pt x="111682" y="13500"/>
                </a:lnTo>
                <a:lnTo>
                  <a:pt x="111682" y="13500"/>
                </a:lnTo>
                <a:lnTo>
                  <a:pt x="111784" y="13807"/>
                </a:lnTo>
                <a:lnTo>
                  <a:pt x="111170" y="13500"/>
                </a:lnTo>
                <a:lnTo>
                  <a:pt x="110864" y="13500"/>
                </a:lnTo>
                <a:lnTo>
                  <a:pt x="110864" y="13807"/>
                </a:lnTo>
                <a:lnTo>
                  <a:pt x="110250" y="13602"/>
                </a:lnTo>
                <a:lnTo>
                  <a:pt x="110148" y="14011"/>
                </a:lnTo>
                <a:lnTo>
                  <a:pt x="109739" y="14011"/>
                </a:lnTo>
                <a:lnTo>
                  <a:pt x="109636" y="14216"/>
                </a:lnTo>
                <a:lnTo>
                  <a:pt x="109432" y="14114"/>
                </a:lnTo>
                <a:lnTo>
                  <a:pt x="109534" y="14011"/>
                </a:lnTo>
                <a:lnTo>
                  <a:pt x="109330" y="13807"/>
                </a:lnTo>
                <a:lnTo>
                  <a:pt x="109534" y="13602"/>
                </a:lnTo>
                <a:lnTo>
                  <a:pt x="108716" y="13398"/>
                </a:lnTo>
                <a:lnTo>
                  <a:pt x="108511" y="13398"/>
                </a:lnTo>
                <a:lnTo>
                  <a:pt x="108716" y="13705"/>
                </a:lnTo>
                <a:lnTo>
                  <a:pt x="108102" y="13500"/>
                </a:lnTo>
                <a:lnTo>
                  <a:pt x="108102" y="13500"/>
                </a:lnTo>
                <a:lnTo>
                  <a:pt x="108205" y="13602"/>
                </a:lnTo>
                <a:lnTo>
                  <a:pt x="108102" y="13705"/>
                </a:lnTo>
                <a:lnTo>
                  <a:pt x="107898" y="13705"/>
                </a:lnTo>
                <a:lnTo>
                  <a:pt x="108205" y="13807"/>
                </a:lnTo>
                <a:lnTo>
                  <a:pt x="107693" y="13807"/>
                </a:lnTo>
                <a:lnTo>
                  <a:pt x="107795" y="14011"/>
                </a:lnTo>
                <a:lnTo>
                  <a:pt x="107386" y="14011"/>
                </a:lnTo>
                <a:lnTo>
                  <a:pt x="109125" y="14114"/>
                </a:lnTo>
                <a:lnTo>
                  <a:pt x="108614" y="14318"/>
                </a:lnTo>
                <a:lnTo>
                  <a:pt x="109125" y="14318"/>
                </a:lnTo>
                <a:lnTo>
                  <a:pt x="109125" y="14420"/>
                </a:lnTo>
                <a:lnTo>
                  <a:pt x="107898" y="14523"/>
                </a:lnTo>
                <a:lnTo>
                  <a:pt x="107795" y="14727"/>
                </a:lnTo>
                <a:lnTo>
                  <a:pt x="109227" y="14830"/>
                </a:lnTo>
                <a:lnTo>
                  <a:pt x="108818" y="15136"/>
                </a:lnTo>
                <a:lnTo>
                  <a:pt x="109227" y="15034"/>
                </a:lnTo>
                <a:lnTo>
                  <a:pt x="108307" y="15341"/>
                </a:lnTo>
                <a:lnTo>
                  <a:pt x="108716" y="15545"/>
                </a:lnTo>
                <a:lnTo>
                  <a:pt x="109432" y="15443"/>
                </a:lnTo>
                <a:lnTo>
                  <a:pt x="111375" y="15852"/>
                </a:lnTo>
                <a:lnTo>
                  <a:pt x="114648" y="14625"/>
                </a:lnTo>
                <a:lnTo>
                  <a:pt x="114648" y="14216"/>
                </a:lnTo>
                <a:lnTo>
                  <a:pt x="114034" y="13807"/>
                </a:lnTo>
                <a:lnTo>
                  <a:pt x="113830" y="13500"/>
                </a:lnTo>
                <a:lnTo>
                  <a:pt x="114239" y="13295"/>
                </a:lnTo>
                <a:lnTo>
                  <a:pt x="113011" y="13193"/>
                </a:lnTo>
                <a:close/>
                <a:moveTo>
                  <a:pt x="65557" y="13705"/>
                </a:moveTo>
                <a:lnTo>
                  <a:pt x="63102" y="15750"/>
                </a:lnTo>
                <a:lnTo>
                  <a:pt x="63818" y="15750"/>
                </a:lnTo>
                <a:lnTo>
                  <a:pt x="64023" y="16159"/>
                </a:lnTo>
                <a:lnTo>
                  <a:pt x="66309" y="15364"/>
                </a:lnTo>
                <a:lnTo>
                  <a:pt x="66309" y="15364"/>
                </a:lnTo>
                <a:lnTo>
                  <a:pt x="67091" y="15852"/>
                </a:lnTo>
                <a:lnTo>
                  <a:pt x="68114" y="15545"/>
                </a:lnTo>
                <a:lnTo>
                  <a:pt x="67091" y="15443"/>
                </a:lnTo>
                <a:lnTo>
                  <a:pt x="67295" y="14830"/>
                </a:lnTo>
                <a:lnTo>
                  <a:pt x="65659" y="14011"/>
                </a:lnTo>
                <a:lnTo>
                  <a:pt x="65557" y="13705"/>
                </a:lnTo>
                <a:close/>
                <a:moveTo>
                  <a:pt x="128864" y="16773"/>
                </a:moveTo>
                <a:lnTo>
                  <a:pt x="128455" y="16875"/>
                </a:lnTo>
                <a:lnTo>
                  <a:pt x="128455" y="16875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8864" y="16773"/>
                </a:lnTo>
                <a:close/>
                <a:moveTo>
                  <a:pt x="73227" y="6955"/>
                </a:moveTo>
                <a:lnTo>
                  <a:pt x="70773" y="7364"/>
                </a:lnTo>
                <a:lnTo>
                  <a:pt x="71080" y="7670"/>
                </a:lnTo>
                <a:lnTo>
                  <a:pt x="70159" y="7773"/>
                </a:lnTo>
                <a:lnTo>
                  <a:pt x="70466" y="8080"/>
                </a:lnTo>
                <a:lnTo>
                  <a:pt x="70466" y="8386"/>
                </a:lnTo>
                <a:lnTo>
                  <a:pt x="69443" y="8386"/>
                </a:lnTo>
                <a:lnTo>
                  <a:pt x="69955" y="8693"/>
                </a:lnTo>
                <a:lnTo>
                  <a:pt x="69545" y="9205"/>
                </a:lnTo>
                <a:lnTo>
                  <a:pt x="68318" y="9205"/>
                </a:lnTo>
                <a:lnTo>
                  <a:pt x="69545" y="8898"/>
                </a:lnTo>
                <a:lnTo>
                  <a:pt x="69136" y="8489"/>
                </a:lnTo>
                <a:lnTo>
                  <a:pt x="69443" y="7773"/>
                </a:lnTo>
                <a:lnTo>
                  <a:pt x="71284" y="6955"/>
                </a:lnTo>
                <a:lnTo>
                  <a:pt x="71284" y="6955"/>
                </a:lnTo>
                <a:lnTo>
                  <a:pt x="67193" y="8284"/>
                </a:lnTo>
                <a:lnTo>
                  <a:pt x="66682" y="8898"/>
                </a:lnTo>
                <a:lnTo>
                  <a:pt x="67909" y="9205"/>
                </a:lnTo>
                <a:lnTo>
                  <a:pt x="66477" y="9205"/>
                </a:lnTo>
                <a:lnTo>
                  <a:pt x="68114" y="9716"/>
                </a:lnTo>
                <a:lnTo>
                  <a:pt x="67909" y="9920"/>
                </a:lnTo>
                <a:lnTo>
                  <a:pt x="70875" y="10125"/>
                </a:lnTo>
                <a:lnTo>
                  <a:pt x="70875" y="10023"/>
                </a:lnTo>
                <a:lnTo>
                  <a:pt x="72205" y="10227"/>
                </a:lnTo>
                <a:lnTo>
                  <a:pt x="72614" y="9716"/>
                </a:lnTo>
                <a:lnTo>
                  <a:pt x="73534" y="9920"/>
                </a:lnTo>
                <a:lnTo>
                  <a:pt x="73432" y="10227"/>
                </a:lnTo>
                <a:lnTo>
                  <a:pt x="73841" y="10330"/>
                </a:lnTo>
                <a:lnTo>
                  <a:pt x="73636" y="10432"/>
                </a:lnTo>
                <a:lnTo>
                  <a:pt x="74148" y="10330"/>
                </a:lnTo>
                <a:lnTo>
                  <a:pt x="74250" y="10739"/>
                </a:lnTo>
                <a:lnTo>
                  <a:pt x="73432" y="11148"/>
                </a:lnTo>
                <a:lnTo>
                  <a:pt x="74685" y="10969"/>
                </a:lnTo>
                <a:lnTo>
                  <a:pt x="74761" y="11045"/>
                </a:lnTo>
                <a:lnTo>
                  <a:pt x="74557" y="11148"/>
                </a:lnTo>
                <a:lnTo>
                  <a:pt x="75375" y="11557"/>
                </a:lnTo>
                <a:lnTo>
                  <a:pt x="75477" y="12273"/>
                </a:lnTo>
                <a:lnTo>
                  <a:pt x="73534" y="13398"/>
                </a:lnTo>
                <a:lnTo>
                  <a:pt x="73636" y="13807"/>
                </a:lnTo>
                <a:lnTo>
                  <a:pt x="72000" y="14216"/>
                </a:lnTo>
                <a:lnTo>
                  <a:pt x="72000" y="14318"/>
                </a:lnTo>
                <a:lnTo>
                  <a:pt x="72000" y="14420"/>
                </a:lnTo>
                <a:lnTo>
                  <a:pt x="71898" y="14625"/>
                </a:lnTo>
                <a:lnTo>
                  <a:pt x="72000" y="14318"/>
                </a:lnTo>
                <a:lnTo>
                  <a:pt x="71080" y="14114"/>
                </a:lnTo>
                <a:lnTo>
                  <a:pt x="70057" y="14727"/>
                </a:lnTo>
                <a:lnTo>
                  <a:pt x="70977" y="15136"/>
                </a:lnTo>
                <a:lnTo>
                  <a:pt x="72307" y="14727"/>
                </a:lnTo>
                <a:lnTo>
                  <a:pt x="72818" y="14830"/>
                </a:lnTo>
                <a:lnTo>
                  <a:pt x="72716" y="15034"/>
                </a:lnTo>
                <a:lnTo>
                  <a:pt x="72716" y="15034"/>
                </a:lnTo>
                <a:lnTo>
                  <a:pt x="73330" y="14830"/>
                </a:lnTo>
                <a:lnTo>
                  <a:pt x="73125" y="15034"/>
                </a:lnTo>
                <a:lnTo>
                  <a:pt x="73739" y="15545"/>
                </a:lnTo>
                <a:lnTo>
                  <a:pt x="73636" y="15648"/>
                </a:lnTo>
                <a:lnTo>
                  <a:pt x="74148" y="15750"/>
                </a:lnTo>
                <a:lnTo>
                  <a:pt x="73636" y="15955"/>
                </a:lnTo>
                <a:lnTo>
                  <a:pt x="74250" y="16261"/>
                </a:lnTo>
                <a:lnTo>
                  <a:pt x="74045" y="16364"/>
                </a:lnTo>
                <a:lnTo>
                  <a:pt x="76909" y="17386"/>
                </a:lnTo>
                <a:lnTo>
                  <a:pt x="77318" y="17080"/>
                </a:lnTo>
                <a:lnTo>
                  <a:pt x="76398" y="16364"/>
                </a:lnTo>
                <a:lnTo>
                  <a:pt x="76500" y="16261"/>
                </a:lnTo>
                <a:lnTo>
                  <a:pt x="75989" y="15648"/>
                </a:lnTo>
                <a:lnTo>
                  <a:pt x="76705" y="15648"/>
                </a:lnTo>
                <a:lnTo>
                  <a:pt x="78034" y="16568"/>
                </a:lnTo>
                <a:lnTo>
                  <a:pt x="78239" y="16364"/>
                </a:lnTo>
                <a:lnTo>
                  <a:pt x="78545" y="16364"/>
                </a:lnTo>
                <a:lnTo>
                  <a:pt x="78545" y="15648"/>
                </a:lnTo>
                <a:lnTo>
                  <a:pt x="78955" y="15955"/>
                </a:lnTo>
                <a:lnTo>
                  <a:pt x="78955" y="15443"/>
                </a:lnTo>
                <a:lnTo>
                  <a:pt x="79057" y="15341"/>
                </a:lnTo>
                <a:lnTo>
                  <a:pt x="78750" y="15341"/>
                </a:lnTo>
                <a:lnTo>
                  <a:pt x="78545" y="15136"/>
                </a:lnTo>
                <a:lnTo>
                  <a:pt x="78955" y="14932"/>
                </a:lnTo>
                <a:lnTo>
                  <a:pt x="78648" y="14932"/>
                </a:lnTo>
                <a:lnTo>
                  <a:pt x="78955" y="14830"/>
                </a:lnTo>
                <a:lnTo>
                  <a:pt x="78648" y="14625"/>
                </a:lnTo>
                <a:lnTo>
                  <a:pt x="78034" y="14625"/>
                </a:lnTo>
                <a:lnTo>
                  <a:pt x="77830" y="14216"/>
                </a:lnTo>
                <a:lnTo>
                  <a:pt x="78034" y="14114"/>
                </a:lnTo>
                <a:lnTo>
                  <a:pt x="77523" y="14011"/>
                </a:lnTo>
                <a:lnTo>
                  <a:pt x="77727" y="13807"/>
                </a:lnTo>
                <a:lnTo>
                  <a:pt x="77318" y="13398"/>
                </a:lnTo>
                <a:lnTo>
                  <a:pt x="78341" y="13602"/>
                </a:lnTo>
                <a:lnTo>
                  <a:pt x="78136" y="13193"/>
                </a:lnTo>
                <a:lnTo>
                  <a:pt x="78545" y="13091"/>
                </a:lnTo>
                <a:lnTo>
                  <a:pt x="79466" y="13398"/>
                </a:lnTo>
                <a:lnTo>
                  <a:pt x="79159" y="13602"/>
                </a:lnTo>
                <a:lnTo>
                  <a:pt x="79159" y="13602"/>
                </a:lnTo>
                <a:lnTo>
                  <a:pt x="80284" y="13295"/>
                </a:lnTo>
                <a:lnTo>
                  <a:pt x="79466" y="13909"/>
                </a:lnTo>
                <a:lnTo>
                  <a:pt x="79568" y="14318"/>
                </a:lnTo>
                <a:lnTo>
                  <a:pt x="79977" y="14114"/>
                </a:lnTo>
                <a:lnTo>
                  <a:pt x="80182" y="14420"/>
                </a:lnTo>
                <a:lnTo>
                  <a:pt x="80489" y="14420"/>
                </a:lnTo>
                <a:lnTo>
                  <a:pt x="80693" y="13909"/>
                </a:lnTo>
                <a:lnTo>
                  <a:pt x="80489" y="13909"/>
                </a:lnTo>
                <a:lnTo>
                  <a:pt x="81818" y="13602"/>
                </a:lnTo>
                <a:lnTo>
                  <a:pt x="81511" y="13398"/>
                </a:lnTo>
                <a:lnTo>
                  <a:pt x="81716" y="13295"/>
                </a:lnTo>
                <a:lnTo>
                  <a:pt x="81614" y="13193"/>
                </a:lnTo>
                <a:lnTo>
                  <a:pt x="82023" y="13295"/>
                </a:lnTo>
                <a:lnTo>
                  <a:pt x="82023" y="12989"/>
                </a:lnTo>
                <a:lnTo>
                  <a:pt x="82227" y="12989"/>
                </a:lnTo>
                <a:lnTo>
                  <a:pt x="82227" y="12682"/>
                </a:lnTo>
                <a:lnTo>
                  <a:pt x="81000" y="12886"/>
                </a:lnTo>
                <a:lnTo>
                  <a:pt x="81716" y="12477"/>
                </a:lnTo>
                <a:lnTo>
                  <a:pt x="80591" y="12375"/>
                </a:lnTo>
                <a:lnTo>
                  <a:pt x="81307" y="12170"/>
                </a:lnTo>
                <a:lnTo>
                  <a:pt x="80591" y="11966"/>
                </a:lnTo>
                <a:lnTo>
                  <a:pt x="80795" y="11864"/>
                </a:lnTo>
                <a:lnTo>
                  <a:pt x="80284" y="12068"/>
                </a:lnTo>
                <a:lnTo>
                  <a:pt x="80386" y="11864"/>
                </a:lnTo>
                <a:lnTo>
                  <a:pt x="80080" y="11864"/>
                </a:lnTo>
                <a:lnTo>
                  <a:pt x="80182" y="11761"/>
                </a:lnTo>
                <a:lnTo>
                  <a:pt x="79670" y="11966"/>
                </a:lnTo>
                <a:lnTo>
                  <a:pt x="80080" y="11557"/>
                </a:lnTo>
                <a:lnTo>
                  <a:pt x="79670" y="11761"/>
                </a:lnTo>
                <a:lnTo>
                  <a:pt x="79466" y="11761"/>
                </a:lnTo>
                <a:lnTo>
                  <a:pt x="79568" y="11557"/>
                </a:lnTo>
                <a:lnTo>
                  <a:pt x="79773" y="11455"/>
                </a:lnTo>
                <a:lnTo>
                  <a:pt x="79057" y="11352"/>
                </a:lnTo>
                <a:lnTo>
                  <a:pt x="78955" y="11148"/>
                </a:lnTo>
                <a:lnTo>
                  <a:pt x="78239" y="11045"/>
                </a:lnTo>
                <a:lnTo>
                  <a:pt x="79466" y="10943"/>
                </a:lnTo>
                <a:lnTo>
                  <a:pt x="78648" y="10841"/>
                </a:lnTo>
                <a:lnTo>
                  <a:pt x="80284" y="10739"/>
                </a:lnTo>
                <a:lnTo>
                  <a:pt x="78648" y="10534"/>
                </a:lnTo>
                <a:lnTo>
                  <a:pt x="80080" y="10330"/>
                </a:lnTo>
                <a:lnTo>
                  <a:pt x="79670" y="10023"/>
                </a:lnTo>
                <a:lnTo>
                  <a:pt x="79057" y="10125"/>
                </a:lnTo>
                <a:lnTo>
                  <a:pt x="79364" y="9920"/>
                </a:lnTo>
                <a:lnTo>
                  <a:pt x="78443" y="10023"/>
                </a:lnTo>
                <a:lnTo>
                  <a:pt x="79568" y="9716"/>
                </a:lnTo>
                <a:lnTo>
                  <a:pt x="79466" y="9409"/>
                </a:lnTo>
                <a:lnTo>
                  <a:pt x="78750" y="9409"/>
                </a:lnTo>
                <a:lnTo>
                  <a:pt x="77625" y="10023"/>
                </a:lnTo>
                <a:lnTo>
                  <a:pt x="77420" y="9716"/>
                </a:lnTo>
                <a:lnTo>
                  <a:pt x="78545" y="9205"/>
                </a:lnTo>
                <a:lnTo>
                  <a:pt x="77216" y="9409"/>
                </a:lnTo>
                <a:lnTo>
                  <a:pt x="77216" y="9409"/>
                </a:lnTo>
                <a:lnTo>
                  <a:pt x="78341" y="8898"/>
                </a:lnTo>
                <a:lnTo>
                  <a:pt x="76500" y="8898"/>
                </a:lnTo>
                <a:lnTo>
                  <a:pt x="77011" y="8591"/>
                </a:lnTo>
                <a:lnTo>
                  <a:pt x="75886" y="9000"/>
                </a:lnTo>
                <a:lnTo>
                  <a:pt x="76398" y="8693"/>
                </a:lnTo>
                <a:lnTo>
                  <a:pt x="76091" y="8693"/>
                </a:lnTo>
                <a:lnTo>
                  <a:pt x="76807" y="8386"/>
                </a:lnTo>
                <a:lnTo>
                  <a:pt x="76807" y="8386"/>
                </a:lnTo>
                <a:lnTo>
                  <a:pt x="75580" y="8591"/>
                </a:lnTo>
                <a:lnTo>
                  <a:pt x="75580" y="8591"/>
                </a:lnTo>
                <a:lnTo>
                  <a:pt x="76500" y="8182"/>
                </a:lnTo>
                <a:lnTo>
                  <a:pt x="74761" y="7875"/>
                </a:lnTo>
                <a:lnTo>
                  <a:pt x="74761" y="7875"/>
                </a:lnTo>
                <a:lnTo>
                  <a:pt x="74864" y="8182"/>
                </a:lnTo>
                <a:lnTo>
                  <a:pt x="74045" y="8489"/>
                </a:lnTo>
                <a:lnTo>
                  <a:pt x="73739" y="8080"/>
                </a:lnTo>
                <a:lnTo>
                  <a:pt x="72511" y="8489"/>
                </a:lnTo>
                <a:lnTo>
                  <a:pt x="72818" y="8284"/>
                </a:lnTo>
                <a:lnTo>
                  <a:pt x="72716" y="8182"/>
                </a:lnTo>
                <a:lnTo>
                  <a:pt x="73125" y="7977"/>
                </a:lnTo>
                <a:lnTo>
                  <a:pt x="72614" y="8182"/>
                </a:lnTo>
                <a:lnTo>
                  <a:pt x="73534" y="7773"/>
                </a:lnTo>
                <a:lnTo>
                  <a:pt x="73227" y="6955"/>
                </a:lnTo>
                <a:close/>
                <a:moveTo>
                  <a:pt x="103500" y="0"/>
                </a:moveTo>
                <a:lnTo>
                  <a:pt x="103807" y="102"/>
                </a:lnTo>
                <a:lnTo>
                  <a:pt x="99205" y="205"/>
                </a:lnTo>
                <a:lnTo>
                  <a:pt x="101864" y="307"/>
                </a:lnTo>
                <a:lnTo>
                  <a:pt x="99614" y="409"/>
                </a:lnTo>
                <a:lnTo>
                  <a:pt x="100125" y="511"/>
                </a:lnTo>
                <a:lnTo>
                  <a:pt x="99818" y="818"/>
                </a:lnTo>
                <a:lnTo>
                  <a:pt x="97057" y="511"/>
                </a:lnTo>
                <a:lnTo>
                  <a:pt x="97057" y="818"/>
                </a:lnTo>
                <a:lnTo>
                  <a:pt x="94705" y="1023"/>
                </a:lnTo>
                <a:lnTo>
                  <a:pt x="94705" y="614"/>
                </a:lnTo>
                <a:lnTo>
                  <a:pt x="91841" y="818"/>
                </a:lnTo>
                <a:lnTo>
                  <a:pt x="92966" y="1227"/>
                </a:lnTo>
                <a:lnTo>
                  <a:pt x="90716" y="920"/>
                </a:lnTo>
                <a:lnTo>
                  <a:pt x="86625" y="1841"/>
                </a:lnTo>
                <a:lnTo>
                  <a:pt x="86932" y="2148"/>
                </a:lnTo>
                <a:lnTo>
                  <a:pt x="87955" y="2045"/>
                </a:lnTo>
                <a:lnTo>
                  <a:pt x="87955" y="2045"/>
                </a:lnTo>
                <a:lnTo>
                  <a:pt x="81818" y="3477"/>
                </a:lnTo>
                <a:lnTo>
                  <a:pt x="83148" y="3682"/>
                </a:lnTo>
                <a:lnTo>
                  <a:pt x="82841" y="3784"/>
                </a:lnTo>
                <a:lnTo>
                  <a:pt x="85091" y="3989"/>
                </a:lnTo>
                <a:lnTo>
                  <a:pt x="82023" y="4295"/>
                </a:lnTo>
                <a:lnTo>
                  <a:pt x="82125" y="4398"/>
                </a:lnTo>
                <a:lnTo>
                  <a:pt x="82125" y="4500"/>
                </a:lnTo>
                <a:lnTo>
                  <a:pt x="83557" y="4602"/>
                </a:lnTo>
                <a:lnTo>
                  <a:pt x="82534" y="4807"/>
                </a:lnTo>
                <a:lnTo>
                  <a:pt x="88568" y="5318"/>
                </a:lnTo>
                <a:lnTo>
                  <a:pt x="88568" y="5625"/>
                </a:lnTo>
                <a:lnTo>
                  <a:pt x="89489" y="6341"/>
                </a:lnTo>
                <a:lnTo>
                  <a:pt x="88670" y="6648"/>
                </a:lnTo>
                <a:lnTo>
                  <a:pt x="89386" y="6750"/>
                </a:lnTo>
                <a:lnTo>
                  <a:pt x="89182" y="7057"/>
                </a:lnTo>
                <a:lnTo>
                  <a:pt x="89386" y="7466"/>
                </a:lnTo>
                <a:lnTo>
                  <a:pt x="89386" y="7568"/>
                </a:lnTo>
                <a:lnTo>
                  <a:pt x="89591" y="7773"/>
                </a:lnTo>
                <a:lnTo>
                  <a:pt x="88977" y="7977"/>
                </a:lnTo>
                <a:lnTo>
                  <a:pt x="89080" y="8080"/>
                </a:lnTo>
                <a:lnTo>
                  <a:pt x="88773" y="8182"/>
                </a:lnTo>
                <a:lnTo>
                  <a:pt x="88773" y="8182"/>
                </a:lnTo>
                <a:lnTo>
                  <a:pt x="89386" y="8080"/>
                </a:lnTo>
                <a:lnTo>
                  <a:pt x="88568" y="8795"/>
                </a:lnTo>
                <a:lnTo>
                  <a:pt x="90102" y="8489"/>
                </a:lnTo>
                <a:lnTo>
                  <a:pt x="90102" y="8591"/>
                </a:lnTo>
                <a:lnTo>
                  <a:pt x="90205" y="8591"/>
                </a:lnTo>
                <a:lnTo>
                  <a:pt x="90205" y="8693"/>
                </a:lnTo>
                <a:lnTo>
                  <a:pt x="91023" y="8693"/>
                </a:lnTo>
                <a:lnTo>
                  <a:pt x="90000" y="9102"/>
                </a:lnTo>
                <a:lnTo>
                  <a:pt x="91227" y="9205"/>
                </a:lnTo>
                <a:lnTo>
                  <a:pt x="90716" y="9205"/>
                </a:lnTo>
                <a:lnTo>
                  <a:pt x="91023" y="9409"/>
                </a:lnTo>
                <a:lnTo>
                  <a:pt x="91227" y="9716"/>
                </a:lnTo>
                <a:lnTo>
                  <a:pt x="88875" y="9614"/>
                </a:lnTo>
                <a:lnTo>
                  <a:pt x="91330" y="10125"/>
                </a:lnTo>
                <a:lnTo>
                  <a:pt x="90511" y="10739"/>
                </a:lnTo>
                <a:lnTo>
                  <a:pt x="91023" y="10739"/>
                </a:lnTo>
                <a:lnTo>
                  <a:pt x="90511" y="10841"/>
                </a:lnTo>
                <a:lnTo>
                  <a:pt x="90205" y="11148"/>
                </a:lnTo>
                <a:lnTo>
                  <a:pt x="90511" y="11148"/>
                </a:lnTo>
                <a:lnTo>
                  <a:pt x="88568" y="11557"/>
                </a:lnTo>
                <a:lnTo>
                  <a:pt x="90102" y="11455"/>
                </a:lnTo>
                <a:lnTo>
                  <a:pt x="88057" y="12170"/>
                </a:lnTo>
                <a:lnTo>
                  <a:pt x="90102" y="11966"/>
                </a:lnTo>
                <a:lnTo>
                  <a:pt x="89898" y="12068"/>
                </a:lnTo>
                <a:lnTo>
                  <a:pt x="90205" y="12273"/>
                </a:lnTo>
                <a:lnTo>
                  <a:pt x="88261" y="12273"/>
                </a:lnTo>
                <a:lnTo>
                  <a:pt x="87955" y="12784"/>
                </a:lnTo>
                <a:lnTo>
                  <a:pt x="88773" y="12784"/>
                </a:lnTo>
                <a:lnTo>
                  <a:pt x="87648" y="13500"/>
                </a:lnTo>
                <a:lnTo>
                  <a:pt x="89489" y="12784"/>
                </a:lnTo>
                <a:lnTo>
                  <a:pt x="89489" y="12784"/>
                </a:lnTo>
                <a:lnTo>
                  <a:pt x="87750" y="13602"/>
                </a:lnTo>
                <a:lnTo>
                  <a:pt x="87852" y="13602"/>
                </a:lnTo>
                <a:lnTo>
                  <a:pt x="87750" y="14011"/>
                </a:lnTo>
                <a:lnTo>
                  <a:pt x="89182" y="13807"/>
                </a:lnTo>
                <a:lnTo>
                  <a:pt x="88261" y="14114"/>
                </a:lnTo>
                <a:lnTo>
                  <a:pt x="88057" y="15239"/>
                </a:lnTo>
                <a:lnTo>
                  <a:pt x="88773" y="14727"/>
                </a:lnTo>
                <a:lnTo>
                  <a:pt x="89080" y="14318"/>
                </a:lnTo>
                <a:lnTo>
                  <a:pt x="89489" y="15034"/>
                </a:lnTo>
                <a:lnTo>
                  <a:pt x="88466" y="15034"/>
                </a:lnTo>
                <a:lnTo>
                  <a:pt x="88364" y="15341"/>
                </a:lnTo>
                <a:lnTo>
                  <a:pt x="89080" y="15136"/>
                </a:lnTo>
                <a:lnTo>
                  <a:pt x="88977" y="15239"/>
                </a:lnTo>
                <a:lnTo>
                  <a:pt x="89182" y="15239"/>
                </a:lnTo>
                <a:lnTo>
                  <a:pt x="88261" y="15443"/>
                </a:lnTo>
                <a:lnTo>
                  <a:pt x="88568" y="16466"/>
                </a:lnTo>
                <a:lnTo>
                  <a:pt x="89080" y="16261"/>
                </a:lnTo>
                <a:lnTo>
                  <a:pt x="88568" y="16773"/>
                </a:lnTo>
                <a:lnTo>
                  <a:pt x="89386" y="17182"/>
                </a:lnTo>
                <a:lnTo>
                  <a:pt x="88977" y="17591"/>
                </a:lnTo>
                <a:lnTo>
                  <a:pt x="89386" y="18205"/>
                </a:lnTo>
                <a:lnTo>
                  <a:pt x="89795" y="18205"/>
                </a:lnTo>
                <a:lnTo>
                  <a:pt x="89386" y="18409"/>
                </a:lnTo>
                <a:lnTo>
                  <a:pt x="89795" y="18409"/>
                </a:lnTo>
                <a:lnTo>
                  <a:pt x="89795" y="18307"/>
                </a:lnTo>
                <a:lnTo>
                  <a:pt x="91227" y="18000"/>
                </a:lnTo>
                <a:lnTo>
                  <a:pt x="91023" y="18614"/>
                </a:lnTo>
                <a:lnTo>
                  <a:pt x="91943" y="18511"/>
                </a:lnTo>
                <a:lnTo>
                  <a:pt x="91943" y="18511"/>
                </a:lnTo>
                <a:lnTo>
                  <a:pt x="91330" y="18920"/>
                </a:lnTo>
                <a:lnTo>
                  <a:pt x="91330" y="18920"/>
                </a:lnTo>
                <a:lnTo>
                  <a:pt x="92148" y="18818"/>
                </a:lnTo>
                <a:lnTo>
                  <a:pt x="92148" y="19227"/>
                </a:lnTo>
                <a:lnTo>
                  <a:pt x="92455" y="19227"/>
                </a:lnTo>
                <a:lnTo>
                  <a:pt x="92250" y="19125"/>
                </a:lnTo>
                <a:lnTo>
                  <a:pt x="92966" y="18920"/>
                </a:lnTo>
                <a:lnTo>
                  <a:pt x="92455" y="18614"/>
                </a:lnTo>
                <a:lnTo>
                  <a:pt x="93375" y="18409"/>
                </a:lnTo>
                <a:lnTo>
                  <a:pt x="93989" y="17591"/>
                </a:lnTo>
                <a:lnTo>
                  <a:pt x="93784" y="17489"/>
                </a:lnTo>
                <a:lnTo>
                  <a:pt x="94091" y="17386"/>
                </a:lnTo>
                <a:lnTo>
                  <a:pt x="94295" y="16670"/>
                </a:lnTo>
                <a:lnTo>
                  <a:pt x="93784" y="16568"/>
                </a:lnTo>
                <a:lnTo>
                  <a:pt x="94807" y="16364"/>
                </a:lnTo>
                <a:lnTo>
                  <a:pt x="94500" y="16159"/>
                </a:lnTo>
                <a:lnTo>
                  <a:pt x="95830" y="15648"/>
                </a:lnTo>
                <a:lnTo>
                  <a:pt x="95830" y="15239"/>
                </a:lnTo>
                <a:lnTo>
                  <a:pt x="95216" y="15136"/>
                </a:lnTo>
                <a:lnTo>
                  <a:pt x="96136" y="15034"/>
                </a:lnTo>
                <a:lnTo>
                  <a:pt x="95830" y="14625"/>
                </a:lnTo>
                <a:lnTo>
                  <a:pt x="96955" y="14216"/>
                </a:lnTo>
                <a:lnTo>
                  <a:pt x="96545" y="14011"/>
                </a:lnTo>
                <a:lnTo>
                  <a:pt x="98489" y="13398"/>
                </a:lnTo>
                <a:lnTo>
                  <a:pt x="98182" y="13295"/>
                </a:lnTo>
                <a:lnTo>
                  <a:pt x="98795" y="13295"/>
                </a:lnTo>
                <a:lnTo>
                  <a:pt x="98386" y="13909"/>
                </a:lnTo>
                <a:lnTo>
                  <a:pt x="99205" y="13602"/>
                </a:lnTo>
                <a:lnTo>
                  <a:pt x="99307" y="13705"/>
                </a:lnTo>
                <a:lnTo>
                  <a:pt x="102580" y="11659"/>
                </a:lnTo>
                <a:lnTo>
                  <a:pt x="102682" y="11455"/>
                </a:lnTo>
                <a:lnTo>
                  <a:pt x="109125" y="10227"/>
                </a:lnTo>
                <a:lnTo>
                  <a:pt x="109023" y="10227"/>
                </a:lnTo>
                <a:lnTo>
                  <a:pt x="109636" y="10023"/>
                </a:lnTo>
                <a:lnTo>
                  <a:pt x="106159" y="10023"/>
                </a:lnTo>
                <a:lnTo>
                  <a:pt x="106977" y="9716"/>
                </a:lnTo>
                <a:lnTo>
                  <a:pt x="105239" y="9716"/>
                </a:lnTo>
                <a:lnTo>
                  <a:pt x="105852" y="9205"/>
                </a:lnTo>
                <a:lnTo>
                  <a:pt x="107386" y="9205"/>
                </a:lnTo>
                <a:lnTo>
                  <a:pt x="106773" y="8693"/>
                </a:lnTo>
                <a:lnTo>
                  <a:pt x="108409" y="9102"/>
                </a:lnTo>
                <a:lnTo>
                  <a:pt x="109023" y="9716"/>
                </a:lnTo>
                <a:lnTo>
                  <a:pt x="109636" y="9307"/>
                </a:lnTo>
                <a:lnTo>
                  <a:pt x="109636" y="9716"/>
                </a:lnTo>
                <a:lnTo>
                  <a:pt x="110148" y="9307"/>
                </a:lnTo>
                <a:lnTo>
                  <a:pt x="110148" y="8795"/>
                </a:lnTo>
                <a:lnTo>
                  <a:pt x="109739" y="9000"/>
                </a:lnTo>
                <a:lnTo>
                  <a:pt x="110148" y="8591"/>
                </a:lnTo>
                <a:lnTo>
                  <a:pt x="108205" y="8080"/>
                </a:lnTo>
                <a:lnTo>
                  <a:pt x="108511" y="7977"/>
                </a:lnTo>
                <a:lnTo>
                  <a:pt x="108307" y="7670"/>
                </a:lnTo>
                <a:lnTo>
                  <a:pt x="107284" y="7773"/>
                </a:lnTo>
                <a:lnTo>
                  <a:pt x="107284" y="7773"/>
                </a:lnTo>
                <a:lnTo>
                  <a:pt x="108211" y="7587"/>
                </a:lnTo>
                <a:lnTo>
                  <a:pt x="108211" y="7587"/>
                </a:lnTo>
                <a:lnTo>
                  <a:pt x="106875" y="7466"/>
                </a:lnTo>
                <a:lnTo>
                  <a:pt x="107489" y="7364"/>
                </a:lnTo>
                <a:lnTo>
                  <a:pt x="107080" y="7159"/>
                </a:lnTo>
                <a:lnTo>
                  <a:pt x="108716" y="7159"/>
                </a:lnTo>
                <a:lnTo>
                  <a:pt x="108307" y="6852"/>
                </a:lnTo>
                <a:lnTo>
                  <a:pt x="111375" y="7159"/>
                </a:lnTo>
                <a:lnTo>
                  <a:pt x="111068" y="6750"/>
                </a:lnTo>
                <a:lnTo>
                  <a:pt x="110352" y="6750"/>
                </a:lnTo>
                <a:lnTo>
                  <a:pt x="110352" y="6545"/>
                </a:lnTo>
                <a:lnTo>
                  <a:pt x="110659" y="6239"/>
                </a:lnTo>
                <a:lnTo>
                  <a:pt x="110557" y="6545"/>
                </a:lnTo>
                <a:lnTo>
                  <a:pt x="112295" y="6443"/>
                </a:lnTo>
                <a:lnTo>
                  <a:pt x="111989" y="6034"/>
                </a:lnTo>
                <a:lnTo>
                  <a:pt x="111273" y="6239"/>
                </a:lnTo>
                <a:lnTo>
                  <a:pt x="111273" y="5830"/>
                </a:lnTo>
                <a:lnTo>
                  <a:pt x="110557" y="5830"/>
                </a:lnTo>
                <a:lnTo>
                  <a:pt x="111784" y="5727"/>
                </a:lnTo>
                <a:lnTo>
                  <a:pt x="112091" y="5830"/>
                </a:lnTo>
                <a:lnTo>
                  <a:pt x="112193" y="5011"/>
                </a:lnTo>
                <a:lnTo>
                  <a:pt x="111375" y="4909"/>
                </a:lnTo>
                <a:lnTo>
                  <a:pt x="111068" y="4705"/>
                </a:lnTo>
                <a:lnTo>
                  <a:pt x="110659" y="4602"/>
                </a:lnTo>
                <a:lnTo>
                  <a:pt x="113011" y="4500"/>
                </a:lnTo>
                <a:lnTo>
                  <a:pt x="113216" y="4091"/>
                </a:lnTo>
                <a:lnTo>
                  <a:pt x="111989" y="3886"/>
                </a:lnTo>
                <a:lnTo>
                  <a:pt x="112807" y="3886"/>
                </a:lnTo>
                <a:lnTo>
                  <a:pt x="111580" y="3784"/>
                </a:lnTo>
                <a:lnTo>
                  <a:pt x="112091" y="3170"/>
                </a:lnTo>
                <a:lnTo>
                  <a:pt x="111989" y="3068"/>
                </a:lnTo>
                <a:lnTo>
                  <a:pt x="113114" y="2557"/>
                </a:lnTo>
                <a:lnTo>
                  <a:pt x="112909" y="2352"/>
                </a:lnTo>
                <a:lnTo>
                  <a:pt x="113216" y="1943"/>
                </a:lnTo>
                <a:lnTo>
                  <a:pt x="115261" y="1841"/>
                </a:lnTo>
                <a:lnTo>
                  <a:pt x="114750" y="1739"/>
                </a:lnTo>
                <a:lnTo>
                  <a:pt x="116284" y="1534"/>
                </a:lnTo>
                <a:lnTo>
                  <a:pt x="116080" y="1432"/>
                </a:lnTo>
                <a:lnTo>
                  <a:pt x="117818" y="1125"/>
                </a:lnTo>
                <a:lnTo>
                  <a:pt x="111273" y="1636"/>
                </a:lnTo>
                <a:lnTo>
                  <a:pt x="111273" y="1636"/>
                </a:lnTo>
                <a:lnTo>
                  <a:pt x="112398" y="1125"/>
                </a:lnTo>
                <a:lnTo>
                  <a:pt x="107898" y="818"/>
                </a:lnTo>
                <a:lnTo>
                  <a:pt x="112500" y="409"/>
                </a:lnTo>
                <a:lnTo>
                  <a:pt x="106977" y="205"/>
                </a:lnTo>
                <a:lnTo>
                  <a:pt x="110352" y="0"/>
                </a:lnTo>
                <a:close/>
                <a:moveTo>
                  <a:pt x="5114" y="22807"/>
                </a:moveTo>
                <a:lnTo>
                  <a:pt x="5069" y="22823"/>
                </a:lnTo>
                <a:lnTo>
                  <a:pt x="5069" y="22823"/>
                </a:lnTo>
                <a:lnTo>
                  <a:pt x="5011" y="22909"/>
                </a:lnTo>
                <a:lnTo>
                  <a:pt x="5114" y="22807"/>
                </a:lnTo>
                <a:close/>
                <a:moveTo>
                  <a:pt x="133057" y="23011"/>
                </a:moveTo>
                <a:lnTo>
                  <a:pt x="132955" y="23216"/>
                </a:lnTo>
                <a:lnTo>
                  <a:pt x="132443" y="23216"/>
                </a:lnTo>
                <a:lnTo>
                  <a:pt x="132955" y="23727"/>
                </a:lnTo>
                <a:lnTo>
                  <a:pt x="133261" y="23727"/>
                </a:lnTo>
                <a:lnTo>
                  <a:pt x="133568" y="23216"/>
                </a:lnTo>
                <a:lnTo>
                  <a:pt x="133057" y="23011"/>
                </a:lnTo>
                <a:close/>
                <a:moveTo>
                  <a:pt x="1125" y="23625"/>
                </a:moveTo>
                <a:lnTo>
                  <a:pt x="102" y="24034"/>
                </a:lnTo>
                <a:lnTo>
                  <a:pt x="1120" y="23634"/>
                </a:lnTo>
                <a:lnTo>
                  <a:pt x="1120" y="23634"/>
                </a:lnTo>
                <a:lnTo>
                  <a:pt x="1125" y="23625"/>
                </a:lnTo>
                <a:close/>
                <a:moveTo>
                  <a:pt x="102" y="24034"/>
                </a:moveTo>
                <a:lnTo>
                  <a:pt x="102" y="24034"/>
                </a:lnTo>
                <a:lnTo>
                  <a:pt x="102" y="24034"/>
                </a:lnTo>
                <a:close/>
                <a:moveTo>
                  <a:pt x="138170" y="24136"/>
                </a:moveTo>
                <a:lnTo>
                  <a:pt x="138375" y="24239"/>
                </a:lnTo>
                <a:lnTo>
                  <a:pt x="138477" y="24239"/>
                </a:lnTo>
                <a:lnTo>
                  <a:pt x="138170" y="24136"/>
                </a:lnTo>
                <a:close/>
                <a:moveTo>
                  <a:pt x="118534" y="23523"/>
                </a:moveTo>
                <a:lnTo>
                  <a:pt x="118636" y="23625"/>
                </a:lnTo>
                <a:lnTo>
                  <a:pt x="118330" y="23932"/>
                </a:lnTo>
                <a:lnTo>
                  <a:pt x="118330" y="23727"/>
                </a:lnTo>
                <a:lnTo>
                  <a:pt x="117818" y="23830"/>
                </a:lnTo>
                <a:lnTo>
                  <a:pt x="117511" y="24239"/>
                </a:lnTo>
                <a:lnTo>
                  <a:pt x="117920" y="24239"/>
                </a:lnTo>
                <a:lnTo>
                  <a:pt x="117614" y="24648"/>
                </a:lnTo>
                <a:lnTo>
                  <a:pt x="116489" y="24750"/>
                </a:lnTo>
                <a:lnTo>
                  <a:pt x="116591" y="24852"/>
                </a:lnTo>
                <a:lnTo>
                  <a:pt x="116591" y="25057"/>
                </a:lnTo>
                <a:lnTo>
                  <a:pt x="116795" y="24955"/>
                </a:lnTo>
                <a:lnTo>
                  <a:pt x="116693" y="25261"/>
                </a:lnTo>
                <a:lnTo>
                  <a:pt x="116386" y="25364"/>
                </a:lnTo>
                <a:lnTo>
                  <a:pt x="116386" y="25466"/>
                </a:lnTo>
                <a:lnTo>
                  <a:pt x="116591" y="25466"/>
                </a:lnTo>
                <a:lnTo>
                  <a:pt x="116591" y="25568"/>
                </a:lnTo>
                <a:lnTo>
                  <a:pt x="117307" y="25670"/>
                </a:lnTo>
                <a:lnTo>
                  <a:pt x="116489" y="26284"/>
                </a:lnTo>
                <a:lnTo>
                  <a:pt x="116489" y="26284"/>
                </a:lnTo>
                <a:lnTo>
                  <a:pt x="117409" y="26182"/>
                </a:lnTo>
                <a:lnTo>
                  <a:pt x="116489" y="26489"/>
                </a:lnTo>
                <a:lnTo>
                  <a:pt x="116591" y="26591"/>
                </a:lnTo>
                <a:lnTo>
                  <a:pt x="116080" y="26693"/>
                </a:lnTo>
                <a:lnTo>
                  <a:pt x="116489" y="26693"/>
                </a:lnTo>
                <a:lnTo>
                  <a:pt x="116080" y="27000"/>
                </a:lnTo>
                <a:lnTo>
                  <a:pt x="116693" y="27000"/>
                </a:lnTo>
                <a:lnTo>
                  <a:pt x="116284" y="27205"/>
                </a:lnTo>
                <a:lnTo>
                  <a:pt x="116284" y="27205"/>
                </a:lnTo>
                <a:lnTo>
                  <a:pt x="116693" y="27102"/>
                </a:lnTo>
                <a:lnTo>
                  <a:pt x="116489" y="27307"/>
                </a:lnTo>
                <a:lnTo>
                  <a:pt x="119250" y="26591"/>
                </a:lnTo>
                <a:lnTo>
                  <a:pt x="119148" y="26489"/>
                </a:lnTo>
                <a:lnTo>
                  <a:pt x="119455" y="24852"/>
                </a:lnTo>
                <a:lnTo>
                  <a:pt x="119352" y="24750"/>
                </a:lnTo>
                <a:lnTo>
                  <a:pt x="119966" y="24545"/>
                </a:lnTo>
                <a:lnTo>
                  <a:pt x="119864" y="24341"/>
                </a:lnTo>
                <a:lnTo>
                  <a:pt x="119659" y="24239"/>
                </a:lnTo>
                <a:lnTo>
                  <a:pt x="119455" y="23727"/>
                </a:lnTo>
                <a:lnTo>
                  <a:pt x="118636" y="23830"/>
                </a:lnTo>
                <a:lnTo>
                  <a:pt x="118841" y="23625"/>
                </a:lnTo>
                <a:lnTo>
                  <a:pt x="118534" y="23523"/>
                </a:lnTo>
                <a:close/>
                <a:moveTo>
                  <a:pt x="121398" y="20455"/>
                </a:moveTo>
                <a:lnTo>
                  <a:pt x="120477" y="20761"/>
                </a:lnTo>
                <a:lnTo>
                  <a:pt x="119966" y="21682"/>
                </a:lnTo>
                <a:lnTo>
                  <a:pt x="119761" y="22091"/>
                </a:lnTo>
                <a:lnTo>
                  <a:pt x="119864" y="22091"/>
                </a:lnTo>
                <a:lnTo>
                  <a:pt x="119557" y="22295"/>
                </a:lnTo>
                <a:lnTo>
                  <a:pt x="120273" y="22193"/>
                </a:lnTo>
                <a:lnTo>
                  <a:pt x="119966" y="23523"/>
                </a:lnTo>
                <a:lnTo>
                  <a:pt x="120170" y="23011"/>
                </a:lnTo>
                <a:lnTo>
                  <a:pt x="120580" y="22807"/>
                </a:lnTo>
                <a:lnTo>
                  <a:pt x="120682" y="23011"/>
                </a:lnTo>
                <a:lnTo>
                  <a:pt x="120375" y="24239"/>
                </a:lnTo>
                <a:lnTo>
                  <a:pt x="121807" y="23932"/>
                </a:lnTo>
                <a:lnTo>
                  <a:pt x="122011" y="25568"/>
                </a:lnTo>
                <a:lnTo>
                  <a:pt x="120580" y="26080"/>
                </a:lnTo>
                <a:lnTo>
                  <a:pt x="120580" y="26080"/>
                </a:lnTo>
                <a:lnTo>
                  <a:pt x="120989" y="25977"/>
                </a:lnTo>
                <a:lnTo>
                  <a:pt x="121091" y="26284"/>
                </a:lnTo>
                <a:lnTo>
                  <a:pt x="120068" y="27000"/>
                </a:lnTo>
                <a:lnTo>
                  <a:pt x="120989" y="27205"/>
                </a:lnTo>
                <a:lnTo>
                  <a:pt x="120886" y="27307"/>
                </a:lnTo>
                <a:lnTo>
                  <a:pt x="121602" y="27409"/>
                </a:lnTo>
                <a:lnTo>
                  <a:pt x="122216" y="27102"/>
                </a:lnTo>
                <a:lnTo>
                  <a:pt x="121602" y="27614"/>
                </a:lnTo>
                <a:lnTo>
                  <a:pt x="120989" y="27614"/>
                </a:lnTo>
                <a:lnTo>
                  <a:pt x="119761" y="28739"/>
                </a:lnTo>
                <a:lnTo>
                  <a:pt x="120068" y="28841"/>
                </a:lnTo>
                <a:lnTo>
                  <a:pt x="120375" y="28534"/>
                </a:lnTo>
                <a:lnTo>
                  <a:pt x="121091" y="28534"/>
                </a:lnTo>
                <a:lnTo>
                  <a:pt x="121807" y="28125"/>
                </a:lnTo>
                <a:lnTo>
                  <a:pt x="122625" y="28227"/>
                </a:lnTo>
                <a:lnTo>
                  <a:pt x="122523" y="28125"/>
                </a:lnTo>
                <a:lnTo>
                  <a:pt x="123136" y="28023"/>
                </a:lnTo>
                <a:lnTo>
                  <a:pt x="123034" y="27920"/>
                </a:lnTo>
                <a:lnTo>
                  <a:pt x="124773" y="27920"/>
                </a:lnTo>
                <a:lnTo>
                  <a:pt x="125182" y="27409"/>
                </a:lnTo>
                <a:lnTo>
                  <a:pt x="124466" y="27409"/>
                </a:lnTo>
                <a:lnTo>
                  <a:pt x="125080" y="26898"/>
                </a:lnTo>
                <a:lnTo>
                  <a:pt x="125284" y="25977"/>
                </a:lnTo>
                <a:lnTo>
                  <a:pt x="124159" y="25977"/>
                </a:lnTo>
                <a:lnTo>
                  <a:pt x="123648" y="25159"/>
                </a:lnTo>
                <a:lnTo>
                  <a:pt x="124261" y="25261"/>
                </a:lnTo>
                <a:lnTo>
                  <a:pt x="124261" y="25261"/>
                </a:lnTo>
                <a:lnTo>
                  <a:pt x="124057" y="24750"/>
                </a:lnTo>
                <a:lnTo>
                  <a:pt x="123239" y="24239"/>
                </a:lnTo>
                <a:lnTo>
                  <a:pt x="122932" y="23420"/>
                </a:lnTo>
                <a:lnTo>
                  <a:pt x="121295" y="22807"/>
                </a:lnTo>
                <a:lnTo>
                  <a:pt x="122011" y="22705"/>
                </a:lnTo>
                <a:lnTo>
                  <a:pt x="121705" y="22602"/>
                </a:lnTo>
                <a:lnTo>
                  <a:pt x="122318" y="22295"/>
                </a:lnTo>
                <a:lnTo>
                  <a:pt x="122830" y="21580"/>
                </a:lnTo>
                <a:lnTo>
                  <a:pt x="121091" y="21375"/>
                </a:lnTo>
                <a:lnTo>
                  <a:pt x="121295" y="21170"/>
                </a:lnTo>
                <a:lnTo>
                  <a:pt x="121193" y="21170"/>
                </a:lnTo>
                <a:lnTo>
                  <a:pt x="121807" y="20659"/>
                </a:lnTo>
                <a:lnTo>
                  <a:pt x="121398" y="20455"/>
                </a:lnTo>
                <a:close/>
                <a:moveTo>
                  <a:pt x="23830" y="27920"/>
                </a:moveTo>
                <a:lnTo>
                  <a:pt x="23523" y="28330"/>
                </a:lnTo>
                <a:lnTo>
                  <a:pt x="24034" y="28227"/>
                </a:lnTo>
                <a:lnTo>
                  <a:pt x="23932" y="28432"/>
                </a:lnTo>
                <a:lnTo>
                  <a:pt x="23523" y="28534"/>
                </a:lnTo>
                <a:lnTo>
                  <a:pt x="23625" y="28534"/>
                </a:lnTo>
                <a:lnTo>
                  <a:pt x="23420" y="28739"/>
                </a:lnTo>
                <a:lnTo>
                  <a:pt x="23830" y="28739"/>
                </a:lnTo>
                <a:lnTo>
                  <a:pt x="23932" y="28636"/>
                </a:lnTo>
                <a:lnTo>
                  <a:pt x="24034" y="28943"/>
                </a:lnTo>
                <a:lnTo>
                  <a:pt x="24443" y="29148"/>
                </a:lnTo>
                <a:lnTo>
                  <a:pt x="24034" y="29455"/>
                </a:lnTo>
                <a:lnTo>
                  <a:pt x="24443" y="29455"/>
                </a:lnTo>
                <a:lnTo>
                  <a:pt x="24341" y="29557"/>
                </a:lnTo>
                <a:lnTo>
                  <a:pt x="24545" y="29659"/>
                </a:lnTo>
                <a:lnTo>
                  <a:pt x="24341" y="29761"/>
                </a:lnTo>
                <a:lnTo>
                  <a:pt x="25261" y="29557"/>
                </a:lnTo>
                <a:lnTo>
                  <a:pt x="25057" y="30273"/>
                </a:lnTo>
                <a:lnTo>
                  <a:pt x="25057" y="30273"/>
                </a:lnTo>
                <a:lnTo>
                  <a:pt x="25875" y="30170"/>
                </a:lnTo>
                <a:lnTo>
                  <a:pt x="25466" y="28534"/>
                </a:lnTo>
                <a:lnTo>
                  <a:pt x="23830" y="27920"/>
                </a:lnTo>
                <a:close/>
                <a:moveTo>
                  <a:pt x="25875" y="30170"/>
                </a:moveTo>
                <a:lnTo>
                  <a:pt x="25875" y="30273"/>
                </a:lnTo>
                <a:lnTo>
                  <a:pt x="25977" y="30170"/>
                </a:lnTo>
                <a:close/>
                <a:moveTo>
                  <a:pt x="72102" y="30989"/>
                </a:moveTo>
                <a:lnTo>
                  <a:pt x="72146" y="31003"/>
                </a:lnTo>
                <a:lnTo>
                  <a:pt x="72146" y="31003"/>
                </a:lnTo>
                <a:lnTo>
                  <a:pt x="72205" y="30989"/>
                </a:lnTo>
                <a:close/>
                <a:moveTo>
                  <a:pt x="25568" y="31398"/>
                </a:moveTo>
                <a:lnTo>
                  <a:pt x="25364" y="31500"/>
                </a:lnTo>
                <a:lnTo>
                  <a:pt x="25364" y="31500"/>
                </a:lnTo>
                <a:lnTo>
                  <a:pt x="25466" y="31398"/>
                </a:lnTo>
                <a:close/>
                <a:moveTo>
                  <a:pt x="80386" y="31500"/>
                </a:moveTo>
                <a:lnTo>
                  <a:pt x="80386" y="31500"/>
                </a:lnTo>
                <a:lnTo>
                  <a:pt x="80386" y="31500"/>
                </a:lnTo>
                <a:close/>
                <a:moveTo>
                  <a:pt x="80693" y="27307"/>
                </a:moveTo>
                <a:lnTo>
                  <a:pt x="80182" y="27409"/>
                </a:lnTo>
                <a:lnTo>
                  <a:pt x="78136" y="29864"/>
                </a:lnTo>
                <a:lnTo>
                  <a:pt x="77625" y="29966"/>
                </a:lnTo>
                <a:lnTo>
                  <a:pt x="77318" y="30170"/>
                </a:lnTo>
                <a:lnTo>
                  <a:pt x="77420" y="30068"/>
                </a:lnTo>
                <a:lnTo>
                  <a:pt x="77011" y="30273"/>
                </a:lnTo>
                <a:lnTo>
                  <a:pt x="77727" y="30273"/>
                </a:lnTo>
                <a:lnTo>
                  <a:pt x="76705" y="30989"/>
                </a:lnTo>
                <a:lnTo>
                  <a:pt x="79466" y="30989"/>
                </a:lnTo>
                <a:lnTo>
                  <a:pt x="79159" y="31295"/>
                </a:lnTo>
                <a:lnTo>
                  <a:pt x="80284" y="31193"/>
                </a:lnTo>
                <a:lnTo>
                  <a:pt x="79261" y="32011"/>
                </a:lnTo>
                <a:lnTo>
                  <a:pt x="80489" y="31295"/>
                </a:lnTo>
                <a:lnTo>
                  <a:pt x="80386" y="31500"/>
                </a:lnTo>
                <a:lnTo>
                  <a:pt x="80795" y="30989"/>
                </a:lnTo>
                <a:lnTo>
                  <a:pt x="81000" y="31398"/>
                </a:lnTo>
                <a:lnTo>
                  <a:pt x="80591" y="32011"/>
                </a:lnTo>
                <a:lnTo>
                  <a:pt x="81102" y="31705"/>
                </a:lnTo>
                <a:lnTo>
                  <a:pt x="81000" y="32216"/>
                </a:lnTo>
                <a:lnTo>
                  <a:pt x="81000" y="32216"/>
                </a:lnTo>
                <a:lnTo>
                  <a:pt x="81409" y="32114"/>
                </a:lnTo>
                <a:lnTo>
                  <a:pt x="81920" y="31091"/>
                </a:lnTo>
                <a:lnTo>
                  <a:pt x="81511" y="31398"/>
                </a:lnTo>
                <a:lnTo>
                  <a:pt x="81920" y="30682"/>
                </a:lnTo>
                <a:lnTo>
                  <a:pt x="81205" y="31193"/>
                </a:lnTo>
                <a:lnTo>
                  <a:pt x="81205" y="31193"/>
                </a:lnTo>
                <a:lnTo>
                  <a:pt x="81307" y="30784"/>
                </a:lnTo>
                <a:lnTo>
                  <a:pt x="81102" y="30784"/>
                </a:lnTo>
                <a:lnTo>
                  <a:pt x="81920" y="30170"/>
                </a:lnTo>
                <a:lnTo>
                  <a:pt x="81920" y="30170"/>
                </a:lnTo>
                <a:lnTo>
                  <a:pt x="81000" y="30477"/>
                </a:lnTo>
                <a:lnTo>
                  <a:pt x="81409" y="30170"/>
                </a:lnTo>
                <a:lnTo>
                  <a:pt x="81205" y="30068"/>
                </a:lnTo>
                <a:lnTo>
                  <a:pt x="81307" y="29966"/>
                </a:lnTo>
                <a:lnTo>
                  <a:pt x="81102" y="30068"/>
                </a:lnTo>
                <a:lnTo>
                  <a:pt x="81716" y="29557"/>
                </a:lnTo>
                <a:lnTo>
                  <a:pt x="81000" y="29455"/>
                </a:lnTo>
                <a:lnTo>
                  <a:pt x="81102" y="29250"/>
                </a:lnTo>
                <a:lnTo>
                  <a:pt x="80284" y="29761"/>
                </a:lnTo>
                <a:lnTo>
                  <a:pt x="80489" y="29250"/>
                </a:lnTo>
                <a:lnTo>
                  <a:pt x="80489" y="29250"/>
                </a:lnTo>
                <a:lnTo>
                  <a:pt x="80284" y="29455"/>
                </a:lnTo>
                <a:lnTo>
                  <a:pt x="80386" y="29352"/>
                </a:lnTo>
                <a:lnTo>
                  <a:pt x="79773" y="29352"/>
                </a:lnTo>
                <a:lnTo>
                  <a:pt x="79977" y="29148"/>
                </a:lnTo>
                <a:lnTo>
                  <a:pt x="79773" y="29250"/>
                </a:lnTo>
                <a:lnTo>
                  <a:pt x="80386" y="28841"/>
                </a:lnTo>
                <a:lnTo>
                  <a:pt x="79261" y="29250"/>
                </a:lnTo>
                <a:lnTo>
                  <a:pt x="80489" y="27716"/>
                </a:lnTo>
                <a:lnTo>
                  <a:pt x="80591" y="27511"/>
                </a:lnTo>
                <a:lnTo>
                  <a:pt x="80898" y="27307"/>
                </a:lnTo>
                <a:close/>
                <a:moveTo>
                  <a:pt x="239523" y="32216"/>
                </a:moveTo>
                <a:lnTo>
                  <a:pt x="240239" y="32830"/>
                </a:lnTo>
                <a:lnTo>
                  <a:pt x="239727" y="32318"/>
                </a:lnTo>
                <a:lnTo>
                  <a:pt x="239523" y="32216"/>
                </a:lnTo>
                <a:close/>
                <a:moveTo>
                  <a:pt x="232875" y="24443"/>
                </a:moveTo>
                <a:lnTo>
                  <a:pt x="232773" y="24648"/>
                </a:lnTo>
                <a:lnTo>
                  <a:pt x="233591" y="25159"/>
                </a:lnTo>
                <a:lnTo>
                  <a:pt x="233489" y="25261"/>
                </a:lnTo>
                <a:lnTo>
                  <a:pt x="233386" y="25364"/>
                </a:lnTo>
                <a:lnTo>
                  <a:pt x="234511" y="27102"/>
                </a:lnTo>
                <a:lnTo>
                  <a:pt x="239216" y="32932"/>
                </a:lnTo>
                <a:lnTo>
                  <a:pt x="239114" y="32114"/>
                </a:lnTo>
                <a:lnTo>
                  <a:pt x="239523" y="32216"/>
                </a:lnTo>
                <a:lnTo>
                  <a:pt x="239523" y="32216"/>
                </a:lnTo>
                <a:lnTo>
                  <a:pt x="238193" y="31091"/>
                </a:lnTo>
                <a:lnTo>
                  <a:pt x="237784" y="29557"/>
                </a:lnTo>
                <a:lnTo>
                  <a:pt x="239318" y="30170"/>
                </a:lnTo>
                <a:lnTo>
                  <a:pt x="232875" y="24443"/>
                </a:lnTo>
                <a:close/>
                <a:moveTo>
                  <a:pt x="244841" y="33341"/>
                </a:moveTo>
                <a:lnTo>
                  <a:pt x="244330" y="33443"/>
                </a:lnTo>
                <a:lnTo>
                  <a:pt x="244432" y="33648"/>
                </a:lnTo>
                <a:lnTo>
                  <a:pt x="244125" y="34364"/>
                </a:lnTo>
                <a:lnTo>
                  <a:pt x="244125" y="34466"/>
                </a:lnTo>
                <a:lnTo>
                  <a:pt x="244330" y="33955"/>
                </a:lnTo>
                <a:lnTo>
                  <a:pt x="245045" y="33545"/>
                </a:lnTo>
                <a:lnTo>
                  <a:pt x="244841" y="33341"/>
                </a:lnTo>
                <a:close/>
                <a:moveTo>
                  <a:pt x="243409" y="34466"/>
                </a:moveTo>
                <a:lnTo>
                  <a:pt x="243409" y="35080"/>
                </a:lnTo>
                <a:lnTo>
                  <a:pt x="243614" y="35284"/>
                </a:lnTo>
                <a:lnTo>
                  <a:pt x="243920" y="34466"/>
                </a:lnTo>
                <a:close/>
                <a:moveTo>
                  <a:pt x="54102" y="29864"/>
                </a:moveTo>
                <a:lnTo>
                  <a:pt x="56352" y="30886"/>
                </a:lnTo>
                <a:lnTo>
                  <a:pt x="56045" y="31193"/>
                </a:lnTo>
                <a:lnTo>
                  <a:pt x="56250" y="31602"/>
                </a:lnTo>
                <a:lnTo>
                  <a:pt x="56045" y="31807"/>
                </a:lnTo>
                <a:lnTo>
                  <a:pt x="56250" y="32011"/>
                </a:lnTo>
                <a:lnTo>
                  <a:pt x="56045" y="32114"/>
                </a:lnTo>
                <a:lnTo>
                  <a:pt x="56148" y="32114"/>
                </a:lnTo>
                <a:lnTo>
                  <a:pt x="55943" y="32318"/>
                </a:lnTo>
                <a:lnTo>
                  <a:pt x="58193" y="32727"/>
                </a:lnTo>
                <a:lnTo>
                  <a:pt x="58091" y="32830"/>
                </a:lnTo>
                <a:lnTo>
                  <a:pt x="58500" y="32830"/>
                </a:lnTo>
                <a:lnTo>
                  <a:pt x="58500" y="32932"/>
                </a:lnTo>
                <a:lnTo>
                  <a:pt x="58909" y="33239"/>
                </a:lnTo>
                <a:lnTo>
                  <a:pt x="59114" y="34057"/>
                </a:lnTo>
                <a:lnTo>
                  <a:pt x="59216" y="34057"/>
                </a:lnTo>
                <a:lnTo>
                  <a:pt x="59216" y="34159"/>
                </a:lnTo>
                <a:lnTo>
                  <a:pt x="59011" y="34057"/>
                </a:lnTo>
                <a:lnTo>
                  <a:pt x="58807" y="34364"/>
                </a:lnTo>
                <a:lnTo>
                  <a:pt x="58091" y="34261"/>
                </a:lnTo>
                <a:lnTo>
                  <a:pt x="57989" y="34159"/>
                </a:lnTo>
                <a:lnTo>
                  <a:pt x="58193" y="33955"/>
                </a:lnTo>
                <a:lnTo>
                  <a:pt x="58091" y="33955"/>
                </a:lnTo>
                <a:lnTo>
                  <a:pt x="58091" y="33648"/>
                </a:lnTo>
                <a:lnTo>
                  <a:pt x="57682" y="33648"/>
                </a:lnTo>
                <a:lnTo>
                  <a:pt x="56250" y="35898"/>
                </a:lnTo>
                <a:lnTo>
                  <a:pt x="56045" y="34875"/>
                </a:lnTo>
                <a:lnTo>
                  <a:pt x="55330" y="35182"/>
                </a:lnTo>
                <a:lnTo>
                  <a:pt x="55330" y="35182"/>
                </a:lnTo>
                <a:lnTo>
                  <a:pt x="56352" y="33750"/>
                </a:lnTo>
                <a:lnTo>
                  <a:pt x="56250" y="33443"/>
                </a:lnTo>
                <a:lnTo>
                  <a:pt x="55330" y="33136"/>
                </a:lnTo>
                <a:lnTo>
                  <a:pt x="54409" y="34159"/>
                </a:lnTo>
                <a:lnTo>
                  <a:pt x="54614" y="33648"/>
                </a:lnTo>
                <a:lnTo>
                  <a:pt x="52568" y="36818"/>
                </a:lnTo>
                <a:lnTo>
                  <a:pt x="51545" y="37125"/>
                </a:lnTo>
                <a:lnTo>
                  <a:pt x="52773" y="34364"/>
                </a:lnTo>
                <a:lnTo>
                  <a:pt x="52364" y="34364"/>
                </a:lnTo>
                <a:lnTo>
                  <a:pt x="53693" y="32932"/>
                </a:lnTo>
                <a:lnTo>
                  <a:pt x="53693" y="33136"/>
                </a:lnTo>
                <a:lnTo>
                  <a:pt x="54102" y="32932"/>
                </a:lnTo>
                <a:lnTo>
                  <a:pt x="53898" y="33239"/>
                </a:lnTo>
                <a:lnTo>
                  <a:pt x="53898" y="33239"/>
                </a:lnTo>
                <a:lnTo>
                  <a:pt x="55125" y="32727"/>
                </a:lnTo>
                <a:lnTo>
                  <a:pt x="55534" y="32932"/>
                </a:lnTo>
                <a:lnTo>
                  <a:pt x="55636" y="32830"/>
                </a:lnTo>
                <a:lnTo>
                  <a:pt x="56250" y="32830"/>
                </a:lnTo>
                <a:lnTo>
                  <a:pt x="55534" y="32318"/>
                </a:lnTo>
                <a:lnTo>
                  <a:pt x="55739" y="32114"/>
                </a:lnTo>
                <a:lnTo>
                  <a:pt x="53693" y="32318"/>
                </a:lnTo>
                <a:lnTo>
                  <a:pt x="53591" y="32011"/>
                </a:lnTo>
                <a:lnTo>
                  <a:pt x="52977" y="32011"/>
                </a:lnTo>
                <a:lnTo>
                  <a:pt x="52977" y="31602"/>
                </a:lnTo>
                <a:lnTo>
                  <a:pt x="50830" y="32216"/>
                </a:lnTo>
                <a:lnTo>
                  <a:pt x="50830" y="31909"/>
                </a:lnTo>
                <a:lnTo>
                  <a:pt x="50011" y="32011"/>
                </a:lnTo>
                <a:lnTo>
                  <a:pt x="53489" y="30273"/>
                </a:lnTo>
                <a:lnTo>
                  <a:pt x="53489" y="30273"/>
                </a:lnTo>
                <a:lnTo>
                  <a:pt x="53693" y="30068"/>
                </a:lnTo>
                <a:lnTo>
                  <a:pt x="53898" y="30068"/>
                </a:lnTo>
                <a:lnTo>
                  <a:pt x="53591" y="30375"/>
                </a:lnTo>
                <a:lnTo>
                  <a:pt x="54102" y="30068"/>
                </a:lnTo>
                <a:lnTo>
                  <a:pt x="54102" y="29864"/>
                </a:lnTo>
                <a:close/>
                <a:moveTo>
                  <a:pt x="131932" y="36000"/>
                </a:moveTo>
                <a:lnTo>
                  <a:pt x="131830" y="36205"/>
                </a:lnTo>
                <a:lnTo>
                  <a:pt x="131216" y="36511"/>
                </a:lnTo>
                <a:lnTo>
                  <a:pt x="131318" y="36614"/>
                </a:lnTo>
                <a:lnTo>
                  <a:pt x="131318" y="37023"/>
                </a:lnTo>
                <a:lnTo>
                  <a:pt x="131830" y="37432"/>
                </a:lnTo>
                <a:lnTo>
                  <a:pt x="131932" y="36000"/>
                </a:lnTo>
                <a:close/>
                <a:moveTo>
                  <a:pt x="239216" y="33443"/>
                </a:moveTo>
                <a:lnTo>
                  <a:pt x="240341" y="35693"/>
                </a:lnTo>
                <a:lnTo>
                  <a:pt x="239625" y="35591"/>
                </a:lnTo>
                <a:lnTo>
                  <a:pt x="239625" y="36205"/>
                </a:lnTo>
                <a:lnTo>
                  <a:pt x="240750" y="37432"/>
                </a:lnTo>
                <a:lnTo>
                  <a:pt x="240750" y="37125"/>
                </a:lnTo>
                <a:lnTo>
                  <a:pt x="241159" y="37125"/>
                </a:lnTo>
                <a:lnTo>
                  <a:pt x="240239" y="36614"/>
                </a:lnTo>
                <a:lnTo>
                  <a:pt x="240341" y="36307"/>
                </a:lnTo>
                <a:lnTo>
                  <a:pt x="240750" y="36511"/>
                </a:lnTo>
                <a:lnTo>
                  <a:pt x="241364" y="36409"/>
                </a:lnTo>
                <a:lnTo>
                  <a:pt x="242795" y="36920"/>
                </a:lnTo>
                <a:lnTo>
                  <a:pt x="242693" y="36409"/>
                </a:lnTo>
                <a:lnTo>
                  <a:pt x="244023" y="35489"/>
                </a:lnTo>
                <a:lnTo>
                  <a:pt x="243716" y="35591"/>
                </a:lnTo>
                <a:lnTo>
                  <a:pt x="243205" y="35284"/>
                </a:lnTo>
                <a:lnTo>
                  <a:pt x="242898" y="34568"/>
                </a:lnTo>
                <a:lnTo>
                  <a:pt x="242284" y="34875"/>
                </a:lnTo>
                <a:lnTo>
                  <a:pt x="239216" y="33443"/>
                </a:lnTo>
                <a:close/>
                <a:moveTo>
                  <a:pt x="143693" y="38659"/>
                </a:moveTo>
                <a:lnTo>
                  <a:pt x="144000" y="38864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3693" y="38659"/>
                </a:lnTo>
                <a:close/>
                <a:moveTo>
                  <a:pt x="155250" y="31602"/>
                </a:moveTo>
                <a:lnTo>
                  <a:pt x="155148" y="31705"/>
                </a:lnTo>
                <a:lnTo>
                  <a:pt x="155659" y="31705"/>
                </a:lnTo>
                <a:lnTo>
                  <a:pt x="155148" y="32011"/>
                </a:lnTo>
                <a:lnTo>
                  <a:pt x="155148" y="32216"/>
                </a:lnTo>
                <a:lnTo>
                  <a:pt x="154636" y="32216"/>
                </a:lnTo>
                <a:lnTo>
                  <a:pt x="155250" y="32727"/>
                </a:lnTo>
                <a:lnTo>
                  <a:pt x="154943" y="32932"/>
                </a:lnTo>
                <a:lnTo>
                  <a:pt x="154739" y="33341"/>
                </a:lnTo>
                <a:lnTo>
                  <a:pt x="154023" y="33443"/>
                </a:lnTo>
                <a:lnTo>
                  <a:pt x="154125" y="33545"/>
                </a:lnTo>
                <a:lnTo>
                  <a:pt x="153920" y="33648"/>
                </a:lnTo>
                <a:lnTo>
                  <a:pt x="158318" y="36205"/>
                </a:lnTo>
                <a:lnTo>
                  <a:pt x="158318" y="37636"/>
                </a:lnTo>
                <a:lnTo>
                  <a:pt x="148398" y="37636"/>
                </a:lnTo>
                <a:lnTo>
                  <a:pt x="149011" y="38148"/>
                </a:lnTo>
                <a:lnTo>
                  <a:pt x="148193" y="38352"/>
                </a:lnTo>
                <a:lnTo>
                  <a:pt x="148398" y="38455"/>
                </a:lnTo>
                <a:lnTo>
                  <a:pt x="147477" y="38557"/>
                </a:lnTo>
                <a:lnTo>
                  <a:pt x="147273" y="38455"/>
                </a:lnTo>
                <a:lnTo>
                  <a:pt x="147273" y="38455"/>
                </a:lnTo>
                <a:lnTo>
                  <a:pt x="147375" y="38557"/>
                </a:lnTo>
                <a:lnTo>
                  <a:pt x="146761" y="38455"/>
                </a:lnTo>
                <a:lnTo>
                  <a:pt x="146045" y="38864"/>
                </a:lnTo>
                <a:lnTo>
                  <a:pt x="146045" y="38864"/>
                </a:lnTo>
                <a:lnTo>
                  <a:pt x="147580" y="37841"/>
                </a:lnTo>
                <a:lnTo>
                  <a:pt x="148091" y="37943"/>
                </a:lnTo>
                <a:lnTo>
                  <a:pt x="148091" y="37943"/>
                </a:lnTo>
                <a:lnTo>
                  <a:pt x="146864" y="36409"/>
                </a:lnTo>
                <a:lnTo>
                  <a:pt x="147682" y="34364"/>
                </a:lnTo>
                <a:lnTo>
                  <a:pt x="147886" y="33955"/>
                </a:lnTo>
                <a:lnTo>
                  <a:pt x="147886" y="34159"/>
                </a:lnTo>
                <a:lnTo>
                  <a:pt x="148295" y="33545"/>
                </a:lnTo>
                <a:lnTo>
                  <a:pt x="148193" y="33239"/>
                </a:lnTo>
                <a:lnTo>
                  <a:pt x="149523" y="32011"/>
                </a:lnTo>
                <a:lnTo>
                  <a:pt x="149830" y="32114"/>
                </a:lnTo>
                <a:lnTo>
                  <a:pt x="149625" y="31602"/>
                </a:lnTo>
                <a:lnTo>
                  <a:pt x="150443" y="32216"/>
                </a:lnTo>
                <a:lnTo>
                  <a:pt x="149625" y="32318"/>
                </a:lnTo>
                <a:lnTo>
                  <a:pt x="150341" y="32727"/>
                </a:lnTo>
                <a:lnTo>
                  <a:pt x="151159" y="32727"/>
                </a:lnTo>
                <a:lnTo>
                  <a:pt x="151261" y="33034"/>
                </a:lnTo>
                <a:lnTo>
                  <a:pt x="150545" y="33443"/>
                </a:lnTo>
                <a:lnTo>
                  <a:pt x="151466" y="33852"/>
                </a:lnTo>
                <a:lnTo>
                  <a:pt x="151466" y="34364"/>
                </a:lnTo>
                <a:lnTo>
                  <a:pt x="152080" y="34364"/>
                </a:lnTo>
                <a:lnTo>
                  <a:pt x="153102" y="33750"/>
                </a:lnTo>
                <a:lnTo>
                  <a:pt x="153614" y="33852"/>
                </a:lnTo>
                <a:lnTo>
                  <a:pt x="153818" y="33443"/>
                </a:lnTo>
                <a:lnTo>
                  <a:pt x="152795" y="33443"/>
                </a:lnTo>
                <a:lnTo>
                  <a:pt x="152386" y="32830"/>
                </a:lnTo>
                <a:lnTo>
                  <a:pt x="152591" y="32420"/>
                </a:lnTo>
                <a:lnTo>
                  <a:pt x="152489" y="32727"/>
                </a:lnTo>
                <a:lnTo>
                  <a:pt x="152489" y="32727"/>
                </a:lnTo>
                <a:lnTo>
                  <a:pt x="155250" y="31602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31011" y="37943"/>
                </a:moveTo>
                <a:lnTo>
                  <a:pt x="131011" y="38250"/>
                </a:lnTo>
                <a:lnTo>
                  <a:pt x="131216" y="39580"/>
                </a:lnTo>
                <a:lnTo>
                  <a:pt x="132136" y="39682"/>
                </a:lnTo>
                <a:lnTo>
                  <a:pt x="132136" y="37943"/>
                </a:lnTo>
                <a:close/>
                <a:moveTo>
                  <a:pt x="165580" y="31807"/>
                </a:moveTo>
                <a:lnTo>
                  <a:pt x="166091" y="32011"/>
                </a:lnTo>
                <a:lnTo>
                  <a:pt x="166295" y="31909"/>
                </a:lnTo>
                <a:lnTo>
                  <a:pt x="166705" y="31909"/>
                </a:lnTo>
                <a:lnTo>
                  <a:pt x="167420" y="33545"/>
                </a:lnTo>
                <a:lnTo>
                  <a:pt x="165886" y="33545"/>
                </a:lnTo>
                <a:lnTo>
                  <a:pt x="166193" y="34364"/>
                </a:lnTo>
                <a:lnTo>
                  <a:pt x="165273" y="34568"/>
                </a:lnTo>
                <a:lnTo>
                  <a:pt x="165682" y="34670"/>
                </a:lnTo>
                <a:lnTo>
                  <a:pt x="166398" y="35693"/>
                </a:lnTo>
                <a:lnTo>
                  <a:pt x="166705" y="35795"/>
                </a:lnTo>
                <a:lnTo>
                  <a:pt x="166909" y="36000"/>
                </a:lnTo>
                <a:lnTo>
                  <a:pt x="167420" y="36102"/>
                </a:lnTo>
                <a:lnTo>
                  <a:pt x="168136" y="37739"/>
                </a:lnTo>
                <a:lnTo>
                  <a:pt x="168136" y="36818"/>
                </a:lnTo>
                <a:lnTo>
                  <a:pt x="169670" y="37841"/>
                </a:lnTo>
                <a:lnTo>
                  <a:pt x="169466" y="38250"/>
                </a:lnTo>
                <a:lnTo>
                  <a:pt x="168239" y="37841"/>
                </a:lnTo>
                <a:lnTo>
                  <a:pt x="168648" y="39068"/>
                </a:lnTo>
                <a:lnTo>
                  <a:pt x="168955" y="38864"/>
                </a:lnTo>
                <a:lnTo>
                  <a:pt x="169159" y="39273"/>
                </a:lnTo>
                <a:lnTo>
                  <a:pt x="168852" y="39273"/>
                </a:lnTo>
                <a:lnTo>
                  <a:pt x="168852" y="39580"/>
                </a:lnTo>
                <a:lnTo>
                  <a:pt x="169261" y="39682"/>
                </a:lnTo>
                <a:lnTo>
                  <a:pt x="169773" y="42034"/>
                </a:lnTo>
                <a:lnTo>
                  <a:pt x="169977" y="42034"/>
                </a:lnTo>
                <a:lnTo>
                  <a:pt x="169773" y="42136"/>
                </a:lnTo>
                <a:lnTo>
                  <a:pt x="169773" y="42034"/>
                </a:lnTo>
                <a:lnTo>
                  <a:pt x="167420" y="42136"/>
                </a:lnTo>
                <a:lnTo>
                  <a:pt x="165580" y="41114"/>
                </a:lnTo>
                <a:lnTo>
                  <a:pt x="165375" y="39682"/>
                </a:lnTo>
                <a:lnTo>
                  <a:pt x="165375" y="39682"/>
                </a:lnTo>
                <a:lnTo>
                  <a:pt x="165477" y="39886"/>
                </a:lnTo>
                <a:lnTo>
                  <a:pt x="166295" y="38659"/>
                </a:lnTo>
                <a:lnTo>
                  <a:pt x="163227" y="35693"/>
                </a:lnTo>
                <a:lnTo>
                  <a:pt x="163227" y="35080"/>
                </a:lnTo>
                <a:lnTo>
                  <a:pt x="163125" y="35386"/>
                </a:lnTo>
                <a:lnTo>
                  <a:pt x="162307" y="34261"/>
                </a:lnTo>
                <a:lnTo>
                  <a:pt x="162409" y="34057"/>
                </a:lnTo>
                <a:lnTo>
                  <a:pt x="162511" y="34057"/>
                </a:lnTo>
                <a:lnTo>
                  <a:pt x="162614" y="33136"/>
                </a:lnTo>
                <a:lnTo>
                  <a:pt x="162818" y="33239"/>
                </a:lnTo>
                <a:lnTo>
                  <a:pt x="163636" y="32932"/>
                </a:lnTo>
                <a:lnTo>
                  <a:pt x="163534" y="32727"/>
                </a:lnTo>
                <a:lnTo>
                  <a:pt x="163943" y="32523"/>
                </a:lnTo>
                <a:lnTo>
                  <a:pt x="164045" y="32420"/>
                </a:lnTo>
                <a:lnTo>
                  <a:pt x="163943" y="32318"/>
                </a:lnTo>
                <a:lnTo>
                  <a:pt x="165580" y="31807"/>
                </a:lnTo>
                <a:close/>
                <a:moveTo>
                  <a:pt x="137352" y="40602"/>
                </a:moveTo>
                <a:lnTo>
                  <a:pt x="135511" y="40807"/>
                </a:lnTo>
                <a:lnTo>
                  <a:pt x="134898" y="40705"/>
                </a:lnTo>
                <a:lnTo>
                  <a:pt x="137045" y="42239"/>
                </a:lnTo>
                <a:lnTo>
                  <a:pt x="137148" y="41932"/>
                </a:lnTo>
                <a:lnTo>
                  <a:pt x="137045" y="41625"/>
                </a:lnTo>
                <a:lnTo>
                  <a:pt x="137352" y="40602"/>
                </a:lnTo>
                <a:close/>
                <a:moveTo>
                  <a:pt x="146659" y="43670"/>
                </a:moveTo>
                <a:lnTo>
                  <a:pt x="146148" y="43875"/>
                </a:lnTo>
                <a:lnTo>
                  <a:pt x="146250" y="43875"/>
                </a:lnTo>
                <a:lnTo>
                  <a:pt x="146659" y="43670"/>
                </a:lnTo>
                <a:close/>
                <a:moveTo>
                  <a:pt x="144409" y="43364"/>
                </a:moveTo>
                <a:lnTo>
                  <a:pt x="144307" y="43466"/>
                </a:lnTo>
                <a:lnTo>
                  <a:pt x="144307" y="43773"/>
                </a:lnTo>
                <a:lnTo>
                  <a:pt x="145330" y="44080"/>
                </a:lnTo>
                <a:lnTo>
                  <a:pt x="146148" y="43875"/>
                </a:lnTo>
                <a:lnTo>
                  <a:pt x="146045" y="43670"/>
                </a:lnTo>
                <a:lnTo>
                  <a:pt x="144716" y="43568"/>
                </a:lnTo>
                <a:lnTo>
                  <a:pt x="144818" y="43466"/>
                </a:lnTo>
                <a:lnTo>
                  <a:pt x="144409" y="43364"/>
                </a:lnTo>
                <a:close/>
                <a:moveTo>
                  <a:pt x="153614" y="43364"/>
                </a:moveTo>
                <a:lnTo>
                  <a:pt x="151773" y="43977"/>
                </a:lnTo>
                <a:lnTo>
                  <a:pt x="152489" y="44489"/>
                </a:lnTo>
                <a:lnTo>
                  <a:pt x="153307" y="44080"/>
                </a:lnTo>
                <a:lnTo>
                  <a:pt x="153614" y="43466"/>
                </a:lnTo>
                <a:lnTo>
                  <a:pt x="153614" y="43364"/>
                </a:lnTo>
                <a:close/>
                <a:moveTo>
                  <a:pt x="241568" y="37534"/>
                </a:moveTo>
                <a:lnTo>
                  <a:pt x="241261" y="37636"/>
                </a:lnTo>
                <a:lnTo>
                  <a:pt x="241670" y="37739"/>
                </a:lnTo>
                <a:lnTo>
                  <a:pt x="241466" y="38045"/>
                </a:lnTo>
                <a:lnTo>
                  <a:pt x="240955" y="37636"/>
                </a:lnTo>
                <a:lnTo>
                  <a:pt x="241057" y="37943"/>
                </a:lnTo>
                <a:lnTo>
                  <a:pt x="240955" y="38148"/>
                </a:lnTo>
                <a:lnTo>
                  <a:pt x="241261" y="38864"/>
                </a:lnTo>
                <a:lnTo>
                  <a:pt x="241159" y="38864"/>
                </a:lnTo>
                <a:lnTo>
                  <a:pt x="241875" y="40807"/>
                </a:lnTo>
                <a:lnTo>
                  <a:pt x="241670" y="41114"/>
                </a:lnTo>
                <a:lnTo>
                  <a:pt x="241466" y="41727"/>
                </a:lnTo>
                <a:lnTo>
                  <a:pt x="240955" y="42136"/>
                </a:lnTo>
                <a:lnTo>
                  <a:pt x="240443" y="41932"/>
                </a:lnTo>
                <a:lnTo>
                  <a:pt x="240545" y="41420"/>
                </a:lnTo>
                <a:lnTo>
                  <a:pt x="240545" y="41420"/>
                </a:lnTo>
                <a:lnTo>
                  <a:pt x="240136" y="41727"/>
                </a:lnTo>
                <a:lnTo>
                  <a:pt x="240341" y="43261"/>
                </a:lnTo>
                <a:lnTo>
                  <a:pt x="239727" y="43466"/>
                </a:lnTo>
                <a:lnTo>
                  <a:pt x="239420" y="43364"/>
                </a:lnTo>
                <a:lnTo>
                  <a:pt x="237477" y="43977"/>
                </a:lnTo>
                <a:lnTo>
                  <a:pt x="236761" y="45102"/>
                </a:lnTo>
                <a:lnTo>
                  <a:pt x="237886" y="45205"/>
                </a:lnTo>
                <a:lnTo>
                  <a:pt x="237784" y="44795"/>
                </a:lnTo>
                <a:lnTo>
                  <a:pt x="240341" y="44489"/>
                </a:lnTo>
                <a:lnTo>
                  <a:pt x="240239" y="44795"/>
                </a:lnTo>
                <a:lnTo>
                  <a:pt x="240955" y="45614"/>
                </a:lnTo>
                <a:lnTo>
                  <a:pt x="241670" y="44795"/>
                </a:lnTo>
                <a:lnTo>
                  <a:pt x="241261" y="44080"/>
                </a:lnTo>
                <a:lnTo>
                  <a:pt x="241568" y="44386"/>
                </a:lnTo>
                <a:lnTo>
                  <a:pt x="241568" y="44182"/>
                </a:lnTo>
                <a:lnTo>
                  <a:pt x="241670" y="44489"/>
                </a:lnTo>
                <a:lnTo>
                  <a:pt x="242693" y="44489"/>
                </a:lnTo>
                <a:lnTo>
                  <a:pt x="243102" y="43977"/>
                </a:lnTo>
                <a:lnTo>
                  <a:pt x="243307" y="43977"/>
                </a:lnTo>
                <a:lnTo>
                  <a:pt x="243409" y="43773"/>
                </a:lnTo>
                <a:lnTo>
                  <a:pt x="243614" y="43773"/>
                </a:lnTo>
                <a:lnTo>
                  <a:pt x="243511" y="43364"/>
                </a:lnTo>
                <a:lnTo>
                  <a:pt x="243818" y="43466"/>
                </a:lnTo>
                <a:lnTo>
                  <a:pt x="243818" y="43773"/>
                </a:lnTo>
                <a:lnTo>
                  <a:pt x="244023" y="44182"/>
                </a:lnTo>
                <a:lnTo>
                  <a:pt x="244432" y="43261"/>
                </a:lnTo>
                <a:lnTo>
                  <a:pt x="244023" y="42852"/>
                </a:lnTo>
                <a:lnTo>
                  <a:pt x="243205" y="40602"/>
                </a:lnTo>
                <a:lnTo>
                  <a:pt x="243511" y="40500"/>
                </a:lnTo>
                <a:lnTo>
                  <a:pt x="243409" y="39886"/>
                </a:lnTo>
                <a:lnTo>
                  <a:pt x="243409" y="39784"/>
                </a:lnTo>
                <a:lnTo>
                  <a:pt x="241568" y="37534"/>
                </a:lnTo>
                <a:close/>
                <a:moveTo>
                  <a:pt x="238909" y="44795"/>
                </a:moveTo>
                <a:lnTo>
                  <a:pt x="238807" y="45102"/>
                </a:lnTo>
                <a:lnTo>
                  <a:pt x="238398" y="45000"/>
                </a:lnTo>
                <a:lnTo>
                  <a:pt x="238295" y="45307"/>
                </a:lnTo>
                <a:lnTo>
                  <a:pt x="237989" y="45716"/>
                </a:lnTo>
                <a:lnTo>
                  <a:pt x="238398" y="45920"/>
                </a:lnTo>
                <a:lnTo>
                  <a:pt x="238705" y="46330"/>
                </a:lnTo>
                <a:lnTo>
                  <a:pt x="239523" y="45614"/>
                </a:lnTo>
                <a:lnTo>
                  <a:pt x="239830" y="45818"/>
                </a:lnTo>
                <a:lnTo>
                  <a:pt x="240034" y="45307"/>
                </a:lnTo>
                <a:lnTo>
                  <a:pt x="239625" y="44795"/>
                </a:lnTo>
                <a:close/>
                <a:moveTo>
                  <a:pt x="151875" y="47659"/>
                </a:moveTo>
                <a:lnTo>
                  <a:pt x="151773" y="47761"/>
                </a:lnTo>
                <a:lnTo>
                  <a:pt x="152080" y="47864"/>
                </a:lnTo>
                <a:lnTo>
                  <a:pt x="151875" y="47659"/>
                </a:lnTo>
                <a:close/>
                <a:moveTo>
                  <a:pt x="236455" y="45307"/>
                </a:moveTo>
                <a:lnTo>
                  <a:pt x="236045" y="45614"/>
                </a:lnTo>
                <a:lnTo>
                  <a:pt x="236045" y="45818"/>
                </a:lnTo>
                <a:lnTo>
                  <a:pt x="235943" y="45716"/>
                </a:lnTo>
                <a:lnTo>
                  <a:pt x="236352" y="46227"/>
                </a:lnTo>
                <a:lnTo>
                  <a:pt x="236045" y="46023"/>
                </a:lnTo>
                <a:lnTo>
                  <a:pt x="236352" y="46534"/>
                </a:lnTo>
                <a:lnTo>
                  <a:pt x="236659" y="46227"/>
                </a:lnTo>
                <a:lnTo>
                  <a:pt x="236455" y="46023"/>
                </a:lnTo>
                <a:lnTo>
                  <a:pt x="236659" y="46125"/>
                </a:lnTo>
                <a:lnTo>
                  <a:pt x="236966" y="46534"/>
                </a:lnTo>
                <a:lnTo>
                  <a:pt x="237068" y="47761"/>
                </a:lnTo>
                <a:lnTo>
                  <a:pt x="237580" y="47966"/>
                </a:lnTo>
                <a:lnTo>
                  <a:pt x="237580" y="47455"/>
                </a:lnTo>
                <a:lnTo>
                  <a:pt x="237784" y="48170"/>
                </a:lnTo>
                <a:lnTo>
                  <a:pt x="237886" y="47966"/>
                </a:lnTo>
                <a:lnTo>
                  <a:pt x="237886" y="47761"/>
                </a:lnTo>
                <a:lnTo>
                  <a:pt x="238193" y="47761"/>
                </a:lnTo>
                <a:lnTo>
                  <a:pt x="237886" y="45818"/>
                </a:lnTo>
                <a:lnTo>
                  <a:pt x="237580" y="45818"/>
                </a:lnTo>
                <a:lnTo>
                  <a:pt x="237477" y="45409"/>
                </a:lnTo>
                <a:lnTo>
                  <a:pt x="237273" y="45511"/>
                </a:lnTo>
                <a:lnTo>
                  <a:pt x="236864" y="45307"/>
                </a:lnTo>
                <a:close/>
                <a:moveTo>
                  <a:pt x="49602" y="49398"/>
                </a:moveTo>
                <a:lnTo>
                  <a:pt x="49705" y="49500"/>
                </a:lnTo>
                <a:lnTo>
                  <a:pt x="49655" y="49401"/>
                </a:lnTo>
                <a:lnTo>
                  <a:pt x="49655" y="49401"/>
                </a:lnTo>
                <a:lnTo>
                  <a:pt x="49602" y="49398"/>
                </a:lnTo>
                <a:close/>
                <a:moveTo>
                  <a:pt x="53489" y="53386"/>
                </a:moveTo>
                <a:lnTo>
                  <a:pt x="53485" y="53390"/>
                </a:lnTo>
                <a:lnTo>
                  <a:pt x="53485" y="53390"/>
                </a:lnTo>
                <a:lnTo>
                  <a:pt x="53489" y="53489"/>
                </a:lnTo>
                <a:lnTo>
                  <a:pt x="53489" y="53386"/>
                </a:lnTo>
                <a:close/>
                <a:moveTo>
                  <a:pt x="231648" y="54102"/>
                </a:moveTo>
                <a:lnTo>
                  <a:pt x="231239" y="54205"/>
                </a:lnTo>
                <a:lnTo>
                  <a:pt x="230625" y="55739"/>
                </a:lnTo>
                <a:lnTo>
                  <a:pt x="231648" y="57477"/>
                </a:lnTo>
                <a:lnTo>
                  <a:pt x="231852" y="54511"/>
                </a:lnTo>
                <a:lnTo>
                  <a:pt x="231648" y="54102"/>
                </a:lnTo>
                <a:close/>
                <a:moveTo>
                  <a:pt x="46432" y="57886"/>
                </a:moveTo>
                <a:lnTo>
                  <a:pt x="46432" y="57989"/>
                </a:lnTo>
                <a:lnTo>
                  <a:pt x="46636" y="57886"/>
                </a:lnTo>
                <a:close/>
                <a:moveTo>
                  <a:pt x="176216" y="59114"/>
                </a:moveTo>
                <a:lnTo>
                  <a:pt x="176216" y="59114"/>
                </a:lnTo>
                <a:lnTo>
                  <a:pt x="176216" y="59114"/>
                </a:lnTo>
                <a:close/>
                <a:moveTo>
                  <a:pt x="52057" y="56250"/>
                </a:moveTo>
                <a:lnTo>
                  <a:pt x="49193" y="57170"/>
                </a:lnTo>
                <a:lnTo>
                  <a:pt x="49091" y="57375"/>
                </a:lnTo>
                <a:lnTo>
                  <a:pt x="48682" y="57580"/>
                </a:lnTo>
                <a:lnTo>
                  <a:pt x="48989" y="57477"/>
                </a:lnTo>
                <a:lnTo>
                  <a:pt x="48989" y="57682"/>
                </a:lnTo>
                <a:lnTo>
                  <a:pt x="51443" y="56761"/>
                </a:lnTo>
                <a:lnTo>
                  <a:pt x="51443" y="56761"/>
                </a:lnTo>
                <a:lnTo>
                  <a:pt x="51239" y="56966"/>
                </a:lnTo>
                <a:lnTo>
                  <a:pt x="54205" y="57886"/>
                </a:lnTo>
                <a:lnTo>
                  <a:pt x="54307" y="58500"/>
                </a:lnTo>
                <a:lnTo>
                  <a:pt x="55330" y="58807"/>
                </a:lnTo>
                <a:lnTo>
                  <a:pt x="54818" y="59625"/>
                </a:lnTo>
                <a:lnTo>
                  <a:pt x="54818" y="59625"/>
                </a:lnTo>
                <a:lnTo>
                  <a:pt x="57068" y="59420"/>
                </a:lnTo>
                <a:lnTo>
                  <a:pt x="57170" y="59523"/>
                </a:lnTo>
                <a:lnTo>
                  <a:pt x="57886" y="59420"/>
                </a:lnTo>
                <a:lnTo>
                  <a:pt x="57886" y="59114"/>
                </a:lnTo>
                <a:lnTo>
                  <a:pt x="55739" y="58091"/>
                </a:lnTo>
                <a:lnTo>
                  <a:pt x="55534" y="57886"/>
                </a:lnTo>
                <a:lnTo>
                  <a:pt x="55330" y="57784"/>
                </a:lnTo>
                <a:lnTo>
                  <a:pt x="55534" y="57784"/>
                </a:lnTo>
                <a:lnTo>
                  <a:pt x="55125" y="57580"/>
                </a:lnTo>
                <a:lnTo>
                  <a:pt x="55227" y="57682"/>
                </a:lnTo>
                <a:lnTo>
                  <a:pt x="52057" y="56250"/>
                </a:lnTo>
                <a:close/>
                <a:moveTo>
                  <a:pt x="207307" y="59625"/>
                </a:moveTo>
                <a:lnTo>
                  <a:pt x="207307" y="59625"/>
                </a:lnTo>
                <a:lnTo>
                  <a:pt x="207307" y="59625"/>
                </a:lnTo>
                <a:close/>
                <a:moveTo>
                  <a:pt x="222648" y="59420"/>
                </a:moveTo>
                <a:lnTo>
                  <a:pt x="222648" y="59523"/>
                </a:lnTo>
                <a:lnTo>
                  <a:pt x="221625" y="59727"/>
                </a:lnTo>
                <a:lnTo>
                  <a:pt x="221727" y="59727"/>
                </a:lnTo>
                <a:lnTo>
                  <a:pt x="221216" y="60341"/>
                </a:lnTo>
                <a:lnTo>
                  <a:pt x="221727" y="61159"/>
                </a:lnTo>
                <a:lnTo>
                  <a:pt x="222750" y="60852"/>
                </a:lnTo>
                <a:lnTo>
                  <a:pt x="223159" y="59932"/>
                </a:lnTo>
                <a:lnTo>
                  <a:pt x="222648" y="59420"/>
                </a:lnTo>
                <a:close/>
                <a:moveTo>
                  <a:pt x="54511" y="60955"/>
                </a:moveTo>
                <a:lnTo>
                  <a:pt x="54205" y="61057"/>
                </a:lnTo>
                <a:lnTo>
                  <a:pt x="54614" y="61670"/>
                </a:lnTo>
                <a:lnTo>
                  <a:pt x="55023" y="61773"/>
                </a:lnTo>
                <a:lnTo>
                  <a:pt x="55534" y="61568"/>
                </a:lnTo>
                <a:lnTo>
                  <a:pt x="55943" y="61568"/>
                </a:lnTo>
                <a:lnTo>
                  <a:pt x="54511" y="60955"/>
                </a:lnTo>
                <a:close/>
                <a:moveTo>
                  <a:pt x="58602" y="59727"/>
                </a:moveTo>
                <a:lnTo>
                  <a:pt x="59114" y="60034"/>
                </a:lnTo>
                <a:lnTo>
                  <a:pt x="59114" y="60443"/>
                </a:lnTo>
                <a:lnTo>
                  <a:pt x="59420" y="60955"/>
                </a:lnTo>
                <a:lnTo>
                  <a:pt x="59114" y="61057"/>
                </a:lnTo>
                <a:lnTo>
                  <a:pt x="57784" y="60852"/>
                </a:lnTo>
                <a:lnTo>
                  <a:pt x="57580" y="61159"/>
                </a:lnTo>
                <a:lnTo>
                  <a:pt x="57989" y="61466"/>
                </a:lnTo>
                <a:lnTo>
                  <a:pt x="59420" y="61261"/>
                </a:lnTo>
                <a:lnTo>
                  <a:pt x="59932" y="61568"/>
                </a:lnTo>
                <a:lnTo>
                  <a:pt x="60239" y="61875"/>
                </a:lnTo>
                <a:lnTo>
                  <a:pt x="60545" y="61261"/>
                </a:lnTo>
                <a:lnTo>
                  <a:pt x="62693" y="61261"/>
                </a:lnTo>
                <a:lnTo>
                  <a:pt x="63000" y="60750"/>
                </a:lnTo>
                <a:lnTo>
                  <a:pt x="61977" y="60341"/>
                </a:lnTo>
                <a:lnTo>
                  <a:pt x="62284" y="60239"/>
                </a:lnTo>
                <a:lnTo>
                  <a:pt x="58602" y="59727"/>
                </a:lnTo>
                <a:close/>
                <a:moveTo>
                  <a:pt x="208739" y="63614"/>
                </a:moveTo>
                <a:lnTo>
                  <a:pt x="208739" y="63614"/>
                </a:lnTo>
                <a:lnTo>
                  <a:pt x="208739" y="63614"/>
                </a:lnTo>
                <a:close/>
                <a:moveTo>
                  <a:pt x="48989" y="64227"/>
                </a:moveTo>
                <a:lnTo>
                  <a:pt x="48989" y="64330"/>
                </a:lnTo>
                <a:lnTo>
                  <a:pt x="49091" y="64432"/>
                </a:lnTo>
                <a:lnTo>
                  <a:pt x="49091" y="64432"/>
                </a:lnTo>
                <a:lnTo>
                  <a:pt x="48989" y="64227"/>
                </a:lnTo>
                <a:close/>
                <a:moveTo>
                  <a:pt x="44182" y="66375"/>
                </a:moveTo>
                <a:lnTo>
                  <a:pt x="44386" y="66477"/>
                </a:lnTo>
                <a:lnTo>
                  <a:pt x="44386" y="66477"/>
                </a:lnTo>
                <a:lnTo>
                  <a:pt x="44284" y="66375"/>
                </a:lnTo>
                <a:close/>
                <a:moveTo>
                  <a:pt x="232261" y="60955"/>
                </a:moveTo>
                <a:lnTo>
                  <a:pt x="231955" y="61670"/>
                </a:lnTo>
                <a:lnTo>
                  <a:pt x="232159" y="63511"/>
                </a:lnTo>
                <a:lnTo>
                  <a:pt x="231648" y="63307"/>
                </a:lnTo>
                <a:lnTo>
                  <a:pt x="232364" y="64943"/>
                </a:lnTo>
                <a:lnTo>
                  <a:pt x="232568" y="64739"/>
                </a:lnTo>
                <a:lnTo>
                  <a:pt x="232977" y="65148"/>
                </a:lnTo>
                <a:lnTo>
                  <a:pt x="232773" y="65864"/>
                </a:lnTo>
                <a:lnTo>
                  <a:pt x="233591" y="65966"/>
                </a:lnTo>
                <a:lnTo>
                  <a:pt x="233795" y="65659"/>
                </a:lnTo>
                <a:lnTo>
                  <a:pt x="234716" y="66375"/>
                </a:lnTo>
                <a:lnTo>
                  <a:pt x="234409" y="65761"/>
                </a:lnTo>
                <a:lnTo>
                  <a:pt x="236045" y="67091"/>
                </a:lnTo>
                <a:lnTo>
                  <a:pt x="235432" y="65966"/>
                </a:lnTo>
                <a:lnTo>
                  <a:pt x="235739" y="65864"/>
                </a:lnTo>
                <a:lnTo>
                  <a:pt x="235125" y="65659"/>
                </a:lnTo>
                <a:lnTo>
                  <a:pt x="235125" y="65864"/>
                </a:lnTo>
                <a:lnTo>
                  <a:pt x="234511" y="65352"/>
                </a:lnTo>
                <a:lnTo>
                  <a:pt x="234205" y="65455"/>
                </a:lnTo>
                <a:lnTo>
                  <a:pt x="234307" y="65659"/>
                </a:lnTo>
                <a:lnTo>
                  <a:pt x="233284" y="64330"/>
                </a:lnTo>
                <a:lnTo>
                  <a:pt x="233489" y="63511"/>
                </a:lnTo>
                <a:lnTo>
                  <a:pt x="233795" y="63205"/>
                </a:lnTo>
                <a:lnTo>
                  <a:pt x="233591" y="61159"/>
                </a:lnTo>
                <a:lnTo>
                  <a:pt x="233284" y="61261"/>
                </a:lnTo>
                <a:lnTo>
                  <a:pt x="232261" y="60955"/>
                </a:lnTo>
                <a:close/>
                <a:moveTo>
                  <a:pt x="236045" y="67091"/>
                </a:moveTo>
                <a:lnTo>
                  <a:pt x="236045" y="67091"/>
                </a:lnTo>
                <a:lnTo>
                  <a:pt x="236045" y="67091"/>
                </a:lnTo>
                <a:close/>
                <a:moveTo>
                  <a:pt x="232670" y="66170"/>
                </a:moveTo>
                <a:lnTo>
                  <a:pt x="233693" y="67398"/>
                </a:lnTo>
                <a:lnTo>
                  <a:pt x="233693" y="66580"/>
                </a:lnTo>
                <a:lnTo>
                  <a:pt x="233080" y="66170"/>
                </a:lnTo>
                <a:close/>
                <a:moveTo>
                  <a:pt x="222750" y="67705"/>
                </a:moveTo>
                <a:lnTo>
                  <a:pt x="222750" y="67705"/>
                </a:lnTo>
                <a:lnTo>
                  <a:pt x="222750" y="67705"/>
                </a:lnTo>
                <a:close/>
                <a:moveTo>
                  <a:pt x="222750" y="67705"/>
                </a:moveTo>
                <a:lnTo>
                  <a:pt x="222737" y="67743"/>
                </a:lnTo>
                <a:lnTo>
                  <a:pt x="222750" y="67807"/>
                </a:lnTo>
                <a:lnTo>
                  <a:pt x="222750" y="67705"/>
                </a:lnTo>
                <a:close/>
                <a:moveTo>
                  <a:pt x="235330" y="67091"/>
                </a:moveTo>
                <a:lnTo>
                  <a:pt x="235330" y="67807"/>
                </a:lnTo>
                <a:lnTo>
                  <a:pt x="235739" y="67602"/>
                </a:lnTo>
                <a:lnTo>
                  <a:pt x="236148" y="67909"/>
                </a:lnTo>
                <a:lnTo>
                  <a:pt x="235534" y="67193"/>
                </a:lnTo>
                <a:lnTo>
                  <a:pt x="235330" y="67091"/>
                </a:lnTo>
                <a:close/>
                <a:moveTo>
                  <a:pt x="236250" y="67091"/>
                </a:moveTo>
                <a:lnTo>
                  <a:pt x="237068" y="68420"/>
                </a:lnTo>
                <a:lnTo>
                  <a:pt x="237682" y="68625"/>
                </a:lnTo>
                <a:lnTo>
                  <a:pt x="237784" y="68625"/>
                </a:lnTo>
                <a:lnTo>
                  <a:pt x="237170" y="67295"/>
                </a:lnTo>
                <a:lnTo>
                  <a:pt x="236250" y="67091"/>
                </a:lnTo>
                <a:close/>
                <a:moveTo>
                  <a:pt x="234307" y="67807"/>
                </a:moveTo>
                <a:lnTo>
                  <a:pt x="234205" y="67909"/>
                </a:lnTo>
                <a:lnTo>
                  <a:pt x="234409" y="68011"/>
                </a:lnTo>
                <a:lnTo>
                  <a:pt x="234409" y="69341"/>
                </a:lnTo>
                <a:lnTo>
                  <a:pt x="235330" y="68420"/>
                </a:lnTo>
                <a:lnTo>
                  <a:pt x="234307" y="67807"/>
                </a:lnTo>
                <a:close/>
                <a:moveTo>
                  <a:pt x="236455" y="68216"/>
                </a:moveTo>
                <a:lnTo>
                  <a:pt x="236557" y="68625"/>
                </a:lnTo>
                <a:lnTo>
                  <a:pt x="236864" y="68932"/>
                </a:lnTo>
                <a:lnTo>
                  <a:pt x="237170" y="69750"/>
                </a:lnTo>
                <a:lnTo>
                  <a:pt x="237170" y="69341"/>
                </a:lnTo>
                <a:lnTo>
                  <a:pt x="237273" y="69545"/>
                </a:lnTo>
                <a:lnTo>
                  <a:pt x="237273" y="69443"/>
                </a:lnTo>
                <a:lnTo>
                  <a:pt x="237273" y="69136"/>
                </a:lnTo>
                <a:lnTo>
                  <a:pt x="237170" y="68932"/>
                </a:lnTo>
                <a:lnTo>
                  <a:pt x="236966" y="68318"/>
                </a:lnTo>
                <a:lnTo>
                  <a:pt x="236761" y="68420"/>
                </a:lnTo>
                <a:lnTo>
                  <a:pt x="236455" y="68216"/>
                </a:lnTo>
                <a:close/>
                <a:moveTo>
                  <a:pt x="193091" y="69852"/>
                </a:moveTo>
                <a:lnTo>
                  <a:pt x="193295" y="70261"/>
                </a:lnTo>
                <a:lnTo>
                  <a:pt x="193160" y="69965"/>
                </a:lnTo>
                <a:lnTo>
                  <a:pt x="193091" y="69852"/>
                </a:lnTo>
                <a:close/>
                <a:moveTo>
                  <a:pt x="235636" y="68830"/>
                </a:moveTo>
                <a:lnTo>
                  <a:pt x="235227" y="69034"/>
                </a:lnTo>
                <a:lnTo>
                  <a:pt x="235125" y="69239"/>
                </a:lnTo>
                <a:lnTo>
                  <a:pt x="235227" y="69648"/>
                </a:lnTo>
                <a:lnTo>
                  <a:pt x="234818" y="69955"/>
                </a:lnTo>
                <a:lnTo>
                  <a:pt x="235636" y="70670"/>
                </a:lnTo>
                <a:lnTo>
                  <a:pt x="235636" y="68830"/>
                </a:lnTo>
                <a:close/>
                <a:moveTo>
                  <a:pt x="232057" y="68420"/>
                </a:moveTo>
                <a:lnTo>
                  <a:pt x="230318" y="71284"/>
                </a:lnTo>
                <a:lnTo>
                  <a:pt x="230318" y="71386"/>
                </a:lnTo>
                <a:lnTo>
                  <a:pt x="232261" y="69341"/>
                </a:lnTo>
                <a:lnTo>
                  <a:pt x="232057" y="68420"/>
                </a:lnTo>
                <a:close/>
                <a:moveTo>
                  <a:pt x="196568" y="70159"/>
                </a:moveTo>
                <a:lnTo>
                  <a:pt x="196364" y="71795"/>
                </a:lnTo>
                <a:lnTo>
                  <a:pt x="196364" y="72000"/>
                </a:lnTo>
                <a:lnTo>
                  <a:pt x="197591" y="73739"/>
                </a:lnTo>
                <a:lnTo>
                  <a:pt x="198102" y="72102"/>
                </a:lnTo>
                <a:lnTo>
                  <a:pt x="196875" y="70261"/>
                </a:lnTo>
                <a:lnTo>
                  <a:pt x="196568" y="70159"/>
                </a:lnTo>
                <a:close/>
                <a:moveTo>
                  <a:pt x="237580" y="70261"/>
                </a:moveTo>
                <a:lnTo>
                  <a:pt x="237580" y="70773"/>
                </a:lnTo>
                <a:lnTo>
                  <a:pt x="237068" y="70977"/>
                </a:lnTo>
                <a:lnTo>
                  <a:pt x="237068" y="71182"/>
                </a:lnTo>
                <a:lnTo>
                  <a:pt x="236761" y="71182"/>
                </a:lnTo>
                <a:lnTo>
                  <a:pt x="236659" y="71591"/>
                </a:lnTo>
                <a:lnTo>
                  <a:pt x="236250" y="71795"/>
                </a:lnTo>
                <a:lnTo>
                  <a:pt x="236148" y="71182"/>
                </a:lnTo>
                <a:lnTo>
                  <a:pt x="235739" y="71284"/>
                </a:lnTo>
                <a:lnTo>
                  <a:pt x="235432" y="71693"/>
                </a:lnTo>
                <a:lnTo>
                  <a:pt x="234818" y="71898"/>
                </a:lnTo>
                <a:lnTo>
                  <a:pt x="234818" y="72818"/>
                </a:lnTo>
                <a:lnTo>
                  <a:pt x="235227" y="72000"/>
                </a:lnTo>
                <a:lnTo>
                  <a:pt x="235636" y="72102"/>
                </a:lnTo>
                <a:lnTo>
                  <a:pt x="235943" y="72409"/>
                </a:lnTo>
                <a:lnTo>
                  <a:pt x="236045" y="72000"/>
                </a:lnTo>
                <a:lnTo>
                  <a:pt x="236455" y="72205"/>
                </a:lnTo>
                <a:lnTo>
                  <a:pt x="236557" y="73125"/>
                </a:lnTo>
                <a:lnTo>
                  <a:pt x="237580" y="73943"/>
                </a:lnTo>
                <a:lnTo>
                  <a:pt x="237682" y="73841"/>
                </a:lnTo>
                <a:lnTo>
                  <a:pt x="237682" y="74045"/>
                </a:lnTo>
                <a:lnTo>
                  <a:pt x="238091" y="73841"/>
                </a:lnTo>
                <a:lnTo>
                  <a:pt x="237784" y="73227"/>
                </a:lnTo>
                <a:lnTo>
                  <a:pt x="237989" y="72614"/>
                </a:lnTo>
                <a:lnTo>
                  <a:pt x="238295" y="72818"/>
                </a:lnTo>
                <a:lnTo>
                  <a:pt x="238500" y="73534"/>
                </a:lnTo>
                <a:lnTo>
                  <a:pt x="238500" y="73023"/>
                </a:lnTo>
                <a:lnTo>
                  <a:pt x="238807" y="72614"/>
                </a:lnTo>
                <a:lnTo>
                  <a:pt x="238500" y="71284"/>
                </a:lnTo>
                <a:lnTo>
                  <a:pt x="238398" y="71182"/>
                </a:lnTo>
                <a:lnTo>
                  <a:pt x="238500" y="70977"/>
                </a:lnTo>
                <a:lnTo>
                  <a:pt x="238295" y="70466"/>
                </a:lnTo>
                <a:lnTo>
                  <a:pt x="237580" y="70261"/>
                </a:lnTo>
                <a:close/>
                <a:moveTo>
                  <a:pt x="240443" y="77727"/>
                </a:moveTo>
                <a:lnTo>
                  <a:pt x="240034" y="78545"/>
                </a:lnTo>
                <a:lnTo>
                  <a:pt x="240136" y="80284"/>
                </a:lnTo>
                <a:lnTo>
                  <a:pt x="240852" y="81000"/>
                </a:lnTo>
                <a:lnTo>
                  <a:pt x="240341" y="79568"/>
                </a:lnTo>
                <a:lnTo>
                  <a:pt x="241261" y="79773"/>
                </a:lnTo>
                <a:lnTo>
                  <a:pt x="240750" y="79057"/>
                </a:lnTo>
                <a:lnTo>
                  <a:pt x="241057" y="78852"/>
                </a:lnTo>
                <a:lnTo>
                  <a:pt x="241057" y="78545"/>
                </a:lnTo>
                <a:lnTo>
                  <a:pt x="240136" y="78955"/>
                </a:lnTo>
                <a:lnTo>
                  <a:pt x="240443" y="78648"/>
                </a:lnTo>
                <a:lnTo>
                  <a:pt x="240443" y="78341"/>
                </a:lnTo>
                <a:lnTo>
                  <a:pt x="240341" y="78136"/>
                </a:lnTo>
                <a:lnTo>
                  <a:pt x="240443" y="77727"/>
                </a:lnTo>
                <a:close/>
                <a:moveTo>
                  <a:pt x="79875" y="80284"/>
                </a:moveTo>
                <a:lnTo>
                  <a:pt x="78136" y="80591"/>
                </a:lnTo>
                <a:lnTo>
                  <a:pt x="78136" y="81511"/>
                </a:lnTo>
                <a:lnTo>
                  <a:pt x="78443" y="81818"/>
                </a:lnTo>
                <a:lnTo>
                  <a:pt x="79466" y="81511"/>
                </a:lnTo>
                <a:lnTo>
                  <a:pt x="80080" y="80693"/>
                </a:lnTo>
                <a:lnTo>
                  <a:pt x="79875" y="80284"/>
                </a:lnTo>
                <a:close/>
                <a:moveTo>
                  <a:pt x="261102" y="82636"/>
                </a:moveTo>
                <a:lnTo>
                  <a:pt x="261000" y="82841"/>
                </a:lnTo>
                <a:lnTo>
                  <a:pt x="261205" y="82943"/>
                </a:lnTo>
                <a:lnTo>
                  <a:pt x="261307" y="82943"/>
                </a:lnTo>
                <a:lnTo>
                  <a:pt x="261102" y="82636"/>
                </a:lnTo>
                <a:close/>
                <a:moveTo>
                  <a:pt x="220500" y="81818"/>
                </a:moveTo>
                <a:lnTo>
                  <a:pt x="219784" y="81920"/>
                </a:lnTo>
                <a:lnTo>
                  <a:pt x="219886" y="82227"/>
                </a:lnTo>
                <a:lnTo>
                  <a:pt x="220295" y="82534"/>
                </a:lnTo>
                <a:lnTo>
                  <a:pt x="220295" y="82841"/>
                </a:lnTo>
                <a:lnTo>
                  <a:pt x="221011" y="83148"/>
                </a:lnTo>
                <a:lnTo>
                  <a:pt x="221114" y="82636"/>
                </a:lnTo>
                <a:lnTo>
                  <a:pt x="220500" y="81818"/>
                </a:lnTo>
                <a:close/>
                <a:moveTo>
                  <a:pt x="222034" y="82636"/>
                </a:moveTo>
                <a:lnTo>
                  <a:pt x="221830" y="83045"/>
                </a:lnTo>
                <a:lnTo>
                  <a:pt x="221830" y="83352"/>
                </a:lnTo>
                <a:lnTo>
                  <a:pt x="222341" y="83148"/>
                </a:lnTo>
                <a:lnTo>
                  <a:pt x="222034" y="82636"/>
                </a:lnTo>
                <a:close/>
                <a:moveTo>
                  <a:pt x="240443" y="83352"/>
                </a:moveTo>
                <a:lnTo>
                  <a:pt x="240239" y="83659"/>
                </a:lnTo>
                <a:lnTo>
                  <a:pt x="240239" y="83659"/>
                </a:lnTo>
                <a:lnTo>
                  <a:pt x="240545" y="83352"/>
                </a:lnTo>
                <a:close/>
                <a:moveTo>
                  <a:pt x="240852" y="82943"/>
                </a:moveTo>
                <a:lnTo>
                  <a:pt x="240545" y="83352"/>
                </a:lnTo>
                <a:lnTo>
                  <a:pt x="240750" y="83557"/>
                </a:lnTo>
                <a:lnTo>
                  <a:pt x="241261" y="83455"/>
                </a:lnTo>
                <a:lnTo>
                  <a:pt x="241670" y="83557"/>
                </a:lnTo>
                <a:lnTo>
                  <a:pt x="241977" y="83455"/>
                </a:lnTo>
                <a:lnTo>
                  <a:pt x="242898" y="83966"/>
                </a:lnTo>
                <a:lnTo>
                  <a:pt x="241568" y="82943"/>
                </a:lnTo>
                <a:close/>
                <a:moveTo>
                  <a:pt x="230011" y="72818"/>
                </a:moveTo>
                <a:lnTo>
                  <a:pt x="228989" y="74250"/>
                </a:lnTo>
                <a:lnTo>
                  <a:pt x="228989" y="74761"/>
                </a:lnTo>
                <a:lnTo>
                  <a:pt x="228477" y="74966"/>
                </a:lnTo>
                <a:lnTo>
                  <a:pt x="228477" y="74864"/>
                </a:lnTo>
                <a:lnTo>
                  <a:pt x="227557" y="75375"/>
                </a:lnTo>
                <a:lnTo>
                  <a:pt x="227045" y="76398"/>
                </a:lnTo>
                <a:lnTo>
                  <a:pt x="225409" y="77216"/>
                </a:lnTo>
                <a:lnTo>
                  <a:pt x="225307" y="77420"/>
                </a:lnTo>
                <a:lnTo>
                  <a:pt x="225205" y="77523"/>
                </a:lnTo>
                <a:lnTo>
                  <a:pt x="225205" y="78648"/>
                </a:lnTo>
                <a:lnTo>
                  <a:pt x="223670" y="77932"/>
                </a:lnTo>
                <a:lnTo>
                  <a:pt x="223159" y="78750"/>
                </a:lnTo>
                <a:lnTo>
                  <a:pt x="223261" y="78750"/>
                </a:lnTo>
                <a:lnTo>
                  <a:pt x="224182" y="83045"/>
                </a:lnTo>
                <a:lnTo>
                  <a:pt x="225511" y="83045"/>
                </a:lnTo>
                <a:lnTo>
                  <a:pt x="225818" y="83659"/>
                </a:lnTo>
                <a:lnTo>
                  <a:pt x="226023" y="83455"/>
                </a:lnTo>
                <a:lnTo>
                  <a:pt x="226330" y="83557"/>
                </a:lnTo>
                <a:lnTo>
                  <a:pt x="226739" y="83045"/>
                </a:lnTo>
                <a:lnTo>
                  <a:pt x="227352" y="83557"/>
                </a:lnTo>
                <a:lnTo>
                  <a:pt x="227966" y="83352"/>
                </a:lnTo>
                <a:lnTo>
                  <a:pt x="228068" y="83557"/>
                </a:lnTo>
                <a:lnTo>
                  <a:pt x="228375" y="84273"/>
                </a:lnTo>
                <a:lnTo>
                  <a:pt x="229398" y="83659"/>
                </a:lnTo>
                <a:lnTo>
                  <a:pt x="229705" y="83250"/>
                </a:lnTo>
                <a:lnTo>
                  <a:pt x="229602" y="83045"/>
                </a:lnTo>
                <a:lnTo>
                  <a:pt x="229807" y="82739"/>
                </a:lnTo>
                <a:lnTo>
                  <a:pt x="229705" y="81920"/>
                </a:lnTo>
                <a:lnTo>
                  <a:pt x="230216" y="81102"/>
                </a:lnTo>
                <a:lnTo>
                  <a:pt x="230523" y="81102"/>
                </a:lnTo>
                <a:lnTo>
                  <a:pt x="231239" y="78955"/>
                </a:lnTo>
                <a:lnTo>
                  <a:pt x="231852" y="79159"/>
                </a:lnTo>
                <a:lnTo>
                  <a:pt x="232159" y="79159"/>
                </a:lnTo>
                <a:lnTo>
                  <a:pt x="232057" y="78955"/>
                </a:lnTo>
                <a:lnTo>
                  <a:pt x="231136" y="77932"/>
                </a:lnTo>
                <a:lnTo>
                  <a:pt x="231034" y="77114"/>
                </a:lnTo>
                <a:lnTo>
                  <a:pt x="230932" y="77011"/>
                </a:lnTo>
                <a:lnTo>
                  <a:pt x="230420" y="76295"/>
                </a:lnTo>
                <a:lnTo>
                  <a:pt x="230830" y="76193"/>
                </a:lnTo>
                <a:lnTo>
                  <a:pt x="230932" y="76091"/>
                </a:lnTo>
                <a:lnTo>
                  <a:pt x="230932" y="75580"/>
                </a:lnTo>
                <a:lnTo>
                  <a:pt x="231750" y="75580"/>
                </a:lnTo>
                <a:lnTo>
                  <a:pt x="231443" y="74864"/>
                </a:lnTo>
                <a:lnTo>
                  <a:pt x="232261" y="74761"/>
                </a:lnTo>
                <a:lnTo>
                  <a:pt x="231136" y="73841"/>
                </a:lnTo>
                <a:lnTo>
                  <a:pt x="230727" y="73943"/>
                </a:lnTo>
                <a:lnTo>
                  <a:pt x="230420" y="72920"/>
                </a:lnTo>
                <a:lnTo>
                  <a:pt x="230011" y="73227"/>
                </a:lnTo>
                <a:lnTo>
                  <a:pt x="230011" y="72818"/>
                </a:lnTo>
                <a:close/>
                <a:moveTo>
                  <a:pt x="261307" y="82943"/>
                </a:moveTo>
                <a:lnTo>
                  <a:pt x="262841" y="84989"/>
                </a:lnTo>
                <a:lnTo>
                  <a:pt x="262330" y="83761"/>
                </a:lnTo>
                <a:lnTo>
                  <a:pt x="261307" y="82943"/>
                </a:lnTo>
                <a:close/>
                <a:moveTo>
                  <a:pt x="237682" y="78239"/>
                </a:moveTo>
                <a:lnTo>
                  <a:pt x="237170" y="78852"/>
                </a:lnTo>
                <a:lnTo>
                  <a:pt x="234614" y="78955"/>
                </a:lnTo>
                <a:lnTo>
                  <a:pt x="234409" y="78750"/>
                </a:lnTo>
                <a:lnTo>
                  <a:pt x="233489" y="79057"/>
                </a:lnTo>
                <a:lnTo>
                  <a:pt x="232977" y="79875"/>
                </a:lnTo>
                <a:lnTo>
                  <a:pt x="232977" y="80080"/>
                </a:lnTo>
                <a:lnTo>
                  <a:pt x="232875" y="80182"/>
                </a:lnTo>
                <a:lnTo>
                  <a:pt x="232977" y="80898"/>
                </a:lnTo>
                <a:lnTo>
                  <a:pt x="232875" y="80693"/>
                </a:lnTo>
                <a:lnTo>
                  <a:pt x="232057" y="83455"/>
                </a:lnTo>
                <a:lnTo>
                  <a:pt x="232364" y="83659"/>
                </a:lnTo>
                <a:lnTo>
                  <a:pt x="232568" y="83864"/>
                </a:lnTo>
                <a:lnTo>
                  <a:pt x="232670" y="85909"/>
                </a:lnTo>
                <a:lnTo>
                  <a:pt x="233386" y="85807"/>
                </a:lnTo>
                <a:lnTo>
                  <a:pt x="233591" y="82841"/>
                </a:lnTo>
                <a:lnTo>
                  <a:pt x="234409" y="84784"/>
                </a:lnTo>
                <a:lnTo>
                  <a:pt x="235636" y="84375"/>
                </a:lnTo>
                <a:lnTo>
                  <a:pt x="235125" y="83761"/>
                </a:lnTo>
                <a:lnTo>
                  <a:pt x="235227" y="83148"/>
                </a:lnTo>
                <a:lnTo>
                  <a:pt x="234409" y="82023"/>
                </a:lnTo>
                <a:lnTo>
                  <a:pt x="234614" y="82023"/>
                </a:lnTo>
                <a:lnTo>
                  <a:pt x="235739" y="81000"/>
                </a:lnTo>
                <a:lnTo>
                  <a:pt x="236148" y="81102"/>
                </a:lnTo>
                <a:lnTo>
                  <a:pt x="235739" y="80693"/>
                </a:lnTo>
                <a:lnTo>
                  <a:pt x="235739" y="80795"/>
                </a:lnTo>
                <a:lnTo>
                  <a:pt x="233591" y="81205"/>
                </a:lnTo>
                <a:lnTo>
                  <a:pt x="233284" y="80693"/>
                </a:lnTo>
                <a:lnTo>
                  <a:pt x="233182" y="80182"/>
                </a:lnTo>
                <a:lnTo>
                  <a:pt x="235943" y="79568"/>
                </a:lnTo>
                <a:lnTo>
                  <a:pt x="236455" y="79773"/>
                </a:lnTo>
                <a:lnTo>
                  <a:pt x="236966" y="79670"/>
                </a:lnTo>
                <a:lnTo>
                  <a:pt x="237580" y="79057"/>
                </a:lnTo>
                <a:lnTo>
                  <a:pt x="237682" y="78239"/>
                </a:lnTo>
                <a:close/>
                <a:moveTo>
                  <a:pt x="210580" y="74659"/>
                </a:moveTo>
                <a:lnTo>
                  <a:pt x="219068" y="86114"/>
                </a:lnTo>
                <a:lnTo>
                  <a:pt x="219068" y="85705"/>
                </a:lnTo>
                <a:lnTo>
                  <a:pt x="219989" y="86011"/>
                </a:lnTo>
                <a:lnTo>
                  <a:pt x="220398" y="83250"/>
                </a:lnTo>
                <a:lnTo>
                  <a:pt x="219273" y="82636"/>
                </a:lnTo>
                <a:lnTo>
                  <a:pt x="218966" y="81102"/>
                </a:lnTo>
                <a:lnTo>
                  <a:pt x="218352" y="80898"/>
                </a:lnTo>
                <a:lnTo>
                  <a:pt x="218148" y="80489"/>
                </a:lnTo>
                <a:lnTo>
                  <a:pt x="218455" y="79977"/>
                </a:lnTo>
                <a:lnTo>
                  <a:pt x="218045" y="79466"/>
                </a:lnTo>
                <a:lnTo>
                  <a:pt x="217330" y="79773"/>
                </a:lnTo>
                <a:lnTo>
                  <a:pt x="217739" y="79568"/>
                </a:lnTo>
                <a:lnTo>
                  <a:pt x="216102" y="77830"/>
                </a:lnTo>
                <a:lnTo>
                  <a:pt x="215795" y="78034"/>
                </a:lnTo>
                <a:lnTo>
                  <a:pt x="212625" y="74659"/>
                </a:lnTo>
                <a:close/>
                <a:moveTo>
                  <a:pt x="246170" y="85602"/>
                </a:moveTo>
                <a:lnTo>
                  <a:pt x="245864" y="85909"/>
                </a:lnTo>
                <a:lnTo>
                  <a:pt x="245761" y="86216"/>
                </a:lnTo>
                <a:lnTo>
                  <a:pt x="246273" y="86523"/>
                </a:lnTo>
                <a:lnTo>
                  <a:pt x="246375" y="86011"/>
                </a:lnTo>
                <a:lnTo>
                  <a:pt x="246170" y="85602"/>
                </a:lnTo>
                <a:close/>
                <a:moveTo>
                  <a:pt x="261818" y="84375"/>
                </a:moveTo>
                <a:lnTo>
                  <a:pt x="261716" y="84886"/>
                </a:lnTo>
                <a:lnTo>
                  <a:pt x="260693" y="85705"/>
                </a:lnTo>
                <a:lnTo>
                  <a:pt x="260386" y="85705"/>
                </a:lnTo>
                <a:lnTo>
                  <a:pt x="260284" y="85193"/>
                </a:lnTo>
                <a:lnTo>
                  <a:pt x="260080" y="85705"/>
                </a:lnTo>
                <a:lnTo>
                  <a:pt x="258648" y="85909"/>
                </a:lnTo>
                <a:lnTo>
                  <a:pt x="259773" y="86523"/>
                </a:lnTo>
                <a:lnTo>
                  <a:pt x="262125" y="85500"/>
                </a:lnTo>
                <a:lnTo>
                  <a:pt x="262023" y="85295"/>
                </a:lnTo>
                <a:lnTo>
                  <a:pt x="262227" y="85193"/>
                </a:lnTo>
                <a:lnTo>
                  <a:pt x="262432" y="84477"/>
                </a:lnTo>
                <a:lnTo>
                  <a:pt x="261818" y="84375"/>
                </a:lnTo>
                <a:close/>
                <a:moveTo>
                  <a:pt x="249239" y="87852"/>
                </a:moveTo>
                <a:lnTo>
                  <a:pt x="248727" y="88670"/>
                </a:lnTo>
                <a:lnTo>
                  <a:pt x="249648" y="88466"/>
                </a:lnTo>
                <a:lnTo>
                  <a:pt x="249239" y="87852"/>
                </a:lnTo>
                <a:close/>
                <a:moveTo>
                  <a:pt x="220500" y="86216"/>
                </a:moveTo>
                <a:lnTo>
                  <a:pt x="219682" y="86932"/>
                </a:lnTo>
                <a:lnTo>
                  <a:pt x="219784" y="87136"/>
                </a:lnTo>
                <a:lnTo>
                  <a:pt x="227250" y="88875"/>
                </a:lnTo>
                <a:lnTo>
                  <a:pt x="227761" y="88977"/>
                </a:lnTo>
                <a:lnTo>
                  <a:pt x="227761" y="88057"/>
                </a:lnTo>
                <a:lnTo>
                  <a:pt x="226330" y="87648"/>
                </a:lnTo>
                <a:lnTo>
                  <a:pt x="226125" y="87136"/>
                </a:lnTo>
                <a:lnTo>
                  <a:pt x="224591" y="86727"/>
                </a:lnTo>
                <a:lnTo>
                  <a:pt x="224284" y="87136"/>
                </a:lnTo>
                <a:lnTo>
                  <a:pt x="222648" y="87034"/>
                </a:lnTo>
                <a:lnTo>
                  <a:pt x="222239" y="86523"/>
                </a:lnTo>
                <a:lnTo>
                  <a:pt x="220500" y="86216"/>
                </a:lnTo>
                <a:close/>
                <a:moveTo>
                  <a:pt x="227761" y="88364"/>
                </a:moveTo>
                <a:lnTo>
                  <a:pt x="228273" y="89080"/>
                </a:lnTo>
                <a:lnTo>
                  <a:pt x="228886" y="88670"/>
                </a:lnTo>
                <a:lnTo>
                  <a:pt x="228375" y="88364"/>
                </a:lnTo>
                <a:close/>
                <a:moveTo>
                  <a:pt x="229398" y="88568"/>
                </a:moveTo>
                <a:lnTo>
                  <a:pt x="228989" y="88977"/>
                </a:lnTo>
                <a:lnTo>
                  <a:pt x="229705" y="89182"/>
                </a:lnTo>
                <a:lnTo>
                  <a:pt x="229807" y="88670"/>
                </a:lnTo>
                <a:lnTo>
                  <a:pt x="229398" y="88568"/>
                </a:lnTo>
                <a:close/>
                <a:moveTo>
                  <a:pt x="235432" y="88466"/>
                </a:moveTo>
                <a:lnTo>
                  <a:pt x="234920" y="88875"/>
                </a:lnTo>
                <a:lnTo>
                  <a:pt x="233182" y="88568"/>
                </a:lnTo>
                <a:lnTo>
                  <a:pt x="232670" y="88670"/>
                </a:lnTo>
                <a:lnTo>
                  <a:pt x="232670" y="89182"/>
                </a:lnTo>
                <a:lnTo>
                  <a:pt x="234716" y="88977"/>
                </a:lnTo>
                <a:lnTo>
                  <a:pt x="235330" y="88773"/>
                </a:lnTo>
                <a:lnTo>
                  <a:pt x="235534" y="88466"/>
                </a:lnTo>
                <a:close/>
                <a:moveTo>
                  <a:pt x="230932" y="88364"/>
                </a:moveTo>
                <a:lnTo>
                  <a:pt x="230727" y="88568"/>
                </a:lnTo>
                <a:lnTo>
                  <a:pt x="231034" y="88977"/>
                </a:lnTo>
                <a:lnTo>
                  <a:pt x="231034" y="88977"/>
                </a:lnTo>
                <a:lnTo>
                  <a:pt x="230420" y="88670"/>
                </a:lnTo>
                <a:lnTo>
                  <a:pt x="230011" y="89386"/>
                </a:lnTo>
                <a:lnTo>
                  <a:pt x="231341" y="88977"/>
                </a:lnTo>
                <a:lnTo>
                  <a:pt x="231750" y="89080"/>
                </a:lnTo>
                <a:lnTo>
                  <a:pt x="231648" y="88977"/>
                </a:lnTo>
                <a:lnTo>
                  <a:pt x="231750" y="88977"/>
                </a:lnTo>
                <a:lnTo>
                  <a:pt x="231648" y="88670"/>
                </a:lnTo>
                <a:lnTo>
                  <a:pt x="231239" y="88568"/>
                </a:lnTo>
                <a:lnTo>
                  <a:pt x="230932" y="88364"/>
                </a:lnTo>
                <a:close/>
                <a:moveTo>
                  <a:pt x="232670" y="89591"/>
                </a:moveTo>
                <a:lnTo>
                  <a:pt x="231750" y="89898"/>
                </a:lnTo>
                <a:lnTo>
                  <a:pt x="232670" y="90409"/>
                </a:lnTo>
                <a:lnTo>
                  <a:pt x="233284" y="90205"/>
                </a:lnTo>
                <a:lnTo>
                  <a:pt x="232670" y="89591"/>
                </a:lnTo>
                <a:close/>
                <a:moveTo>
                  <a:pt x="239420" y="88670"/>
                </a:moveTo>
                <a:lnTo>
                  <a:pt x="237989" y="88773"/>
                </a:lnTo>
                <a:lnTo>
                  <a:pt x="235943" y="90102"/>
                </a:lnTo>
                <a:lnTo>
                  <a:pt x="235943" y="90511"/>
                </a:lnTo>
                <a:lnTo>
                  <a:pt x="237068" y="90102"/>
                </a:lnTo>
                <a:lnTo>
                  <a:pt x="239420" y="88670"/>
                </a:lnTo>
                <a:close/>
                <a:moveTo>
                  <a:pt x="244636" y="80386"/>
                </a:moveTo>
                <a:lnTo>
                  <a:pt x="243205" y="81409"/>
                </a:lnTo>
                <a:lnTo>
                  <a:pt x="243920" y="81614"/>
                </a:lnTo>
                <a:lnTo>
                  <a:pt x="244125" y="82125"/>
                </a:lnTo>
                <a:lnTo>
                  <a:pt x="244432" y="82330"/>
                </a:lnTo>
                <a:lnTo>
                  <a:pt x="245761" y="82227"/>
                </a:lnTo>
                <a:lnTo>
                  <a:pt x="245557" y="82739"/>
                </a:lnTo>
                <a:lnTo>
                  <a:pt x="244023" y="82943"/>
                </a:lnTo>
                <a:lnTo>
                  <a:pt x="244534" y="83250"/>
                </a:lnTo>
                <a:lnTo>
                  <a:pt x="244739" y="84068"/>
                </a:lnTo>
                <a:lnTo>
                  <a:pt x="245659" y="83148"/>
                </a:lnTo>
                <a:lnTo>
                  <a:pt x="245761" y="83966"/>
                </a:lnTo>
                <a:lnTo>
                  <a:pt x="246580" y="84068"/>
                </a:lnTo>
                <a:lnTo>
                  <a:pt x="246784" y="84580"/>
                </a:lnTo>
                <a:lnTo>
                  <a:pt x="249648" y="85909"/>
                </a:lnTo>
                <a:lnTo>
                  <a:pt x="249443" y="86011"/>
                </a:lnTo>
                <a:lnTo>
                  <a:pt x="249648" y="86011"/>
                </a:lnTo>
                <a:lnTo>
                  <a:pt x="250261" y="87443"/>
                </a:lnTo>
                <a:lnTo>
                  <a:pt x="249852" y="87545"/>
                </a:lnTo>
                <a:lnTo>
                  <a:pt x="250057" y="88057"/>
                </a:lnTo>
                <a:lnTo>
                  <a:pt x="249852" y="88466"/>
                </a:lnTo>
                <a:lnTo>
                  <a:pt x="251080" y="88159"/>
                </a:lnTo>
                <a:lnTo>
                  <a:pt x="251080" y="88670"/>
                </a:lnTo>
                <a:lnTo>
                  <a:pt x="251693" y="89386"/>
                </a:lnTo>
                <a:lnTo>
                  <a:pt x="253534" y="89386"/>
                </a:lnTo>
                <a:lnTo>
                  <a:pt x="253841" y="88977"/>
                </a:lnTo>
                <a:lnTo>
                  <a:pt x="252920" y="88466"/>
                </a:lnTo>
                <a:lnTo>
                  <a:pt x="254455" y="88261"/>
                </a:lnTo>
                <a:lnTo>
                  <a:pt x="254455" y="88159"/>
                </a:lnTo>
                <a:lnTo>
                  <a:pt x="254557" y="88159"/>
                </a:lnTo>
                <a:lnTo>
                  <a:pt x="254250" y="87750"/>
                </a:lnTo>
                <a:lnTo>
                  <a:pt x="254864" y="87955"/>
                </a:lnTo>
                <a:lnTo>
                  <a:pt x="255375" y="87852"/>
                </a:lnTo>
                <a:lnTo>
                  <a:pt x="257625" y="90307"/>
                </a:lnTo>
                <a:lnTo>
                  <a:pt x="260080" y="91023"/>
                </a:lnTo>
                <a:lnTo>
                  <a:pt x="260080" y="90716"/>
                </a:lnTo>
                <a:lnTo>
                  <a:pt x="260489" y="90614"/>
                </a:lnTo>
                <a:lnTo>
                  <a:pt x="259670" y="90307"/>
                </a:lnTo>
                <a:lnTo>
                  <a:pt x="259670" y="90102"/>
                </a:lnTo>
                <a:lnTo>
                  <a:pt x="259159" y="89386"/>
                </a:lnTo>
                <a:lnTo>
                  <a:pt x="258648" y="89386"/>
                </a:lnTo>
                <a:lnTo>
                  <a:pt x="257318" y="87034"/>
                </a:lnTo>
                <a:lnTo>
                  <a:pt x="258136" y="86932"/>
                </a:lnTo>
                <a:lnTo>
                  <a:pt x="256500" y="85705"/>
                </a:lnTo>
                <a:lnTo>
                  <a:pt x="256398" y="84989"/>
                </a:lnTo>
                <a:lnTo>
                  <a:pt x="251898" y="82636"/>
                </a:lnTo>
                <a:lnTo>
                  <a:pt x="249545" y="81716"/>
                </a:lnTo>
                <a:lnTo>
                  <a:pt x="248727" y="81920"/>
                </a:lnTo>
                <a:lnTo>
                  <a:pt x="248727" y="82125"/>
                </a:lnTo>
                <a:lnTo>
                  <a:pt x="246989" y="83455"/>
                </a:lnTo>
                <a:lnTo>
                  <a:pt x="246375" y="82636"/>
                </a:lnTo>
                <a:lnTo>
                  <a:pt x="246273" y="82943"/>
                </a:lnTo>
                <a:lnTo>
                  <a:pt x="245864" y="80795"/>
                </a:lnTo>
                <a:lnTo>
                  <a:pt x="244636" y="80386"/>
                </a:lnTo>
                <a:close/>
                <a:moveTo>
                  <a:pt x="242693" y="91534"/>
                </a:moveTo>
                <a:lnTo>
                  <a:pt x="241977" y="91636"/>
                </a:lnTo>
                <a:lnTo>
                  <a:pt x="241977" y="91841"/>
                </a:lnTo>
                <a:lnTo>
                  <a:pt x="242386" y="92352"/>
                </a:lnTo>
                <a:lnTo>
                  <a:pt x="242693" y="91534"/>
                </a:lnTo>
                <a:close/>
                <a:moveTo>
                  <a:pt x="285750" y="96648"/>
                </a:moveTo>
                <a:lnTo>
                  <a:pt x="285545" y="96750"/>
                </a:lnTo>
                <a:lnTo>
                  <a:pt x="284420" y="97159"/>
                </a:lnTo>
                <a:lnTo>
                  <a:pt x="284216" y="97261"/>
                </a:lnTo>
                <a:lnTo>
                  <a:pt x="285239" y="97261"/>
                </a:lnTo>
                <a:lnTo>
                  <a:pt x="285750" y="96648"/>
                </a:lnTo>
                <a:close/>
                <a:moveTo>
                  <a:pt x="285648" y="97057"/>
                </a:moveTo>
                <a:lnTo>
                  <a:pt x="285239" y="97261"/>
                </a:lnTo>
                <a:lnTo>
                  <a:pt x="285545" y="97261"/>
                </a:lnTo>
                <a:lnTo>
                  <a:pt x="285648" y="97057"/>
                </a:lnTo>
                <a:close/>
                <a:moveTo>
                  <a:pt x="284011" y="98080"/>
                </a:moveTo>
                <a:lnTo>
                  <a:pt x="282886" y="98591"/>
                </a:lnTo>
                <a:lnTo>
                  <a:pt x="283807" y="98693"/>
                </a:lnTo>
                <a:lnTo>
                  <a:pt x="284114" y="98386"/>
                </a:lnTo>
                <a:lnTo>
                  <a:pt x="284011" y="98080"/>
                </a:lnTo>
                <a:close/>
                <a:moveTo>
                  <a:pt x="168852" y="92761"/>
                </a:moveTo>
                <a:lnTo>
                  <a:pt x="168136" y="92864"/>
                </a:lnTo>
                <a:lnTo>
                  <a:pt x="168136" y="93682"/>
                </a:lnTo>
                <a:lnTo>
                  <a:pt x="167318" y="94295"/>
                </a:lnTo>
                <a:lnTo>
                  <a:pt x="167318" y="95114"/>
                </a:lnTo>
                <a:lnTo>
                  <a:pt x="166807" y="95420"/>
                </a:lnTo>
                <a:lnTo>
                  <a:pt x="166705" y="95318"/>
                </a:lnTo>
                <a:lnTo>
                  <a:pt x="165886" y="96341"/>
                </a:lnTo>
                <a:lnTo>
                  <a:pt x="165375" y="96239"/>
                </a:lnTo>
                <a:lnTo>
                  <a:pt x="164966" y="96443"/>
                </a:lnTo>
                <a:lnTo>
                  <a:pt x="164761" y="96443"/>
                </a:lnTo>
                <a:lnTo>
                  <a:pt x="164045" y="96955"/>
                </a:lnTo>
                <a:lnTo>
                  <a:pt x="163330" y="105955"/>
                </a:lnTo>
                <a:lnTo>
                  <a:pt x="163943" y="106261"/>
                </a:lnTo>
                <a:lnTo>
                  <a:pt x="165477" y="105852"/>
                </a:lnTo>
                <a:lnTo>
                  <a:pt x="168750" y="96034"/>
                </a:lnTo>
                <a:lnTo>
                  <a:pt x="169159" y="96341"/>
                </a:lnTo>
                <a:lnTo>
                  <a:pt x="169364" y="96136"/>
                </a:lnTo>
                <a:lnTo>
                  <a:pt x="168852" y="92761"/>
                </a:lnTo>
                <a:close/>
                <a:moveTo>
                  <a:pt x="79364" y="112500"/>
                </a:moveTo>
                <a:lnTo>
                  <a:pt x="79057" y="112807"/>
                </a:lnTo>
                <a:lnTo>
                  <a:pt x="79057" y="113011"/>
                </a:lnTo>
                <a:lnTo>
                  <a:pt x="79364" y="112500"/>
                </a:lnTo>
                <a:close/>
                <a:moveTo>
                  <a:pt x="185114" y="3784"/>
                </a:moveTo>
                <a:lnTo>
                  <a:pt x="184091" y="4398"/>
                </a:lnTo>
                <a:lnTo>
                  <a:pt x="184909" y="4705"/>
                </a:lnTo>
                <a:lnTo>
                  <a:pt x="183273" y="4705"/>
                </a:lnTo>
                <a:lnTo>
                  <a:pt x="183989" y="5011"/>
                </a:lnTo>
                <a:lnTo>
                  <a:pt x="184193" y="5318"/>
                </a:lnTo>
                <a:lnTo>
                  <a:pt x="184193" y="5318"/>
                </a:lnTo>
                <a:lnTo>
                  <a:pt x="183784" y="5011"/>
                </a:lnTo>
                <a:lnTo>
                  <a:pt x="180102" y="5114"/>
                </a:lnTo>
                <a:lnTo>
                  <a:pt x="180920" y="5216"/>
                </a:lnTo>
                <a:lnTo>
                  <a:pt x="177341" y="5727"/>
                </a:lnTo>
                <a:lnTo>
                  <a:pt x="177545" y="5932"/>
                </a:lnTo>
                <a:lnTo>
                  <a:pt x="177341" y="6239"/>
                </a:lnTo>
                <a:lnTo>
                  <a:pt x="176830" y="6136"/>
                </a:lnTo>
                <a:lnTo>
                  <a:pt x="177955" y="6443"/>
                </a:lnTo>
                <a:lnTo>
                  <a:pt x="177239" y="6443"/>
                </a:lnTo>
                <a:lnTo>
                  <a:pt x="178568" y="6852"/>
                </a:lnTo>
                <a:lnTo>
                  <a:pt x="178057" y="7057"/>
                </a:lnTo>
                <a:lnTo>
                  <a:pt x="178261" y="6852"/>
                </a:lnTo>
                <a:lnTo>
                  <a:pt x="178261" y="6852"/>
                </a:lnTo>
                <a:lnTo>
                  <a:pt x="174477" y="7057"/>
                </a:lnTo>
                <a:lnTo>
                  <a:pt x="174682" y="7466"/>
                </a:lnTo>
                <a:lnTo>
                  <a:pt x="174989" y="7568"/>
                </a:lnTo>
                <a:lnTo>
                  <a:pt x="175091" y="7773"/>
                </a:lnTo>
                <a:lnTo>
                  <a:pt x="177648" y="8795"/>
                </a:lnTo>
                <a:lnTo>
                  <a:pt x="177852" y="9205"/>
                </a:lnTo>
                <a:lnTo>
                  <a:pt x="178261" y="9511"/>
                </a:lnTo>
                <a:lnTo>
                  <a:pt x="178169" y="9789"/>
                </a:lnTo>
                <a:lnTo>
                  <a:pt x="177852" y="9409"/>
                </a:lnTo>
                <a:lnTo>
                  <a:pt x="177545" y="9716"/>
                </a:lnTo>
                <a:lnTo>
                  <a:pt x="177034" y="8591"/>
                </a:lnTo>
                <a:lnTo>
                  <a:pt x="173352" y="8182"/>
                </a:lnTo>
                <a:lnTo>
                  <a:pt x="173352" y="8182"/>
                </a:lnTo>
                <a:lnTo>
                  <a:pt x="173966" y="8489"/>
                </a:lnTo>
                <a:lnTo>
                  <a:pt x="172636" y="8489"/>
                </a:lnTo>
                <a:lnTo>
                  <a:pt x="175193" y="9205"/>
                </a:lnTo>
                <a:lnTo>
                  <a:pt x="175193" y="9205"/>
                </a:lnTo>
                <a:lnTo>
                  <a:pt x="172432" y="8898"/>
                </a:lnTo>
                <a:lnTo>
                  <a:pt x="172432" y="8693"/>
                </a:lnTo>
                <a:lnTo>
                  <a:pt x="172227" y="8591"/>
                </a:lnTo>
                <a:lnTo>
                  <a:pt x="172227" y="8182"/>
                </a:lnTo>
                <a:lnTo>
                  <a:pt x="171307" y="7670"/>
                </a:lnTo>
                <a:lnTo>
                  <a:pt x="171307" y="7670"/>
                </a:lnTo>
                <a:lnTo>
                  <a:pt x="171716" y="8284"/>
                </a:lnTo>
                <a:lnTo>
                  <a:pt x="171102" y="8898"/>
                </a:lnTo>
                <a:lnTo>
                  <a:pt x="172227" y="9511"/>
                </a:lnTo>
                <a:lnTo>
                  <a:pt x="172330" y="10330"/>
                </a:lnTo>
                <a:lnTo>
                  <a:pt x="174886" y="11148"/>
                </a:lnTo>
                <a:lnTo>
                  <a:pt x="173966" y="11045"/>
                </a:lnTo>
                <a:lnTo>
                  <a:pt x="174170" y="12068"/>
                </a:lnTo>
                <a:lnTo>
                  <a:pt x="173966" y="12375"/>
                </a:lnTo>
                <a:lnTo>
                  <a:pt x="173966" y="12580"/>
                </a:lnTo>
                <a:lnTo>
                  <a:pt x="173250" y="13398"/>
                </a:lnTo>
                <a:lnTo>
                  <a:pt x="170898" y="12886"/>
                </a:lnTo>
                <a:lnTo>
                  <a:pt x="172023" y="12886"/>
                </a:lnTo>
                <a:lnTo>
                  <a:pt x="172125" y="13091"/>
                </a:lnTo>
                <a:lnTo>
                  <a:pt x="172636" y="12989"/>
                </a:lnTo>
                <a:lnTo>
                  <a:pt x="172330" y="12784"/>
                </a:lnTo>
                <a:lnTo>
                  <a:pt x="173045" y="11761"/>
                </a:lnTo>
                <a:lnTo>
                  <a:pt x="173045" y="11352"/>
                </a:lnTo>
                <a:lnTo>
                  <a:pt x="172330" y="11045"/>
                </a:lnTo>
                <a:lnTo>
                  <a:pt x="171307" y="9920"/>
                </a:lnTo>
                <a:lnTo>
                  <a:pt x="171307" y="9716"/>
                </a:lnTo>
                <a:lnTo>
                  <a:pt x="171102" y="9307"/>
                </a:lnTo>
                <a:lnTo>
                  <a:pt x="170284" y="8898"/>
                </a:lnTo>
                <a:lnTo>
                  <a:pt x="170182" y="7875"/>
                </a:lnTo>
                <a:lnTo>
                  <a:pt x="168545" y="7670"/>
                </a:lnTo>
                <a:lnTo>
                  <a:pt x="167727" y="8080"/>
                </a:lnTo>
                <a:lnTo>
                  <a:pt x="167625" y="8795"/>
                </a:lnTo>
                <a:lnTo>
                  <a:pt x="167114" y="9205"/>
                </a:lnTo>
                <a:lnTo>
                  <a:pt x="167727" y="9409"/>
                </a:lnTo>
                <a:lnTo>
                  <a:pt x="168034" y="10432"/>
                </a:lnTo>
                <a:lnTo>
                  <a:pt x="169875" y="10943"/>
                </a:lnTo>
                <a:lnTo>
                  <a:pt x="169568" y="11557"/>
                </a:lnTo>
                <a:lnTo>
                  <a:pt x="164148" y="10227"/>
                </a:lnTo>
                <a:lnTo>
                  <a:pt x="163636" y="10432"/>
                </a:lnTo>
                <a:lnTo>
                  <a:pt x="164352" y="10841"/>
                </a:lnTo>
                <a:lnTo>
                  <a:pt x="163841" y="11250"/>
                </a:lnTo>
                <a:lnTo>
                  <a:pt x="159648" y="11557"/>
                </a:lnTo>
                <a:lnTo>
                  <a:pt x="159648" y="11557"/>
                </a:lnTo>
                <a:lnTo>
                  <a:pt x="159955" y="11455"/>
                </a:lnTo>
                <a:lnTo>
                  <a:pt x="159852" y="11045"/>
                </a:lnTo>
                <a:lnTo>
                  <a:pt x="159750" y="11045"/>
                </a:lnTo>
                <a:lnTo>
                  <a:pt x="158830" y="11250"/>
                </a:lnTo>
                <a:lnTo>
                  <a:pt x="159136" y="11352"/>
                </a:lnTo>
                <a:lnTo>
                  <a:pt x="158830" y="11455"/>
                </a:lnTo>
                <a:lnTo>
                  <a:pt x="158625" y="11352"/>
                </a:lnTo>
                <a:lnTo>
                  <a:pt x="156682" y="11966"/>
                </a:lnTo>
                <a:lnTo>
                  <a:pt x="156886" y="12068"/>
                </a:lnTo>
                <a:lnTo>
                  <a:pt x="155250" y="12886"/>
                </a:lnTo>
                <a:lnTo>
                  <a:pt x="154330" y="12273"/>
                </a:lnTo>
                <a:lnTo>
                  <a:pt x="155352" y="11966"/>
                </a:lnTo>
                <a:lnTo>
                  <a:pt x="152898" y="11250"/>
                </a:lnTo>
                <a:lnTo>
                  <a:pt x="153614" y="11659"/>
                </a:lnTo>
                <a:lnTo>
                  <a:pt x="153614" y="12375"/>
                </a:lnTo>
                <a:lnTo>
                  <a:pt x="154227" y="12784"/>
                </a:lnTo>
                <a:lnTo>
                  <a:pt x="154227" y="13602"/>
                </a:lnTo>
                <a:lnTo>
                  <a:pt x="152795" y="13193"/>
                </a:lnTo>
                <a:lnTo>
                  <a:pt x="151466" y="14011"/>
                </a:lnTo>
                <a:lnTo>
                  <a:pt x="152080" y="14727"/>
                </a:lnTo>
                <a:lnTo>
                  <a:pt x="151568" y="14932"/>
                </a:lnTo>
                <a:lnTo>
                  <a:pt x="149625" y="14318"/>
                </a:lnTo>
                <a:lnTo>
                  <a:pt x="149420" y="14523"/>
                </a:lnTo>
                <a:lnTo>
                  <a:pt x="150545" y="15239"/>
                </a:lnTo>
                <a:lnTo>
                  <a:pt x="150341" y="15545"/>
                </a:lnTo>
                <a:lnTo>
                  <a:pt x="146864" y="13295"/>
                </a:lnTo>
                <a:lnTo>
                  <a:pt x="147068" y="13193"/>
                </a:lnTo>
                <a:lnTo>
                  <a:pt x="145636" y="12580"/>
                </a:lnTo>
                <a:lnTo>
                  <a:pt x="151057" y="13398"/>
                </a:lnTo>
                <a:lnTo>
                  <a:pt x="151977" y="12886"/>
                </a:lnTo>
                <a:lnTo>
                  <a:pt x="151875" y="12375"/>
                </a:lnTo>
                <a:lnTo>
                  <a:pt x="150648" y="11659"/>
                </a:lnTo>
                <a:lnTo>
                  <a:pt x="150750" y="11761"/>
                </a:lnTo>
                <a:lnTo>
                  <a:pt x="150750" y="11761"/>
                </a:lnTo>
                <a:lnTo>
                  <a:pt x="146455" y="10636"/>
                </a:lnTo>
                <a:lnTo>
                  <a:pt x="146045" y="10841"/>
                </a:lnTo>
                <a:lnTo>
                  <a:pt x="145841" y="10636"/>
                </a:lnTo>
                <a:lnTo>
                  <a:pt x="145841" y="10534"/>
                </a:lnTo>
                <a:lnTo>
                  <a:pt x="145227" y="10432"/>
                </a:lnTo>
                <a:lnTo>
                  <a:pt x="145739" y="10330"/>
                </a:lnTo>
                <a:lnTo>
                  <a:pt x="145023" y="10125"/>
                </a:lnTo>
                <a:lnTo>
                  <a:pt x="145023" y="10125"/>
                </a:lnTo>
                <a:lnTo>
                  <a:pt x="145125" y="10227"/>
                </a:lnTo>
                <a:lnTo>
                  <a:pt x="143591" y="10330"/>
                </a:lnTo>
                <a:lnTo>
                  <a:pt x="143489" y="10125"/>
                </a:lnTo>
                <a:lnTo>
                  <a:pt x="142875" y="9920"/>
                </a:lnTo>
                <a:lnTo>
                  <a:pt x="144102" y="9920"/>
                </a:lnTo>
                <a:lnTo>
                  <a:pt x="143080" y="9409"/>
                </a:lnTo>
                <a:lnTo>
                  <a:pt x="142466" y="9920"/>
                </a:lnTo>
                <a:lnTo>
                  <a:pt x="141955" y="9409"/>
                </a:lnTo>
                <a:lnTo>
                  <a:pt x="141443" y="9716"/>
                </a:lnTo>
                <a:lnTo>
                  <a:pt x="141341" y="9511"/>
                </a:lnTo>
                <a:lnTo>
                  <a:pt x="141136" y="9409"/>
                </a:lnTo>
                <a:lnTo>
                  <a:pt x="140727" y="9920"/>
                </a:lnTo>
                <a:lnTo>
                  <a:pt x="140830" y="9409"/>
                </a:lnTo>
                <a:lnTo>
                  <a:pt x="140318" y="9307"/>
                </a:lnTo>
                <a:lnTo>
                  <a:pt x="139398" y="10023"/>
                </a:lnTo>
                <a:lnTo>
                  <a:pt x="138886" y="9716"/>
                </a:lnTo>
                <a:lnTo>
                  <a:pt x="138068" y="9920"/>
                </a:lnTo>
                <a:lnTo>
                  <a:pt x="138477" y="10227"/>
                </a:lnTo>
                <a:lnTo>
                  <a:pt x="137864" y="10125"/>
                </a:lnTo>
                <a:lnTo>
                  <a:pt x="137557" y="10330"/>
                </a:lnTo>
                <a:lnTo>
                  <a:pt x="137761" y="10534"/>
                </a:lnTo>
                <a:lnTo>
                  <a:pt x="137352" y="10636"/>
                </a:lnTo>
                <a:lnTo>
                  <a:pt x="137352" y="10125"/>
                </a:lnTo>
                <a:lnTo>
                  <a:pt x="137045" y="10534"/>
                </a:lnTo>
                <a:lnTo>
                  <a:pt x="136330" y="10534"/>
                </a:lnTo>
                <a:lnTo>
                  <a:pt x="136636" y="10636"/>
                </a:lnTo>
                <a:lnTo>
                  <a:pt x="136125" y="10636"/>
                </a:lnTo>
                <a:lnTo>
                  <a:pt x="136125" y="10841"/>
                </a:lnTo>
                <a:lnTo>
                  <a:pt x="135818" y="10841"/>
                </a:lnTo>
                <a:lnTo>
                  <a:pt x="135716" y="11045"/>
                </a:lnTo>
                <a:lnTo>
                  <a:pt x="135102" y="11352"/>
                </a:lnTo>
                <a:lnTo>
                  <a:pt x="135818" y="11455"/>
                </a:lnTo>
                <a:lnTo>
                  <a:pt x="135307" y="11455"/>
                </a:lnTo>
                <a:lnTo>
                  <a:pt x="135102" y="11761"/>
                </a:lnTo>
                <a:lnTo>
                  <a:pt x="135102" y="11966"/>
                </a:lnTo>
                <a:lnTo>
                  <a:pt x="134795" y="11659"/>
                </a:lnTo>
                <a:lnTo>
                  <a:pt x="134386" y="11761"/>
                </a:lnTo>
                <a:lnTo>
                  <a:pt x="134591" y="11864"/>
                </a:lnTo>
                <a:lnTo>
                  <a:pt x="134080" y="12068"/>
                </a:lnTo>
                <a:lnTo>
                  <a:pt x="134386" y="12068"/>
                </a:lnTo>
                <a:lnTo>
                  <a:pt x="134693" y="12273"/>
                </a:lnTo>
                <a:lnTo>
                  <a:pt x="134693" y="12375"/>
                </a:lnTo>
                <a:lnTo>
                  <a:pt x="133875" y="12477"/>
                </a:lnTo>
                <a:lnTo>
                  <a:pt x="134591" y="12477"/>
                </a:lnTo>
                <a:lnTo>
                  <a:pt x="133364" y="12784"/>
                </a:lnTo>
                <a:lnTo>
                  <a:pt x="133568" y="12886"/>
                </a:lnTo>
                <a:lnTo>
                  <a:pt x="133057" y="13091"/>
                </a:lnTo>
                <a:lnTo>
                  <a:pt x="133670" y="13295"/>
                </a:lnTo>
                <a:lnTo>
                  <a:pt x="132852" y="13500"/>
                </a:lnTo>
                <a:lnTo>
                  <a:pt x="133057" y="13602"/>
                </a:lnTo>
                <a:lnTo>
                  <a:pt x="133057" y="14216"/>
                </a:lnTo>
                <a:lnTo>
                  <a:pt x="132750" y="14420"/>
                </a:lnTo>
                <a:lnTo>
                  <a:pt x="132545" y="14318"/>
                </a:lnTo>
                <a:lnTo>
                  <a:pt x="131932" y="14727"/>
                </a:lnTo>
                <a:lnTo>
                  <a:pt x="132239" y="14625"/>
                </a:lnTo>
                <a:lnTo>
                  <a:pt x="130909" y="15750"/>
                </a:lnTo>
                <a:lnTo>
                  <a:pt x="131114" y="15852"/>
                </a:lnTo>
                <a:lnTo>
                  <a:pt x="131830" y="15545"/>
                </a:lnTo>
                <a:lnTo>
                  <a:pt x="131727" y="15443"/>
                </a:lnTo>
                <a:lnTo>
                  <a:pt x="132136" y="15443"/>
                </a:lnTo>
                <a:lnTo>
                  <a:pt x="131932" y="15545"/>
                </a:lnTo>
                <a:lnTo>
                  <a:pt x="132136" y="15545"/>
                </a:lnTo>
                <a:lnTo>
                  <a:pt x="131727" y="15852"/>
                </a:lnTo>
                <a:lnTo>
                  <a:pt x="130091" y="15955"/>
                </a:lnTo>
                <a:lnTo>
                  <a:pt x="129886" y="16057"/>
                </a:lnTo>
                <a:lnTo>
                  <a:pt x="130193" y="16466"/>
                </a:lnTo>
                <a:lnTo>
                  <a:pt x="128864" y="16568"/>
                </a:lnTo>
                <a:lnTo>
                  <a:pt x="129886" y="16568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7841" y="17182"/>
                </a:lnTo>
                <a:lnTo>
                  <a:pt x="128966" y="17386"/>
                </a:lnTo>
                <a:lnTo>
                  <a:pt x="127739" y="17386"/>
                </a:lnTo>
                <a:lnTo>
                  <a:pt x="128045" y="18102"/>
                </a:lnTo>
                <a:lnTo>
                  <a:pt x="129477" y="17795"/>
                </a:lnTo>
                <a:lnTo>
                  <a:pt x="129580" y="18000"/>
                </a:lnTo>
                <a:lnTo>
                  <a:pt x="129273" y="18205"/>
                </a:lnTo>
                <a:lnTo>
                  <a:pt x="127739" y="18307"/>
                </a:lnTo>
                <a:lnTo>
                  <a:pt x="128250" y="18511"/>
                </a:lnTo>
                <a:lnTo>
                  <a:pt x="127943" y="18818"/>
                </a:lnTo>
                <a:lnTo>
                  <a:pt x="128250" y="19023"/>
                </a:lnTo>
                <a:lnTo>
                  <a:pt x="127943" y="19227"/>
                </a:lnTo>
                <a:lnTo>
                  <a:pt x="128045" y="19330"/>
                </a:lnTo>
                <a:lnTo>
                  <a:pt x="129170" y="18614"/>
                </a:lnTo>
                <a:lnTo>
                  <a:pt x="128864" y="19023"/>
                </a:lnTo>
                <a:lnTo>
                  <a:pt x="128557" y="19023"/>
                </a:lnTo>
                <a:lnTo>
                  <a:pt x="128659" y="19330"/>
                </a:lnTo>
                <a:lnTo>
                  <a:pt x="127943" y="19841"/>
                </a:lnTo>
                <a:lnTo>
                  <a:pt x="128864" y="19534"/>
                </a:lnTo>
                <a:lnTo>
                  <a:pt x="128557" y="19841"/>
                </a:lnTo>
                <a:lnTo>
                  <a:pt x="128864" y="20045"/>
                </a:lnTo>
                <a:lnTo>
                  <a:pt x="128250" y="20352"/>
                </a:lnTo>
                <a:lnTo>
                  <a:pt x="129068" y="20761"/>
                </a:lnTo>
                <a:lnTo>
                  <a:pt x="128966" y="20864"/>
                </a:lnTo>
                <a:lnTo>
                  <a:pt x="131011" y="20148"/>
                </a:lnTo>
                <a:lnTo>
                  <a:pt x="131114" y="19943"/>
                </a:lnTo>
                <a:lnTo>
                  <a:pt x="131727" y="19841"/>
                </a:lnTo>
                <a:lnTo>
                  <a:pt x="131727" y="19534"/>
                </a:lnTo>
                <a:lnTo>
                  <a:pt x="131830" y="19330"/>
                </a:lnTo>
                <a:lnTo>
                  <a:pt x="132034" y="19841"/>
                </a:lnTo>
                <a:lnTo>
                  <a:pt x="132443" y="20045"/>
                </a:lnTo>
                <a:lnTo>
                  <a:pt x="132443" y="20659"/>
                </a:lnTo>
                <a:lnTo>
                  <a:pt x="133670" y="22295"/>
                </a:lnTo>
                <a:lnTo>
                  <a:pt x="133670" y="22500"/>
                </a:lnTo>
                <a:lnTo>
                  <a:pt x="133773" y="22705"/>
                </a:lnTo>
                <a:lnTo>
                  <a:pt x="133466" y="22705"/>
                </a:lnTo>
                <a:lnTo>
                  <a:pt x="133875" y="23523"/>
                </a:lnTo>
                <a:lnTo>
                  <a:pt x="135000" y="23318"/>
                </a:lnTo>
                <a:lnTo>
                  <a:pt x="135205" y="22909"/>
                </a:lnTo>
                <a:lnTo>
                  <a:pt x="136023" y="22807"/>
                </a:lnTo>
                <a:lnTo>
                  <a:pt x="136432" y="20557"/>
                </a:lnTo>
                <a:lnTo>
                  <a:pt x="136636" y="20557"/>
                </a:lnTo>
                <a:lnTo>
                  <a:pt x="136023" y="20455"/>
                </a:lnTo>
                <a:lnTo>
                  <a:pt x="137761" y="19739"/>
                </a:lnTo>
                <a:lnTo>
                  <a:pt x="137250" y="19739"/>
                </a:lnTo>
                <a:lnTo>
                  <a:pt x="137966" y="19227"/>
                </a:lnTo>
                <a:lnTo>
                  <a:pt x="136636" y="18307"/>
                </a:lnTo>
                <a:lnTo>
                  <a:pt x="136432" y="17489"/>
                </a:lnTo>
                <a:lnTo>
                  <a:pt x="136636" y="17591"/>
                </a:lnTo>
                <a:lnTo>
                  <a:pt x="136636" y="17080"/>
                </a:lnTo>
                <a:lnTo>
                  <a:pt x="136432" y="16773"/>
                </a:lnTo>
                <a:lnTo>
                  <a:pt x="136943" y="16670"/>
                </a:lnTo>
                <a:lnTo>
                  <a:pt x="136841" y="16670"/>
                </a:lnTo>
                <a:lnTo>
                  <a:pt x="136739" y="16466"/>
                </a:lnTo>
                <a:lnTo>
                  <a:pt x="137148" y="16364"/>
                </a:lnTo>
                <a:lnTo>
                  <a:pt x="137045" y="16364"/>
                </a:lnTo>
                <a:lnTo>
                  <a:pt x="137455" y="16159"/>
                </a:lnTo>
                <a:lnTo>
                  <a:pt x="137352" y="16057"/>
                </a:lnTo>
                <a:lnTo>
                  <a:pt x="137864" y="15955"/>
                </a:lnTo>
                <a:lnTo>
                  <a:pt x="137864" y="15852"/>
                </a:lnTo>
                <a:lnTo>
                  <a:pt x="139091" y="15034"/>
                </a:lnTo>
                <a:lnTo>
                  <a:pt x="138784" y="14625"/>
                </a:lnTo>
                <a:lnTo>
                  <a:pt x="138886" y="14216"/>
                </a:lnTo>
                <a:lnTo>
                  <a:pt x="138989" y="14216"/>
                </a:lnTo>
                <a:lnTo>
                  <a:pt x="139193" y="14011"/>
                </a:lnTo>
                <a:lnTo>
                  <a:pt x="139398" y="14011"/>
                </a:lnTo>
                <a:lnTo>
                  <a:pt x="139295" y="13909"/>
                </a:lnTo>
                <a:lnTo>
                  <a:pt x="141034" y="13705"/>
                </a:lnTo>
                <a:lnTo>
                  <a:pt x="141545" y="14011"/>
                </a:lnTo>
                <a:lnTo>
                  <a:pt x="141648" y="14625"/>
                </a:lnTo>
                <a:lnTo>
                  <a:pt x="139807" y="15852"/>
                </a:lnTo>
                <a:lnTo>
                  <a:pt x="139807" y="15955"/>
                </a:lnTo>
                <a:lnTo>
                  <a:pt x="139295" y="16159"/>
                </a:lnTo>
                <a:lnTo>
                  <a:pt x="139602" y="18511"/>
                </a:lnTo>
                <a:lnTo>
                  <a:pt x="140523" y="18716"/>
                </a:lnTo>
                <a:lnTo>
                  <a:pt x="140523" y="18920"/>
                </a:lnTo>
                <a:lnTo>
                  <a:pt x="140727" y="18920"/>
                </a:lnTo>
                <a:lnTo>
                  <a:pt x="140830" y="19330"/>
                </a:lnTo>
                <a:lnTo>
                  <a:pt x="142977" y="18818"/>
                </a:lnTo>
                <a:lnTo>
                  <a:pt x="142875" y="18716"/>
                </a:lnTo>
                <a:lnTo>
                  <a:pt x="143386" y="18511"/>
                </a:lnTo>
                <a:lnTo>
                  <a:pt x="143284" y="18716"/>
                </a:lnTo>
                <a:lnTo>
                  <a:pt x="144731" y="18619"/>
                </a:lnTo>
                <a:lnTo>
                  <a:pt x="144731" y="18619"/>
                </a:lnTo>
                <a:lnTo>
                  <a:pt x="146045" y="19125"/>
                </a:lnTo>
                <a:lnTo>
                  <a:pt x="144920" y="19227"/>
                </a:lnTo>
                <a:lnTo>
                  <a:pt x="144818" y="19432"/>
                </a:lnTo>
                <a:lnTo>
                  <a:pt x="144614" y="19330"/>
                </a:lnTo>
                <a:lnTo>
                  <a:pt x="144511" y="19636"/>
                </a:lnTo>
                <a:lnTo>
                  <a:pt x="141750" y="19739"/>
                </a:lnTo>
                <a:lnTo>
                  <a:pt x="141341" y="20045"/>
                </a:lnTo>
                <a:lnTo>
                  <a:pt x="142261" y="20864"/>
                </a:lnTo>
                <a:lnTo>
                  <a:pt x="142261" y="21784"/>
                </a:lnTo>
                <a:lnTo>
                  <a:pt x="140318" y="21375"/>
                </a:lnTo>
                <a:lnTo>
                  <a:pt x="139909" y="22398"/>
                </a:lnTo>
                <a:lnTo>
                  <a:pt x="140011" y="23318"/>
                </a:lnTo>
                <a:lnTo>
                  <a:pt x="140114" y="23932"/>
                </a:lnTo>
                <a:lnTo>
                  <a:pt x="139807" y="23932"/>
                </a:lnTo>
                <a:lnTo>
                  <a:pt x="140011" y="23318"/>
                </a:lnTo>
                <a:lnTo>
                  <a:pt x="138886" y="24545"/>
                </a:lnTo>
                <a:lnTo>
                  <a:pt x="138375" y="24239"/>
                </a:lnTo>
                <a:lnTo>
                  <a:pt x="134693" y="24750"/>
                </a:lnTo>
                <a:lnTo>
                  <a:pt x="135307" y="25261"/>
                </a:lnTo>
                <a:lnTo>
                  <a:pt x="134795" y="25057"/>
                </a:lnTo>
                <a:lnTo>
                  <a:pt x="134693" y="24750"/>
                </a:lnTo>
                <a:lnTo>
                  <a:pt x="133773" y="24443"/>
                </a:lnTo>
                <a:lnTo>
                  <a:pt x="132852" y="24955"/>
                </a:lnTo>
                <a:lnTo>
                  <a:pt x="131625" y="24443"/>
                </a:lnTo>
                <a:lnTo>
                  <a:pt x="131625" y="24136"/>
                </a:lnTo>
                <a:lnTo>
                  <a:pt x="131318" y="23830"/>
                </a:lnTo>
                <a:lnTo>
                  <a:pt x="131420" y="23420"/>
                </a:lnTo>
                <a:lnTo>
                  <a:pt x="131727" y="23216"/>
                </a:lnTo>
                <a:lnTo>
                  <a:pt x="131625" y="23114"/>
                </a:lnTo>
                <a:lnTo>
                  <a:pt x="132341" y="22500"/>
                </a:lnTo>
                <a:lnTo>
                  <a:pt x="131932" y="22398"/>
                </a:lnTo>
                <a:lnTo>
                  <a:pt x="132034" y="21273"/>
                </a:lnTo>
                <a:lnTo>
                  <a:pt x="132034" y="21273"/>
                </a:lnTo>
                <a:lnTo>
                  <a:pt x="130602" y="21886"/>
                </a:lnTo>
                <a:lnTo>
                  <a:pt x="130602" y="22193"/>
                </a:lnTo>
                <a:lnTo>
                  <a:pt x="131011" y="22295"/>
                </a:lnTo>
                <a:lnTo>
                  <a:pt x="130705" y="22398"/>
                </a:lnTo>
                <a:lnTo>
                  <a:pt x="130295" y="22398"/>
                </a:lnTo>
                <a:lnTo>
                  <a:pt x="130295" y="23318"/>
                </a:lnTo>
                <a:lnTo>
                  <a:pt x="130909" y="24341"/>
                </a:lnTo>
                <a:lnTo>
                  <a:pt x="130807" y="24545"/>
                </a:lnTo>
                <a:lnTo>
                  <a:pt x="131625" y="25261"/>
                </a:lnTo>
                <a:lnTo>
                  <a:pt x="131011" y="25057"/>
                </a:lnTo>
                <a:lnTo>
                  <a:pt x="130705" y="25466"/>
                </a:lnTo>
                <a:lnTo>
                  <a:pt x="128864" y="25466"/>
                </a:lnTo>
                <a:lnTo>
                  <a:pt x="127739" y="26080"/>
                </a:lnTo>
                <a:lnTo>
                  <a:pt x="127432" y="27205"/>
                </a:lnTo>
                <a:lnTo>
                  <a:pt x="127227" y="27205"/>
                </a:lnTo>
                <a:lnTo>
                  <a:pt x="127534" y="27409"/>
                </a:lnTo>
                <a:lnTo>
                  <a:pt x="127534" y="27409"/>
                </a:lnTo>
                <a:lnTo>
                  <a:pt x="126818" y="27307"/>
                </a:lnTo>
                <a:lnTo>
                  <a:pt x="126818" y="27307"/>
                </a:lnTo>
                <a:lnTo>
                  <a:pt x="127432" y="27409"/>
                </a:lnTo>
                <a:lnTo>
                  <a:pt x="125386" y="28023"/>
                </a:lnTo>
                <a:lnTo>
                  <a:pt x="124977" y="28841"/>
                </a:lnTo>
                <a:lnTo>
                  <a:pt x="124261" y="29148"/>
                </a:lnTo>
                <a:lnTo>
                  <a:pt x="124466" y="29352"/>
                </a:lnTo>
                <a:lnTo>
                  <a:pt x="123239" y="29455"/>
                </a:lnTo>
                <a:lnTo>
                  <a:pt x="123136" y="29148"/>
                </a:lnTo>
                <a:lnTo>
                  <a:pt x="122727" y="29352"/>
                </a:lnTo>
                <a:lnTo>
                  <a:pt x="123034" y="30170"/>
                </a:lnTo>
                <a:lnTo>
                  <a:pt x="120375" y="30375"/>
                </a:lnTo>
                <a:lnTo>
                  <a:pt x="120784" y="30477"/>
                </a:lnTo>
                <a:lnTo>
                  <a:pt x="120477" y="30580"/>
                </a:lnTo>
                <a:lnTo>
                  <a:pt x="120682" y="30682"/>
                </a:lnTo>
                <a:lnTo>
                  <a:pt x="120375" y="30784"/>
                </a:lnTo>
                <a:lnTo>
                  <a:pt x="122011" y="31193"/>
                </a:lnTo>
                <a:lnTo>
                  <a:pt x="121909" y="31295"/>
                </a:lnTo>
                <a:lnTo>
                  <a:pt x="122114" y="31295"/>
                </a:lnTo>
                <a:lnTo>
                  <a:pt x="122114" y="31398"/>
                </a:lnTo>
                <a:lnTo>
                  <a:pt x="122727" y="31602"/>
                </a:lnTo>
                <a:lnTo>
                  <a:pt x="122420" y="31705"/>
                </a:lnTo>
                <a:lnTo>
                  <a:pt x="122523" y="32114"/>
                </a:lnTo>
                <a:lnTo>
                  <a:pt x="123239" y="32523"/>
                </a:lnTo>
                <a:lnTo>
                  <a:pt x="123341" y="33136"/>
                </a:lnTo>
                <a:lnTo>
                  <a:pt x="123136" y="33034"/>
                </a:lnTo>
                <a:lnTo>
                  <a:pt x="123750" y="33852"/>
                </a:lnTo>
                <a:lnTo>
                  <a:pt x="123750" y="33852"/>
                </a:lnTo>
                <a:lnTo>
                  <a:pt x="123239" y="33341"/>
                </a:lnTo>
                <a:lnTo>
                  <a:pt x="123136" y="34261"/>
                </a:lnTo>
                <a:lnTo>
                  <a:pt x="123239" y="34159"/>
                </a:lnTo>
                <a:lnTo>
                  <a:pt x="123239" y="34261"/>
                </a:lnTo>
                <a:lnTo>
                  <a:pt x="122830" y="35386"/>
                </a:lnTo>
                <a:lnTo>
                  <a:pt x="117409" y="35284"/>
                </a:lnTo>
                <a:lnTo>
                  <a:pt x="117307" y="35489"/>
                </a:lnTo>
                <a:lnTo>
                  <a:pt x="116898" y="35591"/>
                </a:lnTo>
                <a:lnTo>
                  <a:pt x="116693" y="36307"/>
                </a:lnTo>
                <a:lnTo>
                  <a:pt x="116898" y="36307"/>
                </a:lnTo>
                <a:lnTo>
                  <a:pt x="116898" y="36614"/>
                </a:lnTo>
                <a:lnTo>
                  <a:pt x="117000" y="36614"/>
                </a:lnTo>
                <a:lnTo>
                  <a:pt x="116182" y="40091"/>
                </a:lnTo>
                <a:lnTo>
                  <a:pt x="116795" y="39784"/>
                </a:lnTo>
                <a:lnTo>
                  <a:pt x="116386" y="40295"/>
                </a:lnTo>
                <a:lnTo>
                  <a:pt x="116687" y="40446"/>
                </a:lnTo>
                <a:lnTo>
                  <a:pt x="116687" y="40446"/>
                </a:lnTo>
                <a:lnTo>
                  <a:pt x="116489" y="41932"/>
                </a:lnTo>
                <a:lnTo>
                  <a:pt x="118330" y="41625"/>
                </a:lnTo>
                <a:lnTo>
                  <a:pt x="118739" y="42136"/>
                </a:lnTo>
                <a:lnTo>
                  <a:pt x="118841" y="42034"/>
                </a:lnTo>
                <a:lnTo>
                  <a:pt x="119455" y="42955"/>
                </a:lnTo>
                <a:lnTo>
                  <a:pt x="122420" y="42034"/>
                </a:lnTo>
                <a:lnTo>
                  <a:pt x="122727" y="41625"/>
                </a:lnTo>
                <a:lnTo>
                  <a:pt x="123545" y="41318"/>
                </a:lnTo>
                <a:lnTo>
                  <a:pt x="123852" y="40500"/>
                </a:lnTo>
                <a:lnTo>
                  <a:pt x="124261" y="40193"/>
                </a:lnTo>
                <a:lnTo>
                  <a:pt x="123955" y="39784"/>
                </a:lnTo>
                <a:lnTo>
                  <a:pt x="124773" y="38045"/>
                </a:lnTo>
                <a:lnTo>
                  <a:pt x="126818" y="36920"/>
                </a:lnTo>
                <a:lnTo>
                  <a:pt x="126818" y="35693"/>
                </a:lnTo>
                <a:lnTo>
                  <a:pt x="129682" y="35591"/>
                </a:lnTo>
                <a:lnTo>
                  <a:pt x="131318" y="34466"/>
                </a:lnTo>
                <a:lnTo>
                  <a:pt x="136943" y="38864"/>
                </a:lnTo>
                <a:lnTo>
                  <a:pt x="137250" y="38864"/>
                </a:lnTo>
                <a:lnTo>
                  <a:pt x="137761" y="40091"/>
                </a:lnTo>
                <a:lnTo>
                  <a:pt x="137557" y="40193"/>
                </a:lnTo>
                <a:lnTo>
                  <a:pt x="137352" y="40807"/>
                </a:lnTo>
                <a:lnTo>
                  <a:pt x="137761" y="41011"/>
                </a:lnTo>
                <a:lnTo>
                  <a:pt x="138170" y="39989"/>
                </a:lnTo>
                <a:lnTo>
                  <a:pt x="138580" y="39886"/>
                </a:lnTo>
                <a:lnTo>
                  <a:pt x="138477" y="39375"/>
                </a:lnTo>
                <a:lnTo>
                  <a:pt x="138068" y="39170"/>
                </a:lnTo>
                <a:lnTo>
                  <a:pt x="138375" y="38455"/>
                </a:lnTo>
                <a:lnTo>
                  <a:pt x="139602" y="38966"/>
                </a:lnTo>
                <a:lnTo>
                  <a:pt x="137455" y="37432"/>
                </a:lnTo>
                <a:lnTo>
                  <a:pt x="137557" y="37023"/>
                </a:lnTo>
                <a:lnTo>
                  <a:pt x="136432" y="36818"/>
                </a:lnTo>
                <a:lnTo>
                  <a:pt x="134182" y="34057"/>
                </a:lnTo>
                <a:lnTo>
                  <a:pt x="134284" y="33341"/>
                </a:lnTo>
                <a:lnTo>
                  <a:pt x="135307" y="33239"/>
                </a:lnTo>
                <a:lnTo>
                  <a:pt x="135205" y="33750"/>
                </a:lnTo>
                <a:lnTo>
                  <a:pt x="135716" y="33750"/>
                </a:lnTo>
                <a:lnTo>
                  <a:pt x="135818" y="33545"/>
                </a:lnTo>
                <a:lnTo>
                  <a:pt x="136841" y="34670"/>
                </a:lnTo>
                <a:lnTo>
                  <a:pt x="136534" y="34670"/>
                </a:lnTo>
                <a:lnTo>
                  <a:pt x="138784" y="36102"/>
                </a:lnTo>
                <a:lnTo>
                  <a:pt x="138170" y="35898"/>
                </a:lnTo>
                <a:lnTo>
                  <a:pt x="140420" y="37330"/>
                </a:lnTo>
                <a:lnTo>
                  <a:pt x="140420" y="38557"/>
                </a:lnTo>
                <a:lnTo>
                  <a:pt x="140318" y="38557"/>
                </a:lnTo>
                <a:lnTo>
                  <a:pt x="141955" y="39989"/>
                </a:lnTo>
                <a:lnTo>
                  <a:pt x="141648" y="39989"/>
                </a:lnTo>
                <a:lnTo>
                  <a:pt x="141955" y="40398"/>
                </a:lnTo>
                <a:lnTo>
                  <a:pt x="143080" y="40500"/>
                </a:lnTo>
                <a:lnTo>
                  <a:pt x="143489" y="40807"/>
                </a:lnTo>
                <a:lnTo>
                  <a:pt x="143489" y="40909"/>
                </a:lnTo>
                <a:lnTo>
                  <a:pt x="142159" y="40909"/>
                </a:lnTo>
                <a:lnTo>
                  <a:pt x="142773" y="42239"/>
                </a:lnTo>
                <a:lnTo>
                  <a:pt x="143284" y="42545"/>
                </a:lnTo>
                <a:lnTo>
                  <a:pt x="143898" y="42545"/>
                </a:lnTo>
                <a:lnTo>
                  <a:pt x="143489" y="41318"/>
                </a:lnTo>
                <a:lnTo>
                  <a:pt x="144102" y="41523"/>
                </a:lnTo>
                <a:lnTo>
                  <a:pt x="144102" y="41523"/>
                </a:lnTo>
                <a:lnTo>
                  <a:pt x="143591" y="41011"/>
                </a:lnTo>
                <a:lnTo>
                  <a:pt x="144205" y="41011"/>
                </a:lnTo>
                <a:lnTo>
                  <a:pt x="144409" y="40807"/>
                </a:lnTo>
                <a:lnTo>
                  <a:pt x="143182" y="39989"/>
                </a:lnTo>
                <a:lnTo>
                  <a:pt x="143591" y="39784"/>
                </a:lnTo>
                <a:lnTo>
                  <a:pt x="143386" y="39682"/>
                </a:lnTo>
                <a:lnTo>
                  <a:pt x="143591" y="39580"/>
                </a:lnTo>
                <a:lnTo>
                  <a:pt x="143693" y="39784"/>
                </a:lnTo>
                <a:lnTo>
                  <a:pt x="143591" y="39477"/>
                </a:lnTo>
                <a:lnTo>
                  <a:pt x="143080" y="38761"/>
                </a:lnTo>
                <a:lnTo>
                  <a:pt x="143284" y="38352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4205" y="38864"/>
                </a:lnTo>
                <a:lnTo>
                  <a:pt x="144102" y="38557"/>
                </a:lnTo>
                <a:lnTo>
                  <a:pt x="144511" y="38761"/>
                </a:lnTo>
                <a:lnTo>
                  <a:pt x="144000" y="38250"/>
                </a:lnTo>
                <a:lnTo>
                  <a:pt x="145636" y="38045"/>
                </a:lnTo>
                <a:lnTo>
                  <a:pt x="145943" y="38250"/>
                </a:lnTo>
                <a:lnTo>
                  <a:pt x="146557" y="38250"/>
                </a:lnTo>
                <a:lnTo>
                  <a:pt x="146045" y="38864"/>
                </a:lnTo>
                <a:lnTo>
                  <a:pt x="146864" y="39989"/>
                </a:lnTo>
                <a:lnTo>
                  <a:pt x="146761" y="40295"/>
                </a:lnTo>
                <a:lnTo>
                  <a:pt x="147068" y="40398"/>
                </a:lnTo>
                <a:lnTo>
                  <a:pt x="146659" y="40602"/>
                </a:lnTo>
                <a:lnTo>
                  <a:pt x="146455" y="40295"/>
                </a:lnTo>
                <a:lnTo>
                  <a:pt x="146352" y="40705"/>
                </a:lnTo>
                <a:lnTo>
                  <a:pt x="146864" y="40807"/>
                </a:lnTo>
                <a:lnTo>
                  <a:pt x="147477" y="41727"/>
                </a:lnTo>
                <a:lnTo>
                  <a:pt x="147375" y="41830"/>
                </a:lnTo>
                <a:lnTo>
                  <a:pt x="147273" y="41932"/>
                </a:lnTo>
                <a:lnTo>
                  <a:pt x="148091" y="41932"/>
                </a:lnTo>
                <a:lnTo>
                  <a:pt x="147477" y="42239"/>
                </a:lnTo>
                <a:lnTo>
                  <a:pt x="147989" y="42239"/>
                </a:lnTo>
                <a:lnTo>
                  <a:pt x="147989" y="42341"/>
                </a:lnTo>
                <a:lnTo>
                  <a:pt x="148602" y="42239"/>
                </a:lnTo>
                <a:lnTo>
                  <a:pt x="149523" y="42852"/>
                </a:lnTo>
                <a:lnTo>
                  <a:pt x="150136" y="42648"/>
                </a:lnTo>
                <a:lnTo>
                  <a:pt x="150341" y="42136"/>
                </a:lnTo>
                <a:lnTo>
                  <a:pt x="152080" y="42955"/>
                </a:lnTo>
                <a:lnTo>
                  <a:pt x="152898" y="42852"/>
                </a:lnTo>
                <a:lnTo>
                  <a:pt x="153511" y="42239"/>
                </a:lnTo>
                <a:lnTo>
                  <a:pt x="154227" y="42443"/>
                </a:lnTo>
                <a:lnTo>
                  <a:pt x="154636" y="42136"/>
                </a:lnTo>
                <a:lnTo>
                  <a:pt x="154023" y="47659"/>
                </a:lnTo>
                <a:lnTo>
                  <a:pt x="152489" y="48068"/>
                </a:lnTo>
                <a:lnTo>
                  <a:pt x="152080" y="47864"/>
                </a:lnTo>
                <a:lnTo>
                  <a:pt x="151773" y="47864"/>
                </a:lnTo>
                <a:lnTo>
                  <a:pt x="151773" y="47761"/>
                </a:lnTo>
                <a:lnTo>
                  <a:pt x="151261" y="47557"/>
                </a:lnTo>
                <a:lnTo>
                  <a:pt x="150648" y="47761"/>
                </a:lnTo>
                <a:lnTo>
                  <a:pt x="150955" y="47557"/>
                </a:lnTo>
                <a:lnTo>
                  <a:pt x="150955" y="47557"/>
                </a:lnTo>
                <a:lnTo>
                  <a:pt x="149114" y="48170"/>
                </a:lnTo>
                <a:lnTo>
                  <a:pt x="146148" y="47659"/>
                </a:lnTo>
                <a:lnTo>
                  <a:pt x="145739" y="47148"/>
                </a:lnTo>
                <a:lnTo>
                  <a:pt x="144102" y="46739"/>
                </a:lnTo>
                <a:lnTo>
                  <a:pt x="144000" y="46432"/>
                </a:lnTo>
                <a:lnTo>
                  <a:pt x="143489" y="46227"/>
                </a:lnTo>
                <a:lnTo>
                  <a:pt x="141955" y="46534"/>
                </a:lnTo>
                <a:lnTo>
                  <a:pt x="141443" y="47250"/>
                </a:lnTo>
                <a:lnTo>
                  <a:pt x="141648" y="48170"/>
                </a:lnTo>
                <a:lnTo>
                  <a:pt x="140114" y="48580"/>
                </a:lnTo>
                <a:lnTo>
                  <a:pt x="133773" y="45818"/>
                </a:lnTo>
                <a:lnTo>
                  <a:pt x="133875" y="45818"/>
                </a:lnTo>
                <a:lnTo>
                  <a:pt x="132750" y="44898"/>
                </a:lnTo>
                <a:lnTo>
                  <a:pt x="133568" y="43670"/>
                </a:lnTo>
                <a:lnTo>
                  <a:pt x="133159" y="43057"/>
                </a:lnTo>
                <a:lnTo>
                  <a:pt x="133466" y="41932"/>
                </a:lnTo>
                <a:lnTo>
                  <a:pt x="132852" y="42136"/>
                </a:lnTo>
                <a:lnTo>
                  <a:pt x="132852" y="41830"/>
                </a:lnTo>
                <a:lnTo>
                  <a:pt x="132545" y="41727"/>
                </a:lnTo>
                <a:lnTo>
                  <a:pt x="132545" y="41625"/>
                </a:lnTo>
                <a:lnTo>
                  <a:pt x="130807" y="42136"/>
                </a:lnTo>
                <a:lnTo>
                  <a:pt x="130295" y="41830"/>
                </a:lnTo>
                <a:lnTo>
                  <a:pt x="122318" y="43977"/>
                </a:lnTo>
                <a:lnTo>
                  <a:pt x="121602" y="43670"/>
                </a:lnTo>
                <a:lnTo>
                  <a:pt x="120477" y="43875"/>
                </a:lnTo>
                <a:lnTo>
                  <a:pt x="119659" y="43057"/>
                </a:lnTo>
                <a:lnTo>
                  <a:pt x="115568" y="48477"/>
                </a:lnTo>
                <a:lnTo>
                  <a:pt x="115773" y="48784"/>
                </a:lnTo>
                <a:lnTo>
                  <a:pt x="114034" y="50932"/>
                </a:lnTo>
                <a:lnTo>
                  <a:pt x="112909" y="51239"/>
                </a:lnTo>
                <a:lnTo>
                  <a:pt x="109943" y="55739"/>
                </a:lnTo>
                <a:lnTo>
                  <a:pt x="109943" y="55739"/>
                </a:lnTo>
                <a:lnTo>
                  <a:pt x="110148" y="55534"/>
                </a:lnTo>
                <a:lnTo>
                  <a:pt x="110148" y="55534"/>
                </a:lnTo>
                <a:lnTo>
                  <a:pt x="108920" y="58602"/>
                </a:lnTo>
                <a:lnTo>
                  <a:pt x="109432" y="58807"/>
                </a:lnTo>
                <a:lnTo>
                  <a:pt x="109432" y="60034"/>
                </a:lnTo>
                <a:lnTo>
                  <a:pt x="109636" y="59932"/>
                </a:lnTo>
                <a:lnTo>
                  <a:pt x="109330" y="63716"/>
                </a:lnTo>
                <a:lnTo>
                  <a:pt x="108409" y="64841"/>
                </a:lnTo>
                <a:lnTo>
                  <a:pt x="109023" y="65659"/>
                </a:lnTo>
                <a:lnTo>
                  <a:pt x="109227" y="65557"/>
                </a:lnTo>
                <a:lnTo>
                  <a:pt x="109227" y="66170"/>
                </a:lnTo>
                <a:lnTo>
                  <a:pt x="110250" y="66170"/>
                </a:lnTo>
                <a:lnTo>
                  <a:pt x="109330" y="66375"/>
                </a:lnTo>
                <a:lnTo>
                  <a:pt x="109227" y="66273"/>
                </a:lnTo>
                <a:lnTo>
                  <a:pt x="109023" y="67091"/>
                </a:lnTo>
                <a:lnTo>
                  <a:pt x="109023" y="67091"/>
                </a:lnTo>
                <a:lnTo>
                  <a:pt x="109227" y="66989"/>
                </a:lnTo>
                <a:lnTo>
                  <a:pt x="109739" y="67909"/>
                </a:lnTo>
                <a:lnTo>
                  <a:pt x="110557" y="67705"/>
                </a:lnTo>
                <a:lnTo>
                  <a:pt x="110557" y="67705"/>
                </a:lnTo>
                <a:lnTo>
                  <a:pt x="110148" y="67909"/>
                </a:lnTo>
                <a:lnTo>
                  <a:pt x="110557" y="68114"/>
                </a:lnTo>
                <a:lnTo>
                  <a:pt x="110148" y="68318"/>
                </a:lnTo>
                <a:lnTo>
                  <a:pt x="110250" y="68318"/>
                </a:lnTo>
                <a:lnTo>
                  <a:pt x="110455" y="68523"/>
                </a:lnTo>
                <a:lnTo>
                  <a:pt x="110352" y="68727"/>
                </a:lnTo>
                <a:lnTo>
                  <a:pt x="110557" y="68625"/>
                </a:lnTo>
                <a:lnTo>
                  <a:pt x="110659" y="68932"/>
                </a:lnTo>
                <a:lnTo>
                  <a:pt x="110864" y="69034"/>
                </a:lnTo>
                <a:lnTo>
                  <a:pt x="110966" y="68932"/>
                </a:lnTo>
                <a:lnTo>
                  <a:pt x="111375" y="69648"/>
                </a:lnTo>
                <a:lnTo>
                  <a:pt x="111784" y="69852"/>
                </a:lnTo>
                <a:lnTo>
                  <a:pt x="111784" y="70261"/>
                </a:lnTo>
                <a:lnTo>
                  <a:pt x="112295" y="70875"/>
                </a:lnTo>
                <a:lnTo>
                  <a:pt x="112193" y="71182"/>
                </a:lnTo>
                <a:lnTo>
                  <a:pt x="112500" y="71182"/>
                </a:lnTo>
                <a:lnTo>
                  <a:pt x="112193" y="71284"/>
                </a:lnTo>
                <a:lnTo>
                  <a:pt x="117511" y="75477"/>
                </a:lnTo>
                <a:lnTo>
                  <a:pt x="119557" y="74761"/>
                </a:lnTo>
                <a:lnTo>
                  <a:pt x="119250" y="74761"/>
                </a:lnTo>
                <a:lnTo>
                  <a:pt x="120477" y="74659"/>
                </a:lnTo>
                <a:lnTo>
                  <a:pt x="119966" y="74659"/>
                </a:lnTo>
                <a:lnTo>
                  <a:pt x="121295" y="74557"/>
                </a:lnTo>
                <a:lnTo>
                  <a:pt x="121398" y="74761"/>
                </a:lnTo>
                <a:lnTo>
                  <a:pt x="127534" y="73227"/>
                </a:lnTo>
                <a:lnTo>
                  <a:pt x="127330" y="73432"/>
                </a:lnTo>
                <a:lnTo>
                  <a:pt x="129170" y="74455"/>
                </a:lnTo>
                <a:lnTo>
                  <a:pt x="129170" y="74761"/>
                </a:lnTo>
                <a:lnTo>
                  <a:pt x="129068" y="74761"/>
                </a:lnTo>
                <a:lnTo>
                  <a:pt x="129886" y="75477"/>
                </a:lnTo>
                <a:lnTo>
                  <a:pt x="130091" y="75477"/>
                </a:lnTo>
                <a:lnTo>
                  <a:pt x="130398" y="75580"/>
                </a:lnTo>
                <a:lnTo>
                  <a:pt x="130295" y="75170"/>
                </a:lnTo>
                <a:lnTo>
                  <a:pt x="130398" y="75477"/>
                </a:lnTo>
                <a:lnTo>
                  <a:pt x="130602" y="75170"/>
                </a:lnTo>
                <a:lnTo>
                  <a:pt x="131420" y="75375"/>
                </a:lnTo>
                <a:lnTo>
                  <a:pt x="131625" y="74966"/>
                </a:lnTo>
                <a:lnTo>
                  <a:pt x="132341" y="75784"/>
                </a:lnTo>
                <a:lnTo>
                  <a:pt x="132955" y="75886"/>
                </a:lnTo>
                <a:lnTo>
                  <a:pt x="132852" y="79466"/>
                </a:lnTo>
                <a:lnTo>
                  <a:pt x="132648" y="79568"/>
                </a:lnTo>
                <a:lnTo>
                  <a:pt x="133261" y="79875"/>
                </a:lnTo>
                <a:lnTo>
                  <a:pt x="133057" y="79977"/>
                </a:lnTo>
                <a:lnTo>
                  <a:pt x="132648" y="79670"/>
                </a:lnTo>
                <a:lnTo>
                  <a:pt x="132443" y="80591"/>
                </a:lnTo>
                <a:lnTo>
                  <a:pt x="132034" y="80693"/>
                </a:lnTo>
                <a:lnTo>
                  <a:pt x="132852" y="81716"/>
                </a:lnTo>
                <a:lnTo>
                  <a:pt x="132852" y="81716"/>
                </a:lnTo>
                <a:lnTo>
                  <a:pt x="132341" y="81409"/>
                </a:lnTo>
                <a:lnTo>
                  <a:pt x="132750" y="82023"/>
                </a:lnTo>
                <a:lnTo>
                  <a:pt x="132648" y="82023"/>
                </a:lnTo>
                <a:lnTo>
                  <a:pt x="133261" y="82636"/>
                </a:lnTo>
                <a:lnTo>
                  <a:pt x="132955" y="82534"/>
                </a:lnTo>
                <a:lnTo>
                  <a:pt x="135205" y="85909"/>
                </a:lnTo>
                <a:lnTo>
                  <a:pt x="136023" y="86114"/>
                </a:lnTo>
                <a:lnTo>
                  <a:pt x="135307" y="86318"/>
                </a:lnTo>
                <a:lnTo>
                  <a:pt x="135920" y="89284"/>
                </a:lnTo>
                <a:lnTo>
                  <a:pt x="136023" y="89182"/>
                </a:lnTo>
                <a:lnTo>
                  <a:pt x="136432" y="92557"/>
                </a:lnTo>
                <a:lnTo>
                  <a:pt x="134795" y="96648"/>
                </a:lnTo>
                <a:lnTo>
                  <a:pt x="137045" y="103602"/>
                </a:lnTo>
                <a:lnTo>
                  <a:pt x="136943" y="103602"/>
                </a:lnTo>
                <a:lnTo>
                  <a:pt x="140011" y="115364"/>
                </a:lnTo>
                <a:lnTo>
                  <a:pt x="146148" y="114955"/>
                </a:lnTo>
                <a:lnTo>
                  <a:pt x="146557" y="114648"/>
                </a:lnTo>
                <a:lnTo>
                  <a:pt x="147068" y="114648"/>
                </a:lnTo>
                <a:lnTo>
                  <a:pt x="152693" y="109125"/>
                </a:lnTo>
                <a:lnTo>
                  <a:pt x="153205" y="106977"/>
                </a:lnTo>
                <a:lnTo>
                  <a:pt x="153102" y="107080"/>
                </a:lnTo>
                <a:lnTo>
                  <a:pt x="153205" y="106875"/>
                </a:lnTo>
                <a:lnTo>
                  <a:pt x="153205" y="106977"/>
                </a:lnTo>
                <a:lnTo>
                  <a:pt x="155659" y="104523"/>
                </a:lnTo>
                <a:lnTo>
                  <a:pt x="155659" y="102784"/>
                </a:lnTo>
                <a:lnTo>
                  <a:pt x="155557" y="103091"/>
                </a:lnTo>
                <a:lnTo>
                  <a:pt x="155045" y="100330"/>
                </a:lnTo>
                <a:lnTo>
                  <a:pt x="160670" y="95932"/>
                </a:lnTo>
                <a:lnTo>
                  <a:pt x="160875" y="91125"/>
                </a:lnTo>
                <a:lnTo>
                  <a:pt x="160057" y="90307"/>
                </a:lnTo>
                <a:lnTo>
                  <a:pt x="159955" y="87136"/>
                </a:lnTo>
                <a:lnTo>
                  <a:pt x="159341" y="86523"/>
                </a:lnTo>
                <a:lnTo>
                  <a:pt x="161284" y="82125"/>
                </a:lnTo>
                <a:lnTo>
                  <a:pt x="161693" y="82023"/>
                </a:lnTo>
                <a:lnTo>
                  <a:pt x="170591" y="69341"/>
                </a:lnTo>
                <a:lnTo>
                  <a:pt x="170386" y="69136"/>
                </a:lnTo>
                <a:lnTo>
                  <a:pt x="170284" y="69341"/>
                </a:lnTo>
                <a:lnTo>
                  <a:pt x="170182" y="67807"/>
                </a:lnTo>
                <a:lnTo>
                  <a:pt x="164557" y="69341"/>
                </a:lnTo>
                <a:lnTo>
                  <a:pt x="162511" y="68114"/>
                </a:lnTo>
                <a:lnTo>
                  <a:pt x="163330" y="67602"/>
                </a:lnTo>
                <a:lnTo>
                  <a:pt x="162920" y="66784"/>
                </a:lnTo>
                <a:lnTo>
                  <a:pt x="162920" y="66886"/>
                </a:lnTo>
                <a:lnTo>
                  <a:pt x="159955" y="64125"/>
                </a:lnTo>
                <a:lnTo>
                  <a:pt x="159955" y="64534"/>
                </a:lnTo>
                <a:lnTo>
                  <a:pt x="157193" y="58295"/>
                </a:lnTo>
                <a:lnTo>
                  <a:pt x="157193" y="58295"/>
                </a:lnTo>
                <a:lnTo>
                  <a:pt x="157295" y="58398"/>
                </a:lnTo>
                <a:lnTo>
                  <a:pt x="156375" y="56761"/>
                </a:lnTo>
                <a:lnTo>
                  <a:pt x="155966" y="56557"/>
                </a:lnTo>
                <a:lnTo>
                  <a:pt x="155659" y="56148"/>
                </a:lnTo>
                <a:lnTo>
                  <a:pt x="155864" y="55432"/>
                </a:lnTo>
                <a:lnTo>
                  <a:pt x="152591" y="49193"/>
                </a:lnTo>
                <a:lnTo>
                  <a:pt x="152591" y="49193"/>
                </a:lnTo>
                <a:lnTo>
                  <a:pt x="153716" y="51136"/>
                </a:lnTo>
                <a:lnTo>
                  <a:pt x="154330" y="50830"/>
                </a:lnTo>
                <a:lnTo>
                  <a:pt x="154739" y="49602"/>
                </a:lnTo>
                <a:lnTo>
                  <a:pt x="154534" y="51136"/>
                </a:lnTo>
                <a:lnTo>
                  <a:pt x="158727" y="56557"/>
                </a:lnTo>
                <a:lnTo>
                  <a:pt x="158625" y="56557"/>
                </a:lnTo>
                <a:lnTo>
                  <a:pt x="162614" y="64330"/>
                </a:lnTo>
                <a:lnTo>
                  <a:pt x="162511" y="64227"/>
                </a:lnTo>
                <a:lnTo>
                  <a:pt x="162511" y="64227"/>
                </a:lnTo>
                <a:lnTo>
                  <a:pt x="163330" y="66989"/>
                </a:lnTo>
                <a:lnTo>
                  <a:pt x="171102" y="63818"/>
                </a:lnTo>
                <a:lnTo>
                  <a:pt x="171102" y="63409"/>
                </a:lnTo>
                <a:lnTo>
                  <a:pt x="173557" y="62489"/>
                </a:lnTo>
                <a:lnTo>
                  <a:pt x="173659" y="61977"/>
                </a:lnTo>
                <a:lnTo>
                  <a:pt x="174580" y="61568"/>
                </a:lnTo>
                <a:lnTo>
                  <a:pt x="174989" y="60750"/>
                </a:lnTo>
                <a:lnTo>
                  <a:pt x="175807" y="60443"/>
                </a:lnTo>
                <a:lnTo>
                  <a:pt x="175705" y="59625"/>
                </a:lnTo>
                <a:lnTo>
                  <a:pt x="176114" y="58807"/>
                </a:lnTo>
                <a:lnTo>
                  <a:pt x="176216" y="59114"/>
                </a:lnTo>
                <a:lnTo>
                  <a:pt x="177341" y="57170"/>
                </a:lnTo>
                <a:lnTo>
                  <a:pt x="174273" y="54920"/>
                </a:lnTo>
                <a:lnTo>
                  <a:pt x="173864" y="52977"/>
                </a:lnTo>
                <a:lnTo>
                  <a:pt x="172330" y="55023"/>
                </a:lnTo>
                <a:lnTo>
                  <a:pt x="170080" y="55330"/>
                </a:lnTo>
                <a:lnTo>
                  <a:pt x="169875" y="55023"/>
                </a:lnTo>
                <a:lnTo>
                  <a:pt x="169568" y="55023"/>
                </a:lnTo>
                <a:lnTo>
                  <a:pt x="169670" y="54818"/>
                </a:lnTo>
                <a:lnTo>
                  <a:pt x="169466" y="54716"/>
                </a:lnTo>
                <a:lnTo>
                  <a:pt x="169670" y="54000"/>
                </a:lnTo>
                <a:lnTo>
                  <a:pt x="169466" y="53284"/>
                </a:lnTo>
                <a:lnTo>
                  <a:pt x="169057" y="53795"/>
                </a:lnTo>
                <a:lnTo>
                  <a:pt x="169057" y="54511"/>
                </a:lnTo>
                <a:lnTo>
                  <a:pt x="168239" y="53182"/>
                </a:lnTo>
                <a:lnTo>
                  <a:pt x="168341" y="53182"/>
                </a:lnTo>
                <a:lnTo>
                  <a:pt x="168239" y="52568"/>
                </a:lnTo>
                <a:lnTo>
                  <a:pt x="168341" y="52568"/>
                </a:lnTo>
                <a:lnTo>
                  <a:pt x="165886" y="49807"/>
                </a:lnTo>
                <a:lnTo>
                  <a:pt x="166193" y="49602"/>
                </a:lnTo>
                <a:lnTo>
                  <a:pt x="165989" y="49193"/>
                </a:lnTo>
                <a:lnTo>
                  <a:pt x="166398" y="49295"/>
                </a:lnTo>
                <a:lnTo>
                  <a:pt x="166807" y="48682"/>
                </a:lnTo>
                <a:lnTo>
                  <a:pt x="166807" y="48784"/>
                </a:lnTo>
                <a:lnTo>
                  <a:pt x="171409" y="52568"/>
                </a:lnTo>
                <a:lnTo>
                  <a:pt x="172943" y="52466"/>
                </a:lnTo>
                <a:lnTo>
                  <a:pt x="173557" y="52057"/>
                </a:lnTo>
                <a:lnTo>
                  <a:pt x="174273" y="52364"/>
                </a:lnTo>
                <a:lnTo>
                  <a:pt x="174580" y="53182"/>
                </a:lnTo>
                <a:lnTo>
                  <a:pt x="177545" y="54000"/>
                </a:lnTo>
                <a:lnTo>
                  <a:pt x="177648" y="53898"/>
                </a:lnTo>
                <a:lnTo>
                  <a:pt x="177750" y="54000"/>
                </a:lnTo>
                <a:lnTo>
                  <a:pt x="182761" y="53898"/>
                </a:lnTo>
                <a:lnTo>
                  <a:pt x="182557" y="53795"/>
                </a:lnTo>
                <a:lnTo>
                  <a:pt x="182557" y="53795"/>
                </a:lnTo>
                <a:lnTo>
                  <a:pt x="182864" y="53898"/>
                </a:lnTo>
                <a:lnTo>
                  <a:pt x="182966" y="53898"/>
                </a:lnTo>
                <a:lnTo>
                  <a:pt x="184091" y="55432"/>
                </a:lnTo>
                <a:lnTo>
                  <a:pt x="184500" y="55636"/>
                </a:lnTo>
                <a:lnTo>
                  <a:pt x="184500" y="55534"/>
                </a:lnTo>
                <a:lnTo>
                  <a:pt x="185114" y="55534"/>
                </a:lnTo>
                <a:lnTo>
                  <a:pt x="184909" y="56045"/>
                </a:lnTo>
                <a:lnTo>
                  <a:pt x="185727" y="56557"/>
                </a:lnTo>
                <a:lnTo>
                  <a:pt x="186750" y="56250"/>
                </a:lnTo>
                <a:lnTo>
                  <a:pt x="185727" y="57068"/>
                </a:lnTo>
                <a:lnTo>
                  <a:pt x="185420" y="57068"/>
                </a:lnTo>
                <a:lnTo>
                  <a:pt x="187568" y="58602"/>
                </a:lnTo>
                <a:lnTo>
                  <a:pt x="188386" y="58193"/>
                </a:lnTo>
                <a:lnTo>
                  <a:pt x="188284" y="57170"/>
                </a:lnTo>
                <a:lnTo>
                  <a:pt x="188898" y="57170"/>
                </a:lnTo>
                <a:lnTo>
                  <a:pt x="188693" y="57682"/>
                </a:lnTo>
                <a:lnTo>
                  <a:pt x="189205" y="57682"/>
                </a:lnTo>
                <a:lnTo>
                  <a:pt x="188795" y="57989"/>
                </a:lnTo>
                <a:lnTo>
                  <a:pt x="188898" y="57989"/>
                </a:lnTo>
                <a:lnTo>
                  <a:pt x="189307" y="60239"/>
                </a:lnTo>
                <a:lnTo>
                  <a:pt x="189205" y="60239"/>
                </a:lnTo>
                <a:lnTo>
                  <a:pt x="189205" y="60545"/>
                </a:lnTo>
                <a:lnTo>
                  <a:pt x="189307" y="60341"/>
                </a:lnTo>
                <a:lnTo>
                  <a:pt x="190636" y="64227"/>
                </a:lnTo>
                <a:lnTo>
                  <a:pt x="190534" y="64227"/>
                </a:lnTo>
                <a:lnTo>
                  <a:pt x="193160" y="69965"/>
                </a:lnTo>
                <a:lnTo>
                  <a:pt x="194216" y="71693"/>
                </a:lnTo>
                <a:lnTo>
                  <a:pt x="195955" y="70568"/>
                </a:lnTo>
                <a:lnTo>
                  <a:pt x="195545" y="70261"/>
                </a:lnTo>
                <a:lnTo>
                  <a:pt x="195852" y="69443"/>
                </a:lnTo>
                <a:lnTo>
                  <a:pt x="196364" y="69239"/>
                </a:lnTo>
                <a:lnTo>
                  <a:pt x="196568" y="66375"/>
                </a:lnTo>
                <a:lnTo>
                  <a:pt x="196466" y="66170"/>
                </a:lnTo>
                <a:lnTo>
                  <a:pt x="196261" y="63920"/>
                </a:lnTo>
                <a:lnTo>
                  <a:pt x="196875" y="63818"/>
                </a:lnTo>
                <a:lnTo>
                  <a:pt x="200455" y="59830"/>
                </a:lnTo>
                <a:lnTo>
                  <a:pt x="200250" y="59932"/>
                </a:lnTo>
                <a:lnTo>
                  <a:pt x="200250" y="59932"/>
                </a:lnTo>
                <a:lnTo>
                  <a:pt x="201580" y="58705"/>
                </a:lnTo>
                <a:lnTo>
                  <a:pt x="201477" y="58091"/>
                </a:lnTo>
                <a:lnTo>
                  <a:pt x="202398" y="57580"/>
                </a:lnTo>
                <a:lnTo>
                  <a:pt x="202295" y="57068"/>
                </a:lnTo>
                <a:lnTo>
                  <a:pt x="202500" y="57580"/>
                </a:lnTo>
                <a:lnTo>
                  <a:pt x="202705" y="57682"/>
                </a:lnTo>
                <a:lnTo>
                  <a:pt x="202909" y="57273"/>
                </a:lnTo>
                <a:lnTo>
                  <a:pt x="203114" y="57886"/>
                </a:lnTo>
                <a:lnTo>
                  <a:pt x="203216" y="57682"/>
                </a:lnTo>
                <a:lnTo>
                  <a:pt x="203420" y="57784"/>
                </a:lnTo>
                <a:lnTo>
                  <a:pt x="203420" y="57784"/>
                </a:lnTo>
                <a:lnTo>
                  <a:pt x="203216" y="57477"/>
                </a:lnTo>
                <a:lnTo>
                  <a:pt x="203318" y="57273"/>
                </a:lnTo>
                <a:lnTo>
                  <a:pt x="203625" y="57682"/>
                </a:lnTo>
                <a:lnTo>
                  <a:pt x="203625" y="57170"/>
                </a:lnTo>
                <a:lnTo>
                  <a:pt x="203830" y="57682"/>
                </a:lnTo>
                <a:lnTo>
                  <a:pt x="204136" y="56966"/>
                </a:lnTo>
                <a:lnTo>
                  <a:pt x="204136" y="57375"/>
                </a:lnTo>
                <a:lnTo>
                  <a:pt x="204341" y="57273"/>
                </a:lnTo>
                <a:lnTo>
                  <a:pt x="204341" y="57580"/>
                </a:lnTo>
                <a:lnTo>
                  <a:pt x="204648" y="57170"/>
                </a:lnTo>
                <a:lnTo>
                  <a:pt x="204545" y="56250"/>
                </a:lnTo>
                <a:lnTo>
                  <a:pt x="204239" y="55943"/>
                </a:lnTo>
                <a:lnTo>
                  <a:pt x="204443" y="55943"/>
                </a:lnTo>
                <a:lnTo>
                  <a:pt x="204443" y="55739"/>
                </a:lnTo>
                <a:lnTo>
                  <a:pt x="205773" y="57068"/>
                </a:lnTo>
                <a:lnTo>
                  <a:pt x="206795" y="59216"/>
                </a:lnTo>
                <a:lnTo>
                  <a:pt x="206795" y="58909"/>
                </a:lnTo>
                <a:lnTo>
                  <a:pt x="207102" y="59011"/>
                </a:lnTo>
                <a:lnTo>
                  <a:pt x="207307" y="59625"/>
                </a:lnTo>
                <a:lnTo>
                  <a:pt x="207307" y="59420"/>
                </a:lnTo>
                <a:lnTo>
                  <a:pt x="207818" y="59523"/>
                </a:lnTo>
                <a:lnTo>
                  <a:pt x="208125" y="60136"/>
                </a:lnTo>
                <a:lnTo>
                  <a:pt x="207716" y="60136"/>
                </a:lnTo>
                <a:lnTo>
                  <a:pt x="208125" y="60648"/>
                </a:lnTo>
                <a:lnTo>
                  <a:pt x="208125" y="60239"/>
                </a:lnTo>
                <a:lnTo>
                  <a:pt x="208432" y="60750"/>
                </a:lnTo>
                <a:lnTo>
                  <a:pt x="208330" y="60750"/>
                </a:lnTo>
                <a:lnTo>
                  <a:pt x="208739" y="63614"/>
                </a:lnTo>
                <a:lnTo>
                  <a:pt x="209148" y="63102"/>
                </a:lnTo>
                <a:lnTo>
                  <a:pt x="209148" y="63716"/>
                </a:lnTo>
                <a:lnTo>
                  <a:pt x="209352" y="63409"/>
                </a:lnTo>
                <a:lnTo>
                  <a:pt x="210170" y="63409"/>
                </a:lnTo>
                <a:lnTo>
                  <a:pt x="210477" y="63205"/>
                </a:lnTo>
                <a:lnTo>
                  <a:pt x="210477" y="62795"/>
                </a:lnTo>
                <a:lnTo>
                  <a:pt x="210886" y="62898"/>
                </a:lnTo>
                <a:lnTo>
                  <a:pt x="210989" y="62182"/>
                </a:lnTo>
                <a:lnTo>
                  <a:pt x="211807" y="63000"/>
                </a:lnTo>
                <a:lnTo>
                  <a:pt x="212318" y="64943"/>
                </a:lnTo>
                <a:lnTo>
                  <a:pt x="212216" y="64943"/>
                </a:lnTo>
                <a:lnTo>
                  <a:pt x="212523" y="65966"/>
                </a:lnTo>
                <a:lnTo>
                  <a:pt x="212625" y="65659"/>
                </a:lnTo>
                <a:lnTo>
                  <a:pt x="213239" y="69750"/>
                </a:lnTo>
                <a:lnTo>
                  <a:pt x="213341" y="69545"/>
                </a:lnTo>
                <a:lnTo>
                  <a:pt x="213136" y="71386"/>
                </a:lnTo>
                <a:lnTo>
                  <a:pt x="218045" y="78545"/>
                </a:lnTo>
                <a:lnTo>
                  <a:pt x="218455" y="78545"/>
                </a:lnTo>
                <a:lnTo>
                  <a:pt x="218557" y="78341"/>
                </a:lnTo>
                <a:lnTo>
                  <a:pt x="218864" y="78341"/>
                </a:lnTo>
                <a:lnTo>
                  <a:pt x="217739" y="74659"/>
                </a:lnTo>
                <a:lnTo>
                  <a:pt x="215182" y="72307"/>
                </a:lnTo>
                <a:lnTo>
                  <a:pt x="215284" y="72614"/>
                </a:lnTo>
                <a:lnTo>
                  <a:pt x="214875" y="72102"/>
                </a:lnTo>
                <a:lnTo>
                  <a:pt x="215182" y="72307"/>
                </a:lnTo>
                <a:lnTo>
                  <a:pt x="214875" y="71284"/>
                </a:lnTo>
                <a:lnTo>
                  <a:pt x="214773" y="71386"/>
                </a:lnTo>
                <a:lnTo>
                  <a:pt x="213852" y="69852"/>
                </a:lnTo>
                <a:lnTo>
                  <a:pt x="214364" y="66580"/>
                </a:lnTo>
                <a:lnTo>
                  <a:pt x="214261" y="66375"/>
                </a:lnTo>
                <a:lnTo>
                  <a:pt x="215080" y="66273"/>
                </a:lnTo>
                <a:lnTo>
                  <a:pt x="215080" y="66784"/>
                </a:lnTo>
                <a:lnTo>
                  <a:pt x="216409" y="67398"/>
                </a:lnTo>
                <a:lnTo>
                  <a:pt x="216409" y="67295"/>
                </a:lnTo>
                <a:lnTo>
                  <a:pt x="216716" y="67602"/>
                </a:lnTo>
                <a:lnTo>
                  <a:pt x="216716" y="67500"/>
                </a:lnTo>
                <a:lnTo>
                  <a:pt x="217023" y="68011"/>
                </a:lnTo>
                <a:lnTo>
                  <a:pt x="217125" y="67909"/>
                </a:lnTo>
                <a:lnTo>
                  <a:pt x="217330" y="68625"/>
                </a:lnTo>
                <a:lnTo>
                  <a:pt x="217636" y="68625"/>
                </a:lnTo>
                <a:lnTo>
                  <a:pt x="217739" y="69034"/>
                </a:lnTo>
                <a:lnTo>
                  <a:pt x="219068" y="69648"/>
                </a:lnTo>
                <a:lnTo>
                  <a:pt x="218966" y="71182"/>
                </a:lnTo>
                <a:lnTo>
                  <a:pt x="218966" y="71182"/>
                </a:lnTo>
                <a:lnTo>
                  <a:pt x="219886" y="70568"/>
                </a:lnTo>
                <a:lnTo>
                  <a:pt x="219886" y="69750"/>
                </a:lnTo>
                <a:lnTo>
                  <a:pt x="220500" y="70159"/>
                </a:lnTo>
                <a:lnTo>
                  <a:pt x="220091" y="69545"/>
                </a:lnTo>
                <a:lnTo>
                  <a:pt x="220602" y="69852"/>
                </a:lnTo>
                <a:lnTo>
                  <a:pt x="220398" y="69443"/>
                </a:lnTo>
                <a:lnTo>
                  <a:pt x="222545" y="68318"/>
                </a:lnTo>
                <a:lnTo>
                  <a:pt x="222737" y="67743"/>
                </a:lnTo>
                <a:lnTo>
                  <a:pt x="222648" y="67295"/>
                </a:lnTo>
                <a:lnTo>
                  <a:pt x="222750" y="67295"/>
                </a:lnTo>
                <a:lnTo>
                  <a:pt x="222750" y="66886"/>
                </a:lnTo>
                <a:lnTo>
                  <a:pt x="222852" y="67091"/>
                </a:lnTo>
                <a:lnTo>
                  <a:pt x="222545" y="65864"/>
                </a:lnTo>
                <a:lnTo>
                  <a:pt x="219375" y="61773"/>
                </a:lnTo>
                <a:lnTo>
                  <a:pt x="219477" y="61773"/>
                </a:lnTo>
                <a:lnTo>
                  <a:pt x="218659" y="60239"/>
                </a:lnTo>
                <a:lnTo>
                  <a:pt x="219170" y="58398"/>
                </a:lnTo>
                <a:lnTo>
                  <a:pt x="219682" y="58500"/>
                </a:lnTo>
                <a:lnTo>
                  <a:pt x="220602" y="57477"/>
                </a:lnTo>
                <a:lnTo>
                  <a:pt x="221216" y="57989"/>
                </a:lnTo>
                <a:lnTo>
                  <a:pt x="221625" y="57682"/>
                </a:lnTo>
                <a:lnTo>
                  <a:pt x="221830" y="57886"/>
                </a:lnTo>
                <a:lnTo>
                  <a:pt x="221830" y="58500"/>
                </a:lnTo>
                <a:lnTo>
                  <a:pt x="222239" y="59011"/>
                </a:lnTo>
                <a:lnTo>
                  <a:pt x="222136" y="59011"/>
                </a:lnTo>
                <a:lnTo>
                  <a:pt x="222545" y="59114"/>
                </a:lnTo>
                <a:lnTo>
                  <a:pt x="222239" y="58500"/>
                </a:lnTo>
                <a:lnTo>
                  <a:pt x="222443" y="58091"/>
                </a:lnTo>
                <a:lnTo>
                  <a:pt x="224080" y="57477"/>
                </a:lnTo>
                <a:lnTo>
                  <a:pt x="224591" y="57477"/>
                </a:lnTo>
                <a:lnTo>
                  <a:pt x="224693" y="57170"/>
                </a:lnTo>
                <a:lnTo>
                  <a:pt x="225102" y="57068"/>
                </a:lnTo>
                <a:lnTo>
                  <a:pt x="224795" y="56455"/>
                </a:lnTo>
                <a:lnTo>
                  <a:pt x="225000" y="56250"/>
                </a:lnTo>
                <a:lnTo>
                  <a:pt x="225716" y="57068"/>
                </a:lnTo>
                <a:lnTo>
                  <a:pt x="226023" y="56659"/>
                </a:lnTo>
                <a:lnTo>
                  <a:pt x="226125" y="56761"/>
                </a:lnTo>
                <a:lnTo>
                  <a:pt x="226534" y="56659"/>
                </a:lnTo>
                <a:lnTo>
                  <a:pt x="226739" y="56659"/>
                </a:lnTo>
                <a:lnTo>
                  <a:pt x="226739" y="56557"/>
                </a:lnTo>
                <a:lnTo>
                  <a:pt x="227352" y="56455"/>
                </a:lnTo>
                <a:lnTo>
                  <a:pt x="227761" y="55739"/>
                </a:lnTo>
                <a:lnTo>
                  <a:pt x="228170" y="55739"/>
                </a:lnTo>
                <a:lnTo>
                  <a:pt x="228375" y="55534"/>
                </a:lnTo>
                <a:lnTo>
                  <a:pt x="228477" y="54920"/>
                </a:lnTo>
                <a:lnTo>
                  <a:pt x="229807" y="54000"/>
                </a:lnTo>
                <a:lnTo>
                  <a:pt x="229705" y="53386"/>
                </a:lnTo>
                <a:lnTo>
                  <a:pt x="229193" y="53182"/>
                </a:lnTo>
                <a:lnTo>
                  <a:pt x="229807" y="52977"/>
                </a:lnTo>
                <a:lnTo>
                  <a:pt x="229398" y="52466"/>
                </a:lnTo>
                <a:lnTo>
                  <a:pt x="229602" y="52466"/>
                </a:lnTo>
                <a:lnTo>
                  <a:pt x="229807" y="52670"/>
                </a:lnTo>
                <a:lnTo>
                  <a:pt x="230318" y="50932"/>
                </a:lnTo>
                <a:lnTo>
                  <a:pt x="230727" y="50932"/>
                </a:lnTo>
                <a:lnTo>
                  <a:pt x="230523" y="50318"/>
                </a:lnTo>
                <a:lnTo>
                  <a:pt x="230625" y="50318"/>
                </a:lnTo>
                <a:lnTo>
                  <a:pt x="230318" y="50114"/>
                </a:lnTo>
                <a:lnTo>
                  <a:pt x="230727" y="50114"/>
                </a:lnTo>
                <a:lnTo>
                  <a:pt x="230625" y="49602"/>
                </a:lnTo>
                <a:lnTo>
                  <a:pt x="230318" y="49705"/>
                </a:lnTo>
                <a:lnTo>
                  <a:pt x="230625" y="49295"/>
                </a:lnTo>
                <a:lnTo>
                  <a:pt x="229807" y="48886"/>
                </a:lnTo>
                <a:lnTo>
                  <a:pt x="229295" y="49091"/>
                </a:lnTo>
                <a:lnTo>
                  <a:pt x="228886" y="48989"/>
                </a:lnTo>
                <a:lnTo>
                  <a:pt x="230011" y="48273"/>
                </a:lnTo>
                <a:lnTo>
                  <a:pt x="229909" y="47966"/>
                </a:lnTo>
                <a:lnTo>
                  <a:pt x="228682" y="47148"/>
                </a:lnTo>
                <a:lnTo>
                  <a:pt x="228170" y="47250"/>
                </a:lnTo>
                <a:lnTo>
                  <a:pt x="228477" y="47045"/>
                </a:lnTo>
                <a:lnTo>
                  <a:pt x="229807" y="47455"/>
                </a:lnTo>
                <a:lnTo>
                  <a:pt x="226227" y="44080"/>
                </a:lnTo>
                <a:lnTo>
                  <a:pt x="226739" y="43057"/>
                </a:lnTo>
                <a:lnTo>
                  <a:pt x="226534" y="42750"/>
                </a:lnTo>
                <a:lnTo>
                  <a:pt x="226534" y="42750"/>
                </a:lnTo>
                <a:lnTo>
                  <a:pt x="226739" y="42955"/>
                </a:lnTo>
                <a:lnTo>
                  <a:pt x="227045" y="42545"/>
                </a:lnTo>
                <a:lnTo>
                  <a:pt x="226943" y="42341"/>
                </a:lnTo>
                <a:lnTo>
                  <a:pt x="228170" y="41932"/>
                </a:lnTo>
                <a:lnTo>
                  <a:pt x="228170" y="41523"/>
                </a:lnTo>
                <a:lnTo>
                  <a:pt x="225920" y="41216"/>
                </a:lnTo>
                <a:lnTo>
                  <a:pt x="225511" y="41830"/>
                </a:lnTo>
                <a:lnTo>
                  <a:pt x="225000" y="41625"/>
                </a:lnTo>
                <a:lnTo>
                  <a:pt x="224898" y="41216"/>
                </a:lnTo>
                <a:lnTo>
                  <a:pt x="223159" y="39989"/>
                </a:lnTo>
                <a:lnTo>
                  <a:pt x="224182" y="39580"/>
                </a:lnTo>
                <a:lnTo>
                  <a:pt x="224284" y="38966"/>
                </a:lnTo>
                <a:lnTo>
                  <a:pt x="224898" y="38659"/>
                </a:lnTo>
                <a:lnTo>
                  <a:pt x="225000" y="38250"/>
                </a:lnTo>
                <a:lnTo>
                  <a:pt x="225614" y="37943"/>
                </a:lnTo>
                <a:lnTo>
                  <a:pt x="226227" y="38557"/>
                </a:lnTo>
                <a:lnTo>
                  <a:pt x="226023" y="39477"/>
                </a:lnTo>
                <a:lnTo>
                  <a:pt x="226432" y="39477"/>
                </a:lnTo>
                <a:lnTo>
                  <a:pt x="226432" y="39784"/>
                </a:lnTo>
                <a:lnTo>
                  <a:pt x="226125" y="39989"/>
                </a:lnTo>
                <a:lnTo>
                  <a:pt x="226534" y="39989"/>
                </a:lnTo>
                <a:lnTo>
                  <a:pt x="226636" y="39886"/>
                </a:lnTo>
                <a:lnTo>
                  <a:pt x="228273" y="38864"/>
                </a:lnTo>
                <a:lnTo>
                  <a:pt x="228682" y="39273"/>
                </a:lnTo>
                <a:lnTo>
                  <a:pt x="228784" y="39068"/>
                </a:lnTo>
                <a:lnTo>
                  <a:pt x="229500" y="39580"/>
                </a:lnTo>
                <a:lnTo>
                  <a:pt x="229602" y="40091"/>
                </a:lnTo>
                <a:lnTo>
                  <a:pt x="229909" y="40193"/>
                </a:lnTo>
                <a:lnTo>
                  <a:pt x="229500" y="40807"/>
                </a:lnTo>
                <a:lnTo>
                  <a:pt x="230011" y="40807"/>
                </a:lnTo>
                <a:lnTo>
                  <a:pt x="229807" y="41011"/>
                </a:lnTo>
                <a:lnTo>
                  <a:pt x="230114" y="41114"/>
                </a:lnTo>
                <a:lnTo>
                  <a:pt x="230216" y="41216"/>
                </a:lnTo>
                <a:lnTo>
                  <a:pt x="230420" y="41114"/>
                </a:lnTo>
                <a:lnTo>
                  <a:pt x="230523" y="40909"/>
                </a:lnTo>
                <a:lnTo>
                  <a:pt x="231955" y="42136"/>
                </a:lnTo>
                <a:lnTo>
                  <a:pt x="231341" y="42136"/>
                </a:lnTo>
                <a:lnTo>
                  <a:pt x="232670" y="44182"/>
                </a:lnTo>
                <a:lnTo>
                  <a:pt x="232568" y="44284"/>
                </a:lnTo>
                <a:lnTo>
                  <a:pt x="232670" y="44386"/>
                </a:lnTo>
                <a:lnTo>
                  <a:pt x="232466" y="44386"/>
                </a:lnTo>
                <a:lnTo>
                  <a:pt x="232875" y="44795"/>
                </a:lnTo>
                <a:lnTo>
                  <a:pt x="233080" y="44591"/>
                </a:lnTo>
                <a:lnTo>
                  <a:pt x="233182" y="44284"/>
                </a:lnTo>
                <a:lnTo>
                  <a:pt x="233489" y="44489"/>
                </a:lnTo>
                <a:lnTo>
                  <a:pt x="233386" y="44284"/>
                </a:lnTo>
                <a:lnTo>
                  <a:pt x="233591" y="44284"/>
                </a:lnTo>
                <a:lnTo>
                  <a:pt x="233693" y="44080"/>
                </a:lnTo>
                <a:lnTo>
                  <a:pt x="234205" y="44182"/>
                </a:lnTo>
                <a:lnTo>
                  <a:pt x="234614" y="43875"/>
                </a:lnTo>
                <a:lnTo>
                  <a:pt x="234614" y="42955"/>
                </a:lnTo>
                <a:lnTo>
                  <a:pt x="231034" y="39170"/>
                </a:lnTo>
                <a:lnTo>
                  <a:pt x="232261" y="38045"/>
                </a:lnTo>
                <a:lnTo>
                  <a:pt x="232057" y="36205"/>
                </a:lnTo>
                <a:lnTo>
                  <a:pt x="232057" y="36205"/>
                </a:lnTo>
                <a:lnTo>
                  <a:pt x="232364" y="36307"/>
                </a:lnTo>
                <a:lnTo>
                  <a:pt x="232670" y="35591"/>
                </a:lnTo>
                <a:lnTo>
                  <a:pt x="232977" y="35591"/>
                </a:lnTo>
                <a:lnTo>
                  <a:pt x="234102" y="36102"/>
                </a:lnTo>
                <a:lnTo>
                  <a:pt x="235739" y="30273"/>
                </a:lnTo>
                <a:lnTo>
                  <a:pt x="232670" y="25773"/>
                </a:lnTo>
                <a:lnTo>
                  <a:pt x="232670" y="25466"/>
                </a:lnTo>
                <a:lnTo>
                  <a:pt x="229909" y="24545"/>
                </a:lnTo>
                <a:lnTo>
                  <a:pt x="230420" y="25159"/>
                </a:lnTo>
                <a:lnTo>
                  <a:pt x="230318" y="25364"/>
                </a:lnTo>
                <a:lnTo>
                  <a:pt x="230114" y="24955"/>
                </a:lnTo>
                <a:lnTo>
                  <a:pt x="230114" y="25159"/>
                </a:lnTo>
                <a:lnTo>
                  <a:pt x="229500" y="25261"/>
                </a:lnTo>
                <a:lnTo>
                  <a:pt x="229602" y="24955"/>
                </a:lnTo>
                <a:lnTo>
                  <a:pt x="228886" y="24648"/>
                </a:lnTo>
                <a:lnTo>
                  <a:pt x="229193" y="25057"/>
                </a:lnTo>
                <a:lnTo>
                  <a:pt x="226841" y="23830"/>
                </a:lnTo>
                <a:lnTo>
                  <a:pt x="228068" y="21068"/>
                </a:lnTo>
                <a:lnTo>
                  <a:pt x="227864" y="20761"/>
                </a:lnTo>
                <a:lnTo>
                  <a:pt x="228170" y="20455"/>
                </a:lnTo>
                <a:lnTo>
                  <a:pt x="228170" y="20045"/>
                </a:lnTo>
                <a:lnTo>
                  <a:pt x="231034" y="19841"/>
                </a:lnTo>
                <a:lnTo>
                  <a:pt x="231034" y="19636"/>
                </a:lnTo>
                <a:lnTo>
                  <a:pt x="232875" y="19841"/>
                </a:lnTo>
                <a:lnTo>
                  <a:pt x="232568" y="19534"/>
                </a:lnTo>
                <a:lnTo>
                  <a:pt x="232875" y="19636"/>
                </a:lnTo>
                <a:lnTo>
                  <a:pt x="232670" y="19432"/>
                </a:lnTo>
                <a:lnTo>
                  <a:pt x="233898" y="19534"/>
                </a:lnTo>
                <a:lnTo>
                  <a:pt x="233795" y="19636"/>
                </a:lnTo>
                <a:lnTo>
                  <a:pt x="235432" y="19841"/>
                </a:lnTo>
                <a:lnTo>
                  <a:pt x="234716" y="19943"/>
                </a:lnTo>
                <a:lnTo>
                  <a:pt x="236250" y="19943"/>
                </a:lnTo>
                <a:lnTo>
                  <a:pt x="236250" y="19841"/>
                </a:lnTo>
                <a:lnTo>
                  <a:pt x="236966" y="19943"/>
                </a:lnTo>
                <a:lnTo>
                  <a:pt x="237068" y="19841"/>
                </a:lnTo>
                <a:lnTo>
                  <a:pt x="237580" y="19841"/>
                </a:lnTo>
                <a:lnTo>
                  <a:pt x="236557" y="19636"/>
                </a:lnTo>
                <a:lnTo>
                  <a:pt x="236148" y="18818"/>
                </a:lnTo>
                <a:lnTo>
                  <a:pt x="236352" y="17489"/>
                </a:lnTo>
                <a:lnTo>
                  <a:pt x="238602" y="17693"/>
                </a:lnTo>
                <a:lnTo>
                  <a:pt x="239011" y="18205"/>
                </a:lnTo>
                <a:lnTo>
                  <a:pt x="239216" y="18102"/>
                </a:lnTo>
                <a:lnTo>
                  <a:pt x="239625" y="18511"/>
                </a:lnTo>
                <a:lnTo>
                  <a:pt x="239932" y="18409"/>
                </a:lnTo>
                <a:lnTo>
                  <a:pt x="240341" y="17591"/>
                </a:lnTo>
                <a:lnTo>
                  <a:pt x="240239" y="17489"/>
                </a:lnTo>
                <a:lnTo>
                  <a:pt x="240648" y="17693"/>
                </a:lnTo>
                <a:lnTo>
                  <a:pt x="239727" y="16773"/>
                </a:lnTo>
                <a:lnTo>
                  <a:pt x="241364" y="16875"/>
                </a:lnTo>
                <a:lnTo>
                  <a:pt x="240648" y="16875"/>
                </a:lnTo>
                <a:lnTo>
                  <a:pt x="241875" y="18307"/>
                </a:lnTo>
                <a:lnTo>
                  <a:pt x="241261" y="18614"/>
                </a:lnTo>
                <a:lnTo>
                  <a:pt x="241261" y="19432"/>
                </a:lnTo>
                <a:lnTo>
                  <a:pt x="241159" y="19534"/>
                </a:lnTo>
                <a:lnTo>
                  <a:pt x="241057" y="20966"/>
                </a:lnTo>
                <a:lnTo>
                  <a:pt x="240648" y="20966"/>
                </a:lnTo>
                <a:lnTo>
                  <a:pt x="240750" y="21170"/>
                </a:lnTo>
                <a:lnTo>
                  <a:pt x="240443" y="21273"/>
                </a:lnTo>
                <a:lnTo>
                  <a:pt x="240852" y="21784"/>
                </a:lnTo>
                <a:lnTo>
                  <a:pt x="240852" y="22398"/>
                </a:lnTo>
                <a:lnTo>
                  <a:pt x="246784" y="27716"/>
                </a:lnTo>
                <a:lnTo>
                  <a:pt x="247091" y="26898"/>
                </a:lnTo>
                <a:lnTo>
                  <a:pt x="246273" y="25773"/>
                </a:lnTo>
                <a:lnTo>
                  <a:pt x="246273" y="25773"/>
                </a:lnTo>
                <a:lnTo>
                  <a:pt x="246580" y="25977"/>
                </a:lnTo>
                <a:lnTo>
                  <a:pt x="247398" y="25773"/>
                </a:lnTo>
                <a:lnTo>
                  <a:pt x="246477" y="24852"/>
                </a:lnTo>
                <a:lnTo>
                  <a:pt x="246580" y="24341"/>
                </a:lnTo>
                <a:lnTo>
                  <a:pt x="247193" y="24341"/>
                </a:lnTo>
                <a:lnTo>
                  <a:pt x="246068" y="22705"/>
                </a:lnTo>
                <a:lnTo>
                  <a:pt x="246170" y="22398"/>
                </a:lnTo>
                <a:lnTo>
                  <a:pt x="246375" y="22807"/>
                </a:lnTo>
                <a:lnTo>
                  <a:pt x="246784" y="22705"/>
                </a:lnTo>
                <a:lnTo>
                  <a:pt x="245045" y="21170"/>
                </a:lnTo>
                <a:lnTo>
                  <a:pt x="244330" y="21068"/>
                </a:lnTo>
                <a:lnTo>
                  <a:pt x="244432" y="21273"/>
                </a:lnTo>
                <a:lnTo>
                  <a:pt x="243614" y="20761"/>
                </a:lnTo>
                <a:lnTo>
                  <a:pt x="243307" y="19943"/>
                </a:lnTo>
                <a:lnTo>
                  <a:pt x="243409" y="19943"/>
                </a:lnTo>
                <a:lnTo>
                  <a:pt x="242898" y="19227"/>
                </a:lnTo>
                <a:lnTo>
                  <a:pt x="244023" y="19227"/>
                </a:lnTo>
                <a:lnTo>
                  <a:pt x="243818" y="19023"/>
                </a:lnTo>
                <a:lnTo>
                  <a:pt x="244330" y="18716"/>
                </a:lnTo>
                <a:lnTo>
                  <a:pt x="244943" y="19227"/>
                </a:lnTo>
                <a:lnTo>
                  <a:pt x="244943" y="18920"/>
                </a:lnTo>
                <a:lnTo>
                  <a:pt x="245250" y="18716"/>
                </a:lnTo>
                <a:lnTo>
                  <a:pt x="247807" y="19125"/>
                </a:lnTo>
                <a:lnTo>
                  <a:pt x="247398" y="18716"/>
                </a:lnTo>
                <a:lnTo>
                  <a:pt x="247909" y="18102"/>
                </a:lnTo>
                <a:lnTo>
                  <a:pt x="247807" y="18000"/>
                </a:lnTo>
                <a:lnTo>
                  <a:pt x="247909" y="17898"/>
                </a:lnTo>
                <a:lnTo>
                  <a:pt x="248011" y="17898"/>
                </a:lnTo>
                <a:lnTo>
                  <a:pt x="247807" y="17693"/>
                </a:lnTo>
                <a:lnTo>
                  <a:pt x="248011" y="17795"/>
                </a:lnTo>
                <a:lnTo>
                  <a:pt x="248011" y="17489"/>
                </a:lnTo>
                <a:lnTo>
                  <a:pt x="249545" y="16773"/>
                </a:lnTo>
                <a:lnTo>
                  <a:pt x="249136" y="16568"/>
                </a:lnTo>
                <a:lnTo>
                  <a:pt x="251182" y="16977"/>
                </a:lnTo>
                <a:lnTo>
                  <a:pt x="251080" y="16670"/>
                </a:lnTo>
                <a:lnTo>
                  <a:pt x="249443" y="15852"/>
                </a:lnTo>
                <a:lnTo>
                  <a:pt x="249443" y="15852"/>
                </a:lnTo>
                <a:lnTo>
                  <a:pt x="249545" y="15955"/>
                </a:lnTo>
                <a:lnTo>
                  <a:pt x="249545" y="15955"/>
                </a:lnTo>
                <a:lnTo>
                  <a:pt x="249136" y="15750"/>
                </a:lnTo>
                <a:lnTo>
                  <a:pt x="249239" y="15750"/>
                </a:lnTo>
                <a:lnTo>
                  <a:pt x="248011" y="15034"/>
                </a:lnTo>
                <a:lnTo>
                  <a:pt x="248114" y="15239"/>
                </a:lnTo>
                <a:lnTo>
                  <a:pt x="245045" y="14830"/>
                </a:lnTo>
                <a:lnTo>
                  <a:pt x="246682" y="14625"/>
                </a:lnTo>
                <a:lnTo>
                  <a:pt x="245761" y="14420"/>
                </a:lnTo>
                <a:lnTo>
                  <a:pt x="248318" y="14420"/>
                </a:lnTo>
                <a:lnTo>
                  <a:pt x="237375" y="10125"/>
                </a:lnTo>
                <a:lnTo>
                  <a:pt x="237477" y="10227"/>
                </a:lnTo>
                <a:lnTo>
                  <a:pt x="235330" y="10023"/>
                </a:lnTo>
                <a:lnTo>
                  <a:pt x="236864" y="11148"/>
                </a:lnTo>
                <a:lnTo>
                  <a:pt x="236864" y="11148"/>
                </a:lnTo>
                <a:lnTo>
                  <a:pt x="234000" y="10330"/>
                </a:lnTo>
                <a:lnTo>
                  <a:pt x="233795" y="10432"/>
                </a:lnTo>
                <a:lnTo>
                  <a:pt x="230523" y="10432"/>
                </a:lnTo>
                <a:lnTo>
                  <a:pt x="231136" y="11352"/>
                </a:lnTo>
                <a:lnTo>
                  <a:pt x="231136" y="11352"/>
                </a:lnTo>
                <a:lnTo>
                  <a:pt x="222034" y="9205"/>
                </a:lnTo>
                <a:lnTo>
                  <a:pt x="222239" y="9205"/>
                </a:lnTo>
                <a:lnTo>
                  <a:pt x="219375" y="8591"/>
                </a:lnTo>
                <a:lnTo>
                  <a:pt x="219886" y="8489"/>
                </a:lnTo>
                <a:lnTo>
                  <a:pt x="217636" y="8080"/>
                </a:lnTo>
                <a:lnTo>
                  <a:pt x="217330" y="8591"/>
                </a:lnTo>
                <a:lnTo>
                  <a:pt x="216614" y="8489"/>
                </a:lnTo>
                <a:lnTo>
                  <a:pt x="217023" y="8489"/>
                </a:lnTo>
                <a:lnTo>
                  <a:pt x="216716" y="8182"/>
                </a:lnTo>
                <a:lnTo>
                  <a:pt x="215693" y="8182"/>
                </a:lnTo>
                <a:lnTo>
                  <a:pt x="216920" y="8080"/>
                </a:lnTo>
                <a:lnTo>
                  <a:pt x="212727" y="7670"/>
                </a:lnTo>
                <a:lnTo>
                  <a:pt x="213341" y="7875"/>
                </a:lnTo>
                <a:lnTo>
                  <a:pt x="212420" y="8080"/>
                </a:lnTo>
                <a:lnTo>
                  <a:pt x="213239" y="8182"/>
                </a:lnTo>
                <a:lnTo>
                  <a:pt x="213034" y="8284"/>
                </a:lnTo>
                <a:lnTo>
                  <a:pt x="212932" y="8386"/>
                </a:lnTo>
                <a:lnTo>
                  <a:pt x="213852" y="8795"/>
                </a:lnTo>
                <a:lnTo>
                  <a:pt x="212830" y="8795"/>
                </a:lnTo>
                <a:lnTo>
                  <a:pt x="213034" y="9000"/>
                </a:lnTo>
                <a:lnTo>
                  <a:pt x="212830" y="9000"/>
                </a:lnTo>
                <a:lnTo>
                  <a:pt x="213034" y="9102"/>
                </a:lnTo>
                <a:lnTo>
                  <a:pt x="210886" y="8693"/>
                </a:lnTo>
                <a:lnTo>
                  <a:pt x="210580" y="8898"/>
                </a:lnTo>
                <a:lnTo>
                  <a:pt x="208739" y="8591"/>
                </a:lnTo>
                <a:lnTo>
                  <a:pt x="209045" y="9000"/>
                </a:lnTo>
                <a:lnTo>
                  <a:pt x="209045" y="9409"/>
                </a:lnTo>
                <a:lnTo>
                  <a:pt x="208534" y="9307"/>
                </a:lnTo>
                <a:lnTo>
                  <a:pt x="206591" y="8693"/>
                </a:lnTo>
                <a:lnTo>
                  <a:pt x="206898" y="8591"/>
                </a:lnTo>
                <a:lnTo>
                  <a:pt x="205057" y="8080"/>
                </a:lnTo>
                <a:lnTo>
                  <a:pt x="206386" y="8284"/>
                </a:lnTo>
                <a:lnTo>
                  <a:pt x="205364" y="7977"/>
                </a:lnTo>
                <a:lnTo>
                  <a:pt x="205773" y="7773"/>
                </a:lnTo>
                <a:lnTo>
                  <a:pt x="201068" y="7057"/>
                </a:lnTo>
                <a:lnTo>
                  <a:pt x="201682" y="7364"/>
                </a:lnTo>
                <a:lnTo>
                  <a:pt x="201170" y="7568"/>
                </a:lnTo>
                <a:lnTo>
                  <a:pt x="201477" y="7670"/>
                </a:lnTo>
                <a:lnTo>
                  <a:pt x="198205" y="7159"/>
                </a:lnTo>
                <a:lnTo>
                  <a:pt x="195034" y="7159"/>
                </a:lnTo>
                <a:lnTo>
                  <a:pt x="195443" y="7261"/>
                </a:lnTo>
                <a:lnTo>
                  <a:pt x="195545" y="7568"/>
                </a:lnTo>
                <a:lnTo>
                  <a:pt x="195955" y="7875"/>
                </a:lnTo>
                <a:lnTo>
                  <a:pt x="195545" y="7670"/>
                </a:lnTo>
                <a:lnTo>
                  <a:pt x="195545" y="7568"/>
                </a:lnTo>
                <a:lnTo>
                  <a:pt x="194830" y="7159"/>
                </a:lnTo>
                <a:lnTo>
                  <a:pt x="194830" y="6955"/>
                </a:lnTo>
                <a:lnTo>
                  <a:pt x="194216" y="6750"/>
                </a:lnTo>
                <a:lnTo>
                  <a:pt x="194011" y="6955"/>
                </a:lnTo>
                <a:lnTo>
                  <a:pt x="193193" y="6750"/>
                </a:lnTo>
                <a:lnTo>
                  <a:pt x="193295" y="6750"/>
                </a:lnTo>
                <a:lnTo>
                  <a:pt x="192989" y="6648"/>
                </a:lnTo>
                <a:lnTo>
                  <a:pt x="193091" y="6750"/>
                </a:lnTo>
                <a:lnTo>
                  <a:pt x="192375" y="6955"/>
                </a:lnTo>
                <a:lnTo>
                  <a:pt x="193193" y="6955"/>
                </a:lnTo>
                <a:lnTo>
                  <a:pt x="190432" y="7773"/>
                </a:lnTo>
                <a:lnTo>
                  <a:pt x="191966" y="6648"/>
                </a:lnTo>
                <a:lnTo>
                  <a:pt x="191966" y="6443"/>
                </a:lnTo>
                <a:lnTo>
                  <a:pt x="193193" y="5830"/>
                </a:lnTo>
                <a:lnTo>
                  <a:pt x="192068" y="5216"/>
                </a:lnTo>
                <a:lnTo>
                  <a:pt x="192068" y="5216"/>
                </a:lnTo>
                <a:lnTo>
                  <a:pt x="192989" y="5523"/>
                </a:lnTo>
                <a:lnTo>
                  <a:pt x="191966" y="4909"/>
                </a:lnTo>
                <a:lnTo>
                  <a:pt x="191966" y="5114"/>
                </a:lnTo>
                <a:lnTo>
                  <a:pt x="188489" y="4602"/>
                </a:lnTo>
                <a:lnTo>
                  <a:pt x="188489" y="4602"/>
                </a:lnTo>
                <a:lnTo>
                  <a:pt x="188591" y="4705"/>
                </a:lnTo>
                <a:lnTo>
                  <a:pt x="187670" y="4705"/>
                </a:lnTo>
                <a:lnTo>
                  <a:pt x="187977" y="4398"/>
                </a:lnTo>
                <a:lnTo>
                  <a:pt x="185830" y="4295"/>
                </a:lnTo>
                <a:lnTo>
                  <a:pt x="186648" y="4091"/>
                </a:lnTo>
                <a:lnTo>
                  <a:pt x="185114" y="3784"/>
                </a:lnTo>
                <a:close/>
                <a:moveTo>
                  <a:pt x="252818" y="91125"/>
                </a:moveTo>
                <a:lnTo>
                  <a:pt x="252307" y="92455"/>
                </a:lnTo>
                <a:lnTo>
                  <a:pt x="252205" y="92352"/>
                </a:lnTo>
                <a:lnTo>
                  <a:pt x="252000" y="92966"/>
                </a:lnTo>
                <a:lnTo>
                  <a:pt x="252102" y="93170"/>
                </a:lnTo>
                <a:lnTo>
                  <a:pt x="250364" y="97875"/>
                </a:lnTo>
                <a:lnTo>
                  <a:pt x="249341" y="98080"/>
                </a:lnTo>
                <a:lnTo>
                  <a:pt x="246375" y="95727"/>
                </a:lnTo>
                <a:lnTo>
                  <a:pt x="246170" y="95011"/>
                </a:lnTo>
                <a:lnTo>
                  <a:pt x="246886" y="93580"/>
                </a:lnTo>
                <a:lnTo>
                  <a:pt x="247091" y="93682"/>
                </a:lnTo>
                <a:lnTo>
                  <a:pt x="247705" y="92761"/>
                </a:lnTo>
                <a:lnTo>
                  <a:pt x="247193" y="92455"/>
                </a:lnTo>
                <a:lnTo>
                  <a:pt x="247091" y="92864"/>
                </a:lnTo>
                <a:lnTo>
                  <a:pt x="246784" y="92352"/>
                </a:lnTo>
                <a:lnTo>
                  <a:pt x="246886" y="92148"/>
                </a:lnTo>
                <a:lnTo>
                  <a:pt x="246886" y="92148"/>
                </a:lnTo>
                <a:lnTo>
                  <a:pt x="246170" y="92557"/>
                </a:lnTo>
                <a:lnTo>
                  <a:pt x="244227" y="91841"/>
                </a:lnTo>
                <a:lnTo>
                  <a:pt x="244023" y="91841"/>
                </a:lnTo>
                <a:lnTo>
                  <a:pt x="243716" y="91534"/>
                </a:lnTo>
                <a:lnTo>
                  <a:pt x="243307" y="91534"/>
                </a:lnTo>
                <a:lnTo>
                  <a:pt x="243818" y="91841"/>
                </a:lnTo>
                <a:lnTo>
                  <a:pt x="243920" y="92455"/>
                </a:lnTo>
                <a:lnTo>
                  <a:pt x="243614" y="92659"/>
                </a:lnTo>
                <a:lnTo>
                  <a:pt x="242591" y="92455"/>
                </a:lnTo>
                <a:lnTo>
                  <a:pt x="242182" y="92966"/>
                </a:lnTo>
                <a:lnTo>
                  <a:pt x="241977" y="92864"/>
                </a:lnTo>
                <a:lnTo>
                  <a:pt x="241977" y="93068"/>
                </a:lnTo>
                <a:lnTo>
                  <a:pt x="241773" y="93068"/>
                </a:lnTo>
                <a:lnTo>
                  <a:pt x="241466" y="93375"/>
                </a:lnTo>
                <a:lnTo>
                  <a:pt x="241466" y="93784"/>
                </a:lnTo>
                <a:lnTo>
                  <a:pt x="241159" y="93989"/>
                </a:lnTo>
                <a:lnTo>
                  <a:pt x="240852" y="95011"/>
                </a:lnTo>
                <a:lnTo>
                  <a:pt x="240955" y="95318"/>
                </a:lnTo>
                <a:lnTo>
                  <a:pt x="240750" y="95625"/>
                </a:lnTo>
                <a:lnTo>
                  <a:pt x="239420" y="95727"/>
                </a:lnTo>
                <a:lnTo>
                  <a:pt x="239318" y="95727"/>
                </a:lnTo>
                <a:lnTo>
                  <a:pt x="239318" y="95011"/>
                </a:lnTo>
                <a:lnTo>
                  <a:pt x="238500" y="94193"/>
                </a:lnTo>
                <a:lnTo>
                  <a:pt x="238295" y="94500"/>
                </a:lnTo>
                <a:lnTo>
                  <a:pt x="237784" y="94602"/>
                </a:lnTo>
                <a:lnTo>
                  <a:pt x="237375" y="95114"/>
                </a:lnTo>
                <a:lnTo>
                  <a:pt x="237273" y="95011"/>
                </a:lnTo>
                <a:lnTo>
                  <a:pt x="237273" y="94705"/>
                </a:lnTo>
                <a:lnTo>
                  <a:pt x="236557" y="95932"/>
                </a:lnTo>
                <a:lnTo>
                  <a:pt x="236250" y="95727"/>
                </a:lnTo>
                <a:lnTo>
                  <a:pt x="235943" y="96443"/>
                </a:lnTo>
                <a:lnTo>
                  <a:pt x="236148" y="96341"/>
                </a:lnTo>
                <a:lnTo>
                  <a:pt x="236045" y="96545"/>
                </a:lnTo>
                <a:lnTo>
                  <a:pt x="235841" y="96648"/>
                </a:lnTo>
                <a:lnTo>
                  <a:pt x="236148" y="96955"/>
                </a:lnTo>
                <a:lnTo>
                  <a:pt x="235023" y="97057"/>
                </a:lnTo>
                <a:lnTo>
                  <a:pt x="235125" y="97670"/>
                </a:lnTo>
                <a:lnTo>
                  <a:pt x="234818" y="98080"/>
                </a:lnTo>
                <a:lnTo>
                  <a:pt x="234614" y="97364"/>
                </a:lnTo>
                <a:lnTo>
                  <a:pt x="234307" y="97159"/>
                </a:lnTo>
                <a:lnTo>
                  <a:pt x="233795" y="97568"/>
                </a:lnTo>
                <a:lnTo>
                  <a:pt x="233489" y="98795"/>
                </a:lnTo>
                <a:lnTo>
                  <a:pt x="225511" y="103193"/>
                </a:lnTo>
                <a:lnTo>
                  <a:pt x="225614" y="102477"/>
                </a:lnTo>
                <a:lnTo>
                  <a:pt x="224591" y="105034"/>
                </a:lnTo>
                <a:lnTo>
                  <a:pt x="224795" y="106466"/>
                </a:lnTo>
                <a:lnTo>
                  <a:pt x="224386" y="106977"/>
                </a:lnTo>
                <a:lnTo>
                  <a:pt x="224386" y="107386"/>
                </a:lnTo>
                <a:lnTo>
                  <a:pt x="224080" y="106875"/>
                </a:lnTo>
                <a:lnTo>
                  <a:pt x="223977" y="106977"/>
                </a:lnTo>
                <a:lnTo>
                  <a:pt x="223875" y="106977"/>
                </a:lnTo>
                <a:lnTo>
                  <a:pt x="224284" y="113318"/>
                </a:lnTo>
                <a:lnTo>
                  <a:pt x="222955" y="115261"/>
                </a:lnTo>
                <a:lnTo>
                  <a:pt x="223159" y="115364"/>
                </a:lnTo>
                <a:lnTo>
                  <a:pt x="223568" y="115773"/>
                </a:lnTo>
                <a:lnTo>
                  <a:pt x="228989" y="114852"/>
                </a:lnTo>
                <a:lnTo>
                  <a:pt x="229193" y="114955"/>
                </a:lnTo>
                <a:lnTo>
                  <a:pt x="237068" y="112500"/>
                </a:lnTo>
                <a:lnTo>
                  <a:pt x="239932" y="113216"/>
                </a:lnTo>
                <a:lnTo>
                  <a:pt x="240136" y="113523"/>
                </a:lnTo>
                <a:lnTo>
                  <a:pt x="240034" y="113727"/>
                </a:lnTo>
                <a:lnTo>
                  <a:pt x="240341" y="115364"/>
                </a:lnTo>
                <a:lnTo>
                  <a:pt x="240034" y="115568"/>
                </a:lnTo>
                <a:lnTo>
                  <a:pt x="240341" y="115977"/>
                </a:lnTo>
                <a:lnTo>
                  <a:pt x="240648" y="115977"/>
                </a:lnTo>
                <a:lnTo>
                  <a:pt x="240648" y="115670"/>
                </a:lnTo>
                <a:lnTo>
                  <a:pt x="243205" y="113523"/>
                </a:lnTo>
                <a:lnTo>
                  <a:pt x="241261" y="116284"/>
                </a:lnTo>
                <a:lnTo>
                  <a:pt x="242795" y="115159"/>
                </a:lnTo>
                <a:lnTo>
                  <a:pt x="242795" y="115977"/>
                </a:lnTo>
                <a:lnTo>
                  <a:pt x="242182" y="116693"/>
                </a:lnTo>
                <a:lnTo>
                  <a:pt x="242182" y="116693"/>
                </a:lnTo>
                <a:lnTo>
                  <a:pt x="242898" y="116489"/>
                </a:lnTo>
                <a:lnTo>
                  <a:pt x="243000" y="116591"/>
                </a:lnTo>
                <a:lnTo>
                  <a:pt x="243102" y="116591"/>
                </a:lnTo>
                <a:lnTo>
                  <a:pt x="243102" y="116693"/>
                </a:lnTo>
                <a:lnTo>
                  <a:pt x="243000" y="116591"/>
                </a:lnTo>
                <a:lnTo>
                  <a:pt x="242898" y="116591"/>
                </a:lnTo>
                <a:lnTo>
                  <a:pt x="243000" y="119148"/>
                </a:lnTo>
                <a:lnTo>
                  <a:pt x="244739" y="119864"/>
                </a:lnTo>
                <a:lnTo>
                  <a:pt x="246273" y="119352"/>
                </a:lnTo>
                <a:lnTo>
                  <a:pt x="246170" y="119352"/>
                </a:lnTo>
                <a:lnTo>
                  <a:pt x="246784" y="119148"/>
                </a:lnTo>
                <a:lnTo>
                  <a:pt x="246784" y="119148"/>
                </a:lnTo>
                <a:lnTo>
                  <a:pt x="246273" y="119557"/>
                </a:lnTo>
                <a:lnTo>
                  <a:pt x="246989" y="119557"/>
                </a:lnTo>
                <a:lnTo>
                  <a:pt x="246784" y="119761"/>
                </a:lnTo>
                <a:lnTo>
                  <a:pt x="247193" y="120375"/>
                </a:lnTo>
                <a:lnTo>
                  <a:pt x="247500" y="120068"/>
                </a:lnTo>
                <a:lnTo>
                  <a:pt x="247295" y="120068"/>
                </a:lnTo>
                <a:lnTo>
                  <a:pt x="254148" y="115057"/>
                </a:lnTo>
                <a:lnTo>
                  <a:pt x="254045" y="114955"/>
                </a:lnTo>
                <a:lnTo>
                  <a:pt x="258648" y="109432"/>
                </a:lnTo>
                <a:lnTo>
                  <a:pt x="259261" y="106773"/>
                </a:lnTo>
                <a:lnTo>
                  <a:pt x="258648" y="104932"/>
                </a:lnTo>
                <a:lnTo>
                  <a:pt x="258034" y="104420"/>
                </a:lnTo>
                <a:lnTo>
                  <a:pt x="257932" y="103193"/>
                </a:lnTo>
                <a:lnTo>
                  <a:pt x="257318" y="103193"/>
                </a:lnTo>
                <a:lnTo>
                  <a:pt x="257318" y="103091"/>
                </a:lnTo>
                <a:lnTo>
                  <a:pt x="257114" y="103091"/>
                </a:lnTo>
                <a:lnTo>
                  <a:pt x="256909" y="101148"/>
                </a:lnTo>
                <a:lnTo>
                  <a:pt x="254966" y="99614"/>
                </a:lnTo>
                <a:lnTo>
                  <a:pt x="254761" y="95318"/>
                </a:lnTo>
                <a:lnTo>
                  <a:pt x="254250" y="94807"/>
                </a:lnTo>
                <a:lnTo>
                  <a:pt x="253739" y="94909"/>
                </a:lnTo>
                <a:lnTo>
                  <a:pt x="252920" y="91227"/>
                </a:lnTo>
                <a:lnTo>
                  <a:pt x="252818" y="91125"/>
                </a:lnTo>
                <a:close/>
                <a:moveTo>
                  <a:pt x="272352" y="115466"/>
                </a:moveTo>
                <a:lnTo>
                  <a:pt x="272352" y="116591"/>
                </a:lnTo>
                <a:lnTo>
                  <a:pt x="272659" y="116386"/>
                </a:lnTo>
                <a:lnTo>
                  <a:pt x="272352" y="116693"/>
                </a:lnTo>
                <a:lnTo>
                  <a:pt x="272352" y="117511"/>
                </a:lnTo>
                <a:lnTo>
                  <a:pt x="272557" y="117000"/>
                </a:lnTo>
                <a:lnTo>
                  <a:pt x="272557" y="117307"/>
                </a:lnTo>
                <a:lnTo>
                  <a:pt x="272659" y="117205"/>
                </a:lnTo>
                <a:lnTo>
                  <a:pt x="272455" y="117716"/>
                </a:lnTo>
                <a:lnTo>
                  <a:pt x="272352" y="117614"/>
                </a:lnTo>
                <a:lnTo>
                  <a:pt x="272352" y="118125"/>
                </a:lnTo>
                <a:lnTo>
                  <a:pt x="272659" y="118227"/>
                </a:lnTo>
                <a:lnTo>
                  <a:pt x="272352" y="118330"/>
                </a:lnTo>
                <a:lnTo>
                  <a:pt x="272352" y="118227"/>
                </a:lnTo>
                <a:lnTo>
                  <a:pt x="270920" y="120170"/>
                </a:lnTo>
                <a:lnTo>
                  <a:pt x="270205" y="120477"/>
                </a:lnTo>
                <a:lnTo>
                  <a:pt x="270716" y="121398"/>
                </a:lnTo>
                <a:lnTo>
                  <a:pt x="269386" y="122523"/>
                </a:lnTo>
                <a:lnTo>
                  <a:pt x="269591" y="122420"/>
                </a:lnTo>
                <a:lnTo>
                  <a:pt x="269489" y="122625"/>
                </a:lnTo>
                <a:lnTo>
                  <a:pt x="270102" y="122625"/>
                </a:lnTo>
                <a:lnTo>
                  <a:pt x="275216" y="118739"/>
                </a:lnTo>
                <a:lnTo>
                  <a:pt x="274091" y="119148"/>
                </a:lnTo>
                <a:lnTo>
                  <a:pt x="273273" y="118739"/>
                </a:lnTo>
                <a:lnTo>
                  <a:pt x="273580" y="117818"/>
                </a:lnTo>
                <a:lnTo>
                  <a:pt x="273477" y="117818"/>
                </a:lnTo>
                <a:lnTo>
                  <a:pt x="273477" y="117614"/>
                </a:lnTo>
                <a:lnTo>
                  <a:pt x="273170" y="118330"/>
                </a:lnTo>
                <a:lnTo>
                  <a:pt x="272659" y="117920"/>
                </a:lnTo>
                <a:lnTo>
                  <a:pt x="273273" y="116284"/>
                </a:lnTo>
                <a:lnTo>
                  <a:pt x="273068" y="116386"/>
                </a:lnTo>
                <a:lnTo>
                  <a:pt x="272761" y="115875"/>
                </a:lnTo>
                <a:lnTo>
                  <a:pt x="272557" y="115977"/>
                </a:lnTo>
                <a:lnTo>
                  <a:pt x="272557" y="115977"/>
                </a:lnTo>
                <a:lnTo>
                  <a:pt x="272659" y="115466"/>
                </a:lnTo>
                <a:close/>
                <a:moveTo>
                  <a:pt x="246959" y="123166"/>
                </a:moveTo>
                <a:lnTo>
                  <a:pt x="246901" y="123224"/>
                </a:lnTo>
                <a:lnTo>
                  <a:pt x="246901" y="123224"/>
                </a:lnTo>
                <a:lnTo>
                  <a:pt x="246959" y="123166"/>
                </a:lnTo>
                <a:close/>
                <a:moveTo>
                  <a:pt x="246901" y="123224"/>
                </a:moveTo>
                <a:lnTo>
                  <a:pt x="246886" y="123239"/>
                </a:lnTo>
                <a:lnTo>
                  <a:pt x="246784" y="123443"/>
                </a:lnTo>
                <a:lnTo>
                  <a:pt x="246784" y="123443"/>
                </a:lnTo>
                <a:lnTo>
                  <a:pt x="246901" y="123224"/>
                </a:lnTo>
                <a:close/>
                <a:moveTo>
                  <a:pt x="244841" y="121807"/>
                </a:moveTo>
                <a:lnTo>
                  <a:pt x="244330" y="123341"/>
                </a:lnTo>
                <a:lnTo>
                  <a:pt x="244432" y="123341"/>
                </a:lnTo>
                <a:lnTo>
                  <a:pt x="244330" y="123648"/>
                </a:lnTo>
                <a:lnTo>
                  <a:pt x="244227" y="123443"/>
                </a:lnTo>
                <a:lnTo>
                  <a:pt x="244330" y="124466"/>
                </a:lnTo>
                <a:lnTo>
                  <a:pt x="244023" y="124670"/>
                </a:lnTo>
                <a:lnTo>
                  <a:pt x="244739" y="124670"/>
                </a:lnTo>
                <a:lnTo>
                  <a:pt x="245659" y="123955"/>
                </a:lnTo>
                <a:lnTo>
                  <a:pt x="245557" y="124159"/>
                </a:lnTo>
                <a:lnTo>
                  <a:pt x="245557" y="124159"/>
                </a:lnTo>
                <a:lnTo>
                  <a:pt x="245966" y="124057"/>
                </a:lnTo>
                <a:lnTo>
                  <a:pt x="245761" y="124364"/>
                </a:lnTo>
                <a:lnTo>
                  <a:pt x="246901" y="123224"/>
                </a:lnTo>
                <a:lnTo>
                  <a:pt x="247602" y="121909"/>
                </a:lnTo>
                <a:lnTo>
                  <a:pt x="246375" y="122318"/>
                </a:lnTo>
                <a:lnTo>
                  <a:pt x="244841" y="121807"/>
                </a:lnTo>
                <a:close/>
                <a:moveTo>
                  <a:pt x="265623" y="124957"/>
                </a:moveTo>
                <a:lnTo>
                  <a:pt x="265500" y="124977"/>
                </a:lnTo>
                <a:lnTo>
                  <a:pt x="265705" y="124977"/>
                </a:lnTo>
                <a:lnTo>
                  <a:pt x="265623" y="124957"/>
                </a:lnTo>
                <a:close/>
                <a:moveTo>
                  <a:pt x="268568" y="121705"/>
                </a:moveTo>
                <a:lnTo>
                  <a:pt x="265091" y="124057"/>
                </a:lnTo>
                <a:lnTo>
                  <a:pt x="265193" y="123852"/>
                </a:lnTo>
                <a:lnTo>
                  <a:pt x="265193" y="123852"/>
                </a:lnTo>
                <a:lnTo>
                  <a:pt x="264784" y="124159"/>
                </a:lnTo>
                <a:lnTo>
                  <a:pt x="264580" y="124261"/>
                </a:lnTo>
                <a:lnTo>
                  <a:pt x="264375" y="124261"/>
                </a:lnTo>
                <a:lnTo>
                  <a:pt x="264375" y="124364"/>
                </a:lnTo>
                <a:lnTo>
                  <a:pt x="260489" y="126102"/>
                </a:lnTo>
                <a:lnTo>
                  <a:pt x="260489" y="126102"/>
                </a:lnTo>
                <a:lnTo>
                  <a:pt x="260591" y="126000"/>
                </a:lnTo>
                <a:lnTo>
                  <a:pt x="259466" y="126818"/>
                </a:lnTo>
                <a:lnTo>
                  <a:pt x="259670" y="126818"/>
                </a:lnTo>
                <a:lnTo>
                  <a:pt x="259364" y="126920"/>
                </a:lnTo>
                <a:lnTo>
                  <a:pt x="259568" y="126920"/>
                </a:lnTo>
                <a:lnTo>
                  <a:pt x="259063" y="127173"/>
                </a:lnTo>
                <a:lnTo>
                  <a:pt x="259063" y="127173"/>
                </a:lnTo>
                <a:lnTo>
                  <a:pt x="259159" y="127125"/>
                </a:lnTo>
                <a:lnTo>
                  <a:pt x="258955" y="127330"/>
                </a:lnTo>
                <a:lnTo>
                  <a:pt x="259261" y="127227"/>
                </a:lnTo>
                <a:lnTo>
                  <a:pt x="258955" y="127432"/>
                </a:lnTo>
                <a:lnTo>
                  <a:pt x="259670" y="127636"/>
                </a:lnTo>
                <a:lnTo>
                  <a:pt x="259875" y="127841"/>
                </a:lnTo>
                <a:lnTo>
                  <a:pt x="265295" y="124875"/>
                </a:lnTo>
                <a:lnTo>
                  <a:pt x="265623" y="124957"/>
                </a:lnTo>
                <a:lnTo>
                  <a:pt x="265623" y="124957"/>
                </a:lnTo>
                <a:lnTo>
                  <a:pt x="266114" y="124875"/>
                </a:lnTo>
                <a:lnTo>
                  <a:pt x="266011" y="124670"/>
                </a:lnTo>
                <a:lnTo>
                  <a:pt x="265909" y="124670"/>
                </a:lnTo>
                <a:lnTo>
                  <a:pt x="269284" y="122318"/>
                </a:lnTo>
                <a:lnTo>
                  <a:pt x="268875" y="122420"/>
                </a:lnTo>
                <a:lnTo>
                  <a:pt x="268875" y="122420"/>
                </a:lnTo>
                <a:lnTo>
                  <a:pt x="269080" y="122318"/>
                </a:lnTo>
                <a:lnTo>
                  <a:pt x="269284" y="122216"/>
                </a:lnTo>
                <a:lnTo>
                  <a:pt x="269284" y="122216"/>
                </a:lnTo>
                <a:lnTo>
                  <a:pt x="268670" y="122420"/>
                </a:lnTo>
                <a:lnTo>
                  <a:pt x="269080" y="122114"/>
                </a:lnTo>
                <a:lnTo>
                  <a:pt x="268159" y="122420"/>
                </a:lnTo>
                <a:lnTo>
                  <a:pt x="268261" y="122011"/>
                </a:lnTo>
                <a:lnTo>
                  <a:pt x="268568" y="121705"/>
                </a:lnTo>
                <a:close/>
                <a:moveTo>
                  <a:pt x="76909" y="132648"/>
                </a:moveTo>
                <a:lnTo>
                  <a:pt x="77216" y="132852"/>
                </a:lnTo>
                <a:lnTo>
                  <a:pt x="77011" y="132955"/>
                </a:lnTo>
                <a:lnTo>
                  <a:pt x="77216" y="133057"/>
                </a:lnTo>
                <a:lnTo>
                  <a:pt x="76807" y="133261"/>
                </a:lnTo>
                <a:lnTo>
                  <a:pt x="77625" y="133057"/>
                </a:lnTo>
                <a:lnTo>
                  <a:pt x="77830" y="132750"/>
                </a:lnTo>
                <a:lnTo>
                  <a:pt x="76909" y="132648"/>
                </a:lnTo>
                <a:close/>
                <a:moveTo>
                  <a:pt x="78136" y="132545"/>
                </a:moveTo>
                <a:lnTo>
                  <a:pt x="78136" y="133261"/>
                </a:lnTo>
                <a:lnTo>
                  <a:pt x="78648" y="133364"/>
                </a:lnTo>
                <a:lnTo>
                  <a:pt x="78545" y="133159"/>
                </a:lnTo>
                <a:lnTo>
                  <a:pt x="78852" y="133057"/>
                </a:lnTo>
                <a:lnTo>
                  <a:pt x="78955" y="132852"/>
                </a:lnTo>
                <a:lnTo>
                  <a:pt x="79057" y="132750"/>
                </a:lnTo>
                <a:lnTo>
                  <a:pt x="78750" y="132852"/>
                </a:lnTo>
                <a:lnTo>
                  <a:pt x="78443" y="132648"/>
                </a:lnTo>
                <a:lnTo>
                  <a:pt x="78545" y="132648"/>
                </a:lnTo>
                <a:lnTo>
                  <a:pt x="78136" y="132545"/>
                </a:lnTo>
                <a:close/>
                <a:moveTo>
                  <a:pt x="78136" y="133261"/>
                </a:moveTo>
                <a:lnTo>
                  <a:pt x="78136" y="133568"/>
                </a:lnTo>
                <a:lnTo>
                  <a:pt x="78341" y="133364"/>
                </a:lnTo>
                <a:lnTo>
                  <a:pt x="78136" y="133261"/>
                </a:lnTo>
                <a:close/>
                <a:moveTo>
                  <a:pt x="68830" y="133875"/>
                </a:moveTo>
                <a:lnTo>
                  <a:pt x="67970" y="133970"/>
                </a:lnTo>
                <a:lnTo>
                  <a:pt x="67970" y="133970"/>
                </a:lnTo>
                <a:lnTo>
                  <a:pt x="68114" y="133875"/>
                </a:lnTo>
                <a:close/>
                <a:moveTo>
                  <a:pt x="63920" y="8386"/>
                </a:moveTo>
                <a:lnTo>
                  <a:pt x="62795" y="8795"/>
                </a:lnTo>
                <a:lnTo>
                  <a:pt x="63000" y="8795"/>
                </a:lnTo>
                <a:lnTo>
                  <a:pt x="62182" y="9000"/>
                </a:lnTo>
                <a:lnTo>
                  <a:pt x="61568" y="10330"/>
                </a:lnTo>
                <a:lnTo>
                  <a:pt x="62693" y="10534"/>
                </a:lnTo>
                <a:lnTo>
                  <a:pt x="62693" y="10636"/>
                </a:lnTo>
                <a:lnTo>
                  <a:pt x="62386" y="10739"/>
                </a:lnTo>
                <a:lnTo>
                  <a:pt x="62591" y="10636"/>
                </a:lnTo>
                <a:lnTo>
                  <a:pt x="61977" y="10841"/>
                </a:lnTo>
                <a:lnTo>
                  <a:pt x="62080" y="10841"/>
                </a:lnTo>
                <a:lnTo>
                  <a:pt x="61568" y="11148"/>
                </a:lnTo>
                <a:lnTo>
                  <a:pt x="62182" y="11250"/>
                </a:lnTo>
                <a:lnTo>
                  <a:pt x="60136" y="12068"/>
                </a:lnTo>
                <a:lnTo>
                  <a:pt x="59727" y="12784"/>
                </a:lnTo>
                <a:lnTo>
                  <a:pt x="59216" y="12784"/>
                </a:lnTo>
                <a:lnTo>
                  <a:pt x="59216" y="13091"/>
                </a:lnTo>
                <a:lnTo>
                  <a:pt x="59114" y="12682"/>
                </a:lnTo>
                <a:lnTo>
                  <a:pt x="59420" y="12682"/>
                </a:lnTo>
                <a:lnTo>
                  <a:pt x="59727" y="12477"/>
                </a:lnTo>
                <a:lnTo>
                  <a:pt x="59420" y="12477"/>
                </a:lnTo>
                <a:lnTo>
                  <a:pt x="60239" y="11557"/>
                </a:lnTo>
                <a:lnTo>
                  <a:pt x="59523" y="11761"/>
                </a:lnTo>
                <a:lnTo>
                  <a:pt x="59523" y="11761"/>
                </a:lnTo>
                <a:lnTo>
                  <a:pt x="59932" y="11557"/>
                </a:lnTo>
                <a:lnTo>
                  <a:pt x="59523" y="11557"/>
                </a:lnTo>
                <a:lnTo>
                  <a:pt x="59420" y="11352"/>
                </a:lnTo>
                <a:lnTo>
                  <a:pt x="58602" y="11455"/>
                </a:lnTo>
                <a:lnTo>
                  <a:pt x="58500" y="11864"/>
                </a:lnTo>
                <a:lnTo>
                  <a:pt x="59114" y="11966"/>
                </a:lnTo>
                <a:lnTo>
                  <a:pt x="58500" y="12068"/>
                </a:lnTo>
                <a:lnTo>
                  <a:pt x="58295" y="11761"/>
                </a:lnTo>
                <a:lnTo>
                  <a:pt x="58295" y="11966"/>
                </a:lnTo>
                <a:lnTo>
                  <a:pt x="54307" y="11557"/>
                </a:lnTo>
                <a:lnTo>
                  <a:pt x="53795" y="11045"/>
                </a:lnTo>
                <a:lnTo>
                  <a:pt x="51750" y="11557"/>
                </a:lnTo>
                <a:lnTo>
                  <a:pt x="54000" y="11250"/>
                </a:lnTo>
                <a:lnTo>
                  <a:pt x="54000" y="11250"/>
                </a:lnTo>
                <a:lnTo>
                  <a:pt x="52057" y="11966"/>
                </a:lnTo>
                <a:lnTo>
                  <a:pt x="51239" y="13193"/>
                </a:lnTo>
                <a:lnTo>
                  <a:pt x="50932" y="12068"/>
                </a:lnTo>
                <a:lnTo>
                  <a:pt x="50727" y="11966"/>
                </a:lnTo>
                <a:lnTo>
                  <a:pt x="50625" y="11864"/>
                </a:lnTo>
                <a:lnTo>
                  <a:pt x="46943" y="11864"/>
                </a:lnTo>
                <a:lnTo>
                  <a:pt x="48375" y="11455"/>
                </a:lnTo>
                <a:lnTo>
                  <a:pt x="42341" y="10636"/>
                </a:lnTo>
                <a:lnTo>
                  <a:pt x="42852" y="10330"/>
                </a:lnTo>
                <a:lnTo>
                  <a:pt x="43057" y="9920"/>
                </a:lnTo>
                <a:lnTo>
                  <a:pt x="42545" y="10023"/>
                </a:lnTo>
                <a:lnTo>
                  <a:pt x="42750" y="10125"/>
                </a:lnTo>
                <a:lnTo>
                  <a:pt x="41420" y="10636"/>
                </a:lnTo>
                <a:lnTo>
                  <a:pt x="41420" y="9920"/>
                </a:lnTo>
                <a:lnTo>
                  <a:pt x="40909" y="9716"/>
                </a:lnTo>
                <a:lnTo>
                  <a:pt x="40909" y="9716"/>
                </a:lnTo>
                <a:lnTo>
                  <a:pt x="41011" y="9818"/>
                </a:lnTo>
                <a:lnTo>
                  <a:pt x="41114" y="9818"/>
                </a:lnTo>
                <a:lnTo>
                  <a:pt x="39580" y="10330"/>
                </a:lnTo>
                <a:lnTo>
                  <a:pt x="39989" y="10125"/>
                </a:lnTo>
                <a:lnTo>
                  <a:pt x="37841" y="10739"/>
                </a:lnTo>
                <a:lnTo>
                  <a:pt x="38045" y="10534"/>
                </a:lnTo>
                <a:lnTo>
                  <a:pt x="37739" y="10636"/>
                </a:lnTo>
                <a:lnTo>
                  <a:pt x="37841" y="10636"/>
                </a:lnTo>
                <a:lnTo>
                  <a:pt x="36409" y="11045"/>
                </a:lnTo>
                <a:lnTo>
                  <a:pt x="36102" y="11045"/>
                </a:lnTo>
                <a:lnTo>
                  <a:pt x="35898" y="11148"/>
                </a:lnTo>
                <a:lnTo>
                  <a:pt x="35898" y="11045"/>
                </a:lnTo>
                <a:lnTo>
                  <a:pt x="36102" y="11045"/>
                </a:lnTo>
                <a:lnTo>
                  <a:pt x="39682" y="9920"/>
                </a:lnTo>
                <a:lnTo>
                  <a:pt x="37330" y="10330"/>
                </a:lnTo>
                <a:lnTo>
                  <a:pt x="37432" y="10330"/>
                </a:lnTo>
                <a:lnTo>
                  <a:pt x="35795" y="10739"/>
                </a:lnTo>
                <a:lnTo>
                  <a:pt x="36307" y="10534"/>
                </a:lnTo>
                <a:lnTo>
                  <a:pt x="34466" y="10841"/>
                </a:lnTo>
                <a:lnTo>
                  <a:pt x="34670" y="10943"/>
                </a:lnTo>
                <a:lnTo>
                  <a:pt x="34364" y="11045"/>
                </a:lnTo>
                <a:lnTo>
                  <a:pt x="34568" y="11148"/>
                </a:lnTo>
                <a:lnTo>
                  <a:pt x="25466" y="9716"/>
                </a:lnTo>
                <a:lnTo>
                  <a:pt x="25773" y="9614"/>
                </a:lnTo>
                <a:lnTo>
                  <a:pt x="25466" y="9614"/>
                </a:lnTo>
                <a:lnTo>
                  <a:pt x="25466" y="9511"/>
                </a:lnTo>
                <a:lnTo>
                  <a:pt x="25364" y="9511"/>
                </a:lnTo>
                <a:lnTo>
                  <a:pt x="25773" y="9409"/>
                </a:lnTo>
                <a:lnTo>
                  <a:pt x="24239" y="9307"/>
                </a:lnTo>
                <a:lnTo>
                  <a:pt x="24341" y="9205"/>
                </a:lnTo>
                <a:lnTo>
                  <a:pt x="23318" y="9409"/>
                </a:lnTo>
                <a:lnTo>
                  <a:pt x="23318" y="9307"/>
                </a:lnTo>
                <a:lnTo>
                  <a:pt x="24034" y="9102"/>
                </a:lnTo>
                <a:lnTo>
                  <a:pt x="23625" y="9000"/>
                </a:lnTo>
                <a:lnTo>
                  <a:pt x="23727" y="8898"/>
                </a:lnTo>
                <a:lnTo>
                  <a:pt x="23727" y="8898"/>
                </a:lnTo>
                <a:lnTo>
                  <a:pt x="21068" y="9409"/>
                </a:lnTo>
                <a:lnTo>
                  <a:pt x="21068" y="9409"/>
                </a:lnTo>
                <a:lnTo>
                  <a:pt x="21273" y="9307"/>
                </a:lnTo>
                <a:lnTo>
                  <a:pt x="20455" y="9511"/>
                </a:lnTo>
                <a:lnTo>
                  <a:pt x="20761" y="9614"/>
                </a:lnTo>
                <a:lnTo>
                  <a:pt x="20148" y="9818"/>
                </a:lnTo>
                <a:lnTo>
                  <a:pt x="20045" y="9818"/>
                </a:lnTo>
                <a:lnTo>
                  <a:pt x="20455" y="9614"/>
                </a:lnTo>
                <a:lnTo>
                  <a:pt x="18637" y="9901"/>
                </a:lnTo>
                <a:lnTo>
                  <a:pt x="18637" y="9901"/>
                </a:lnTo>
                <a:lnTo>
                  <a:pt x="13295" y="11455"/>
                </a:lnTo>
                <a:lnTo>
                  <a:pt x="13398" y="11455"/>
                </a:lnTo>
                <a:lnTo>
                  <a:pt x="13193" y="11557"/>
                </a:lnTo>
                <a:lnTo>
                  <a:pt x="14011" y="12273"/>
                </a:lnTo>
                <a:lnTo>
                  <a:pt x="13909" y="12682"/>
                </a:lnTo>
                <a:lnTo>
                  <a:pt x="14625" y="12580"/>
                </a:lnTo>
                <a:lnTo>
                  <a:pt x="14625" y="12580"/>
                </a:lnTo>
                <a:lnTo>
                  <a:pt x="14523" y="12682"/>
                </a:lnTo>
                <a:lnTo>
                  <a:pt x="14932" y="12682"/>
                </a:lnTo>
                <a:lnTo>
                  <a:pt x="14523" y="12989"/>
                </a:lnTo>
                <a:lnTo>
                  <a:pt x="15341" y="13091"/>
                </a:lnTo>
                <a:lnTo>
                  <a:pt x="14727" y="13193"/>
                </a:lnTo>
                <a:lnTo>
                  <a:pt x="14523" y="12989"/>
                </a:lnTo>
                <a:lnTo>
                  <a:pt x="14420" y="12886"/>
                </a:lnTo>
                <a:lnTo>
                  <a:pt x="14420" y="12784"/>
                </a:lnTo>
                <a:lnTo>
                  <a:pt x="14114" y="12989"/>
                </a:lnTo>
                <a:lnTo>
                  <a:pt x="14114" y="13295"/>
                </a:lnTo>
                <a:lnTo>
                  <a:pt x="14523" y="13295"/>
                </a:lnTo>
                <a:lnTo>
                  <a:pt x="14420" y="13398"/>
                </a:lnTo>
                <a:lnTo>
                  <a:pt x="12375" y="13398"/>
                </a:lnTo>
                <a:lnTo>
                  <a:pt x="12886" y="13091"/>
                </a:lnTo>
                <a:lnTo>
                  <a:pt x="11250" y="13398"/>
                </a:lnTo>
                <a:lnTo>
                  <a:pt x="11352" y="13398"/>
                </a:lnTo>
                <a:lnTo>
                  <a:pt x="9205" y="13909"/>
                </a:lnTo>
                <a:lnTo>
                  <a:pt x="9818" y="14216"/>
                </a:lnTo>
                <a:lnTo>
                  <a:pt x="9102" y="14318"/>
                </a:lnTo>
                <a:lnTo>
                  <a:pt x="9205" y="14523"/>
                </a:lnTo>
                <a:lnTo>
                  <a:pt x="9102" y="14932"/>
                </a:lnTo>
                <a:lnTo>
                  <a:pt x="11045" y="14932"/>
                </a:lnTo>
                <a:lnTo>
                  <a:pt x="11045" y="15034"/>
                </a:lnTo>
                <a:lnTo>
                  <a:pt x="12580" y="14625"/>
                </a:lnTo>
                <a:lnTo>
                  <a:pt x="12784" y="14830"/>
                </a:lnTo>
                <a:lnTo>
                  <a:pt x="12068" y="15034"/>
                </a:lnTo>
                <a:lnTo>
                  <a:pt x="11659" y="15648"/>
                </a:lnTo>
                <a:lnTo>
                  <a:pt x="10534" y="15852"/>
                </a:lnTo>
                <a:lnTo>
                  <a:pt x="8795" y="16261"/>
                </a:lnTo>
                <a:lnTo>
                  <a:pt x="8489" y="16159"/>
                </a:lnTo>
                <a:lnTo>
                  <a:pt x="7745" y="16624"/>
                </a:lnTo>
                <a:lnTo>
                  <a:pt x="7745" y="16624"/>
                </a:lnTo>
                <a:lnTo>
                  <a:pt x="5727" y="17489"/>
                </a:lnTo>
                <a:lnTo>
                  <a:pt x="5830" y="17489"/>
                </a:lnTo>
                <a:lnTo>
                  <a:pt x="5420" y="17693"/>
                </a:lnTo>
                <a:lnTo>
                  <a:pt x="5625" y="17693"/>
                </a:lnTo>
                <a:lnTo>
                  <a:pt x="5318" y="17898"/>
                </a:lnTo>
                <a:lnTo>
                  <a:pt x="5420" y="17898"/>
                </a:lnTo>
                <a:lnTo>
                  <a:pt x="5318" y="18102"/>
                </a:lnTo>
                <a:lnTo>
                  <a:pt x="5318" y="18102"/>
                </a:lnTo>
                <a:lnTo>
                  <a:pt x="5727" y="17898"/>
                </a:lnTo>
                <a:lnTo>
                  <a:pt x="5625" y="18000"/>
                </a:lnTo>
                <a:lnTo>
                  <a:pt x="5727" y="18000"/>
                </a:lnTo>
                <a:lnTo>
                  <a:pt x="5625" y="18102"/>
                </a:lnTo>
                <a:lnTo>
                  <a:pt x="5830" y="18102"/>
                </a:lnTo>
                <a:lnTo>
                  <a:pt x="5420" y="18205"/>
                </a:lnTo>
                <a:lnTo>
                  <a:pt x="6545" y="18307"/>
                </a:lnTo>
                <a:lnTo>
                  <a:pt x="6239" y="18307"/>
                </a:lnTo>
                <a:lnTo>
                  <a:pt x="6443" y="18409"/>
                </a:lnTo>
                <a:lnTo>
                  <a:pt x="6034" y="18614"/>
                </a:lnTo>
                <a:lnTo>
                  <a:pt x="6034" y="18614"/>
                </a:lnTo>
                <a:lnTo>
                  <a:pt x="6136" y="18409"/>
                </a:lnTo>
                <a:lnTo>
                  <a:pt x="5625" y="18511"/>
                </a:lnTo>
                <a:lnTo>
                  <a:pt x="5625" y="18307"/>
                </a:lnTo>
                <a:lnTo>
                  <a:pt x="4807" y="18614"/>
                </a:lnTo>
                <a:lnTo>
                  <a:pt x="5011" y="18614"/>
                </a:lnTo>
                <a:lnTo>
                  <a:pt x="5011" y="19227"/>
                </a:lnTo>
                <a:lnTo>
                  <a:pt x="7466" y="18511"/>
                </a:lnTo>
                <a:lnTo>
                  <a:pt x="7466" y="18511"/>
                </a:lnTo>
                <a:lnTo>
                  <a:pt x="5727" y="19943"/>
                </a:lnTo>
                <a:lnTo>
                  <a:pt x="5932" y="19943"/>
                </a:lnTo>
                <a:lnTo>
                  <a:pt x="5011" y="20352"/>
                </a:lnTo>
                <a:lnTo>
                  <a:pt x="6750" y="20045"/>
                </a:lnTo>
                <a:lnTo>
                  <a:pt x="7159" y="20352"/>
                </a:lnTo>
                <a:lnTo>
                  <a:pt x="8386" y="20045"/>
                </a:lnTo>
                <a:lnTo>
                  <a:pt x="8386" y="20045"/>
                </a:lnTo>
                <a:lnTo>
                  <a:pt x="7875" y="20352"/>
                </a:lnTo>
                <a:lnTo>
                  <a:pt x="7875" y="20352"/>
                </a:lnTo>
                <a:lnTo>
                  <a:pt x="9511" y="19943"/>
                </a:lnTo>
                <a:lnTo>
                  <a:pt x="8080" y="20761"/>
                </a:lnTo>
                <a:lnTo>
                  <a:pt x="8182" y="20864"/>
                </a:lnTo>
                <a:lnTo>
                  <a:pt x="5523" y="22193"/>
                </a:lnTo>
                <a:lnTo>
                  <a:pt x="5523" y="22091"/>
                </a:lnTo>
                <a:lnTo>
                  <a:pt x="3375" y="22909"/>
                </a:lnTo>
                <a:lnTo>
                  <a:pt x="3375" y="23114"/>
                </a:lnTo>
                <a:lnTo>
                  <a:pt x="3170" y="23011"/>
                </a:lnTo>
                <a:lnTo>
                  <a:pt x="2966" y="23114"/>
                </a:lnTo>
                <a:lnTo>
                  <a:pt x="2966" y="23114"/>
                </a:lnTo>
                <a:lnTo>
                  <a:pt x="3170" y="22909"/>
                </a:lnTo>
                <a:lnTo>
                  <a:pt x="2864" y="23011"/>
                </a:lnTo>
                <a:lnTo>
                  <a:pt x="2864" y="23011"/>
                </a:lnTo>
                <a:lnTo>
                  <a:pt x="2966" y="22909"/>
                </a:lnTo>
                <a:lnTo>
                  <a:pt x="1120" y="23634"/>
                </a:lnTo>
                <a:lnTo>
                  <a:pt x="1120" y="23634"/>
                </a:lnTo>
                <a:lnTo>
                  <a:pt x="1023" y="23830"/>
                </a:lnTo>
                <a:lnTo>
                  <a:pt x="2276" y="23472"/>
                </a:lnTo>
                <a:lnTo>
                  <a:pt x="2276" y="23472"/>
                </a:lnTo>
                <a:lnTo>
                  <a:pt x="3886" y="23114"/>
                </a:lnTo>
                <a:lnTo>
                  <a:pt x="3682" y="23318"/>
                </a:lnTo>
                <a:lnTo>
                  <a:pt x="5069" y="22823"/>
                </a:lnTo>
                <a:lnTo>
                  <a:pt x="5069" y="22823"/>
                </a:lnTo>
                <a:lnTo>
                  <a:pt x="5216" y="22602"/>
                </a:lnTo>
                <a:lnTo>
                  <a:pt x="5932" y="22398"/>
                </a:lnTo>
                <a:lnTo>
                  <a:pt x="5830" y="22398"/>
                </a:lnTo>
                <a:lnTo>
                  <a:pt x="10534" y="20761"/>
                </a:lnTo>
                <a:lnTo>
                  <a:pt x="10432" y="20761"/>
                </a:lnTo>
                <a:lnTo>
                  <a:pt x="11352" y="20352"/>
                </a:lnTo>
                <a:lnTo>
                  <a:pt x="11455" y="19943"/>
                </a:lnTo>
                <a:lnTo>
                  <a:pt x="12580" y="19330"/>
                </a:lnTo>
                <a:lnTo>
                  <a:pt x="12580" y="19432"/>
                </a:lnTo>
                <a:lnTo>
                  <a:pt x="12886" y="19330"/>
                </a:lnTo>
                <a:lnTo>
                  <a:pt x="12886" y="19227"/>
                </a:lnTo>
                <a:lnTo>
                  <a:pt x="17386" y="17693"/>
                </a:lnTo>
                <a:lnTo>
                  <a:pt x="16568" y="18102"/>
                </a:lnTo>
                <a:lnTo>
                  <a:pt x="16875" y="18205"/>
                </a:lnTo>
                <a:lnTo>
                  <a:pt x="16875" y="18307"/>
                </a:lnTo>
                <a:lnTo>
                  <a:pt x="14011" y="19125"/>
                </a:lnTo>
                <a:lnTo>
                  <a:pt x="14318" y="19330"/>
                </a:lnTo>
                <a:lnTo>
                  <a:pt x="13193" y="19841"/>
                </a:lnTo>
                <a:lnTo>
                  <a:pt x="15443" y="19227"/>
                </a:lnTo>
                <a:lnTo>
                  <a:pt x="15443" y="19227"/>
                </a:lnTo>
                <a:lnTo>
                  <a:pt x="15341" y="19330"/>
                </a:lnTo>
                <a:lnTo>
                  <a:pt x="15852" y="19023"/>
                </a:lnTo>
                <a:lnTo>
                  <a:pt x="15852" y="19125"/>
                </a:lnTo>
                <a:lnTo>
                  <a:pt x="17284" y="18614"/>
                </a:lnTo>
                <a:lnTo>
                  <a:pt x="16875" y="18614"/>
                </a:lnTo>
                <a:lnTo>
                  <a:pt x="17284" y="18409"/>
                </a:lnTo>
                <a:lnTo>
                  <a:pt x="17182" y="18409"/>
                </a:lnTo>
                <a:lnTo>
                  <a:pt x="17554" y="18186"/>
                </a:lnTo>
                <a:lnTo>
                  <a:pt x="17554" y="18186"/>
                </a:lnTo>
                <a:lnTo>
                  <a:pt x="18205" y="18000"/>
                </a:lnTo>
                <a:lnTo>
                  <a:pt x="18205" y="18000"/>
                </a:lnTo>
                <a:lnTo>
                  <a:pt x="17795" y="18307"/>
                </a:lnTo>
                <a:lnTo>
                  <a:pt x="19125" y="18102"/>
                </a:lnTo>
                <a:lnTo>
                  <a:pt x="18614" y="18409"/>
                </a:lnTo>
                <a:lnTo>
                  <a:pt x="18818" y="18409"/>
                </a:lnTo>
                <a:lnTo>
                  <a:pt x="18818" y="18511"/>
                </a:lnTo>
                <a:lnTo>
                  <a:pt x="19125" y="18511"/>
                </a:lnTo>
                <a:lnTo>
                  <a:pt x="18818" y="18716"/>
                </a:lnTo>
                <a:lnTo>
                  <a:pt x="19227" y="18716"/>
                </a:lnTo>
                <a:lnTo>
                  <a:pt x="19841" y="18511"/>
                </a:lnTo>
                <a:lnTo>
                  <a:pt x="19432" y="18920"/>
                </a:lnTo>
                <a:lnTo>
                  <a:pt x="19636" y="19125"/>
                </a:lnTo>
                <a:lnTo>
                  <a:pt x="21682" y="19023"/>
                </a:lnTo>
                <a:lnTo>
                  <a:pt x="21682" y="19023"/>
                </a:lnTo>
                <a:lnTo>
                  <a:pt x="21477" y="19227"/>
                </a:lnTo>
                <a:lnTo>
                  <a:pt x="23216" y="19227"/>
                </a:lnTo>
                <a:lnTo>
                  <a:pt x="22295" y="19534"/>
                </a:lnTo>
                <a:lnTo>
                  <a:pt x="22909" y="19943"/>
                </a:lnTo>
                <a:lnTo>
                  <a:pt x="22807" y="19943"/>
                </a:lnTo>
                <a:lnTo>
                  <a:pt x="23216" y="20659"/>
                </a:lnTo>
                <a:lnTo>
                  <a:pt x="23830" y="20659"/>
                </a:lnTo>
                <a:lnTo>
                  <a:pt x="23830" y="20455"/>
                </a:lnTo>
                <a:lnTo>
                  <a:pt x="24034" y="20352"/>
                </a:lnTo>
                <a:lnTo>
                  <a:pt x="23625" y="20148"/>
                </a:lnTo>
                <a:lnTo>
                  <a:pt x="24545" y="20045"/>
                </a:lnTo>
                <a:lnTo>
                  <a:pt x="24443" y="20148"/>
                </a:lnTo>
                <a:lnTo>
                  <a:pt x="24648" y="20148"/>
                </a:lnTo>
                <a:lnTo>
                  <a:pt x="24136" y="20659"/>
                </a:lnTo>
                <a:lnTo>
                  <a:pt x="24545" y="20761"/>
                </a:lnTo>
                <a:lnTo>
                  <a:pt x="25466" y="19636"/>
                </a:lnTo>
                <a:lnTo>
                  <a:pt x="24955" y="20557"/>
                </a:lnTo>
                <a:lnTo>
                  <a:pt x="25159" y="20761"/>
                </a:lnTo>
                <a:lnTo>
                  <a:pt x="25670" y="20557"/>
                </a:lnTo>
                <a:lnTo>
                  <a:pt x="25159" y="20966"/>
                </a:lnTo>
                <a:lnTo>
                  <a:pt x="25568" y="21170"/>
                </a:lnTo>
                <a:lnTo>
                  <a:pt x="24750" y="21784"/>
                </a:lnTo>
                <a:lnTo>
                  <a:pt x="25159" y="21886"/>
                </a:lnTo>
                <a:lnTo>
                  <a:pt x="25159" y="22193"/>
                </a:lnTo>
                <a:lnTo>
                  <a:pt x="25057" y="22295"/>
                </a:lnTo>
                <a:lnTo>
                  <a:pt x="25364" y="22705"/>
                </a:lnTo>
                <a:lnTo>
                  <a:pt x="24648" y="23114"/>
                </a:lnTo>
                <a:lnTo>
                  <a:pt x="24545" y="23420"/>
                </a:lnTo>
                <a:lnTo>
                  <a:pt x="25670" y="22807"/>
                </a:lnTo>
                <a:lnTo>
                  <a:pt x="24750" y="24136"/>
                </a:lnTo>
                <a:lnTo>
                  <a:pt x="26284" y="23011"/>
                </a:lnTo>
                <a:lnTo>
                  <a:pt x="26284" y="23011"/>
                </a:lnTo>
                <a:lnTo>
                  <a:pt x="25568" y="23830"/>
                </a:lnTo>
                <a:lnTo>
                  <a:pt x="25568" y="23830"/>
                </a:lnTo>
                <a:lnTo>
                  <a:pt x="26182" y="23318"/>
                </a:lnTo>
                <a:lnTo>
                  <a:pt x="26182" y="23495"/>
                </a:lnTo>
                <a:lnTo>
                  <a:pt x="26182" y="23495"/>
                </a:lnTo>
                <a:lnTo>
                  <a:pt x="24750" y="24545"/>
                </a:lnTo>
                <a:lnTo>
                  <a:pt x="25159" y="24648"/>
                </a:lnTo>
                <a:lnTo>
                  <a:pt x="24443" y="25364"/>
                </a:lnTo>
                <a:lnTo>
                  <a:pt x="24443" y="25568"/>
                </a:lnTo>
                <a:lnTo>
                  <a:pt x="25261" y="25261"/>
                </a:lnTo>
                <a:lnTo>
                  <a:pt x="25364" y="25159"/>
                </a:lnTo>
                <a:lnTo>
                  <a:pt x="25773" y="25057"/>
                </a:lnTo>
                <a:lnTo>
                  <a:pt x="25364" y="25261"/>
                </a:lnTo>
                <a:lnTo>
                  <a:pt x="25773" y="25568"/>
                </a:lnTo>
                <a:lnTo>
                  <a:pt x="25261" y="25261"/>
                </a:lnTo>
                <a:lnTo>
                  <a:pt x="24955" y="25466"/>
                </a:lnTo>
                <a:lnTo>
                  <a:pt x="25364" y="25977"/>
                </a:lnTo>
                <a:lnTo>
                  <a:pt x="24750" y="26489"/>
                </a:lnTo>
                <a:lnTo>
                  <a:pt x="24750" y="26489"/>
                </a:lnTo>
                <a:lnTo>
                  <a:pt x="25159" y="26284"/>
                </a:lnTo>
                <a:lnTo>
                  <a:pt x="24545" y="26693"/>
                </a:lnTo>
                <a:lnTo>
                  <a:pt x="24443" y="27000"/>
                </a:lnTo>
                <a:lnTo>
                  <a:pt x="26080" y="25977"/>
                </a:lnTo>
                <a:lnTo>
                  <a:pt x="25670" y="26386"/>
                </a:lnTo>
                <a:lnTo>
                  <a:pt x="25773" y="26795"/>
                </a:lnTo>
                <a:lnTo>
                  <a:pt x="25568" y="26489"/>
                </a:lnTo>
                <a:lnTo>
                  <a:pt x="24852" y="26795"/>
                </a:lnTo>
                <a:lnTo>
                  <a:pt x="24955" y="26795"/>
                </a:lnTo>
                <a:lnTo>
                  <a:pt x="24545" y="27307"/>
                </a:lnTo>
                <a:lnTo>
                  <a:pt x="25466" y="27102"/>
                </a:lnTo>
                <a:lnTo>
                  <a:pt x="24341" y="27614"/>
                </a:lnTo>
                <a:lnTo>
                  <a:pt x="25159" y="27818"/>
                </a:lnTo>
                <a:lnTo>
                  <a:pt x="25057" y="27920"/>
                </a:lnTo>
                <a:lnTo>
                  <a:pt x="25159" y="28023"/>
                </a:lnTo>
                <a:lnTo>
                  <a:pt x="24852" y="28125"/>
                </a:lnTo>
                <a:lnTo>
                  <a:pt x="25364" y="28125"/>
                </a:lnTo>
                <a:lnTo>
                  <a:pt x="24852" y="28227"/>
                </a:lnTo>
                <a:lnTo>
                  <a:pt x="25977" y="28227"/>
                </a:lnTo>
                <a:lnTo>
                  <a:pt x="26284" y="27920"/>
                </a:lnTo>
                <a:lnTo>
                  <a:pt x="25773" y="28841"/>
                </a:lnTo>
                <a:lnTo>
                  <a:pt x="26591" y="28636"/>
                </a:lnTo>
                <a:lnTo>
                  <a:pt x="26489" y="29148"/>
                </a:lnTo>
                <a:lnTo>
                  <a:pt x="26182" y="29352"/>
                </a:lnTo>
                <a:lnTo>
                  <a:pt x="26182" y="29352"/>
                </a:lnTo>
                <a:lnTo>
                  <a:pt x="26795" y="29148"/>
                </a:lnTo>
                <a:lnTo>
                  <a:pt x="26489" y="29455"/>
                </a:lnTo>
                <a:lnTo>
                  <a:pt x="26898" y="29455"/>
                </a:lnTo>
                <a:lnTo>
                  <a:pt x="26489" y="29659"/>
                </a:lnTo>
                <a:lnTo>
                  <a:pt x="26489" y="29864"/>
                </a:lnTo>
                <a:lnTo>
                  <a:pt x="26591" y="30068"/>
                </a:lnTo>
                <a:lnTo>
                  <a:pt x="26693" y="30068"/>
                </a:lnTo>
                <a:lnTo>
                  <a:pt x="26386" y="30375"/>
                </a:lnTo>
                <a:lnTo>
                  <a:pt x="26386" y="30682"/>
                </a:lnTo>
                <a:lnTo>
                  <a:pt x="26489" y="30682"/>
                </a:lnTo>
                <a:lnTo>
                  <a:pt x="26386" y="30784"/>
                </a:lnTo>
                <a:lnTo>
                  <a:pt x="26386" y="30682"/>
                </a:lnTo>
                <a:lnTo>
                  <a:pt x="26080" y="31295"/>
                </a:lnTo>
                <a:lnTo>
                  <a:pt x="25670" y="31500"/>
                </a:lnTo>
                <a:lnTo>
                  <a:pt x="25568" y="31602"/>
                </a:lnTo>
                <a:lnTo>
                  <a:pt x="25568" y="31500"/>
                </a:lnTo>
                <a:lnTo>
                  <a:pt x="25670" y="31500"/>
                </a:lnTo>
                <a:lnTo>
                  <a:pt x="26182" y="30886"/>
                </a:lnTo>
                <a:lnTo>
                  <a:pt x="26182" y="30886"/>
                </a:lnTo>
                <a:lnTo>
                  <a:pt x="25466" y="31398"/>
                </a:lnTo>
                <a:lnTo>
                  <a:pt x="25875" y="30989"/>
                </a:lnTo>
                <a:lnTo>
                  <a:pt x="25875" y="31091"/>
                </a:lnTo>
                <a:lnTo>
                  <a:pt x="26182" y="30682"/>
                </a:lnTo>
                <a:lnTo>
                  <a:pt x="24852" y="30477"/>
                </a:lnTo>
                <a:lnTo>
                  <a:pt x="24341" y="31909"/>
                </a:lnTo>
                <a:lnTo>
                  <a:pt x="24545" y="31909"/>
                </a:lnTo>
                <a:lnTo>
                  <a:pt x="24136" y="32420"/>
                </a:lnTo>
                <a:lnTo>
                  <a:pt x="24136" y="32216"/>
                </a:lnTo>
                <a:lnTo>
                  <a:pt x="23932" y="32523"/>
                </a:lnTo>
                <a:lnTo>
                  <a:pt x="24545" y="32727"/>
                </a:lnTo>
                <a:lnTo>
                  <a:pt x="24034" y="32625"/>
                </a:lnTo>
                <a:lnTo>
                  <a:pt x="21989" y="35489"/>
                </a:lnTo>
                <a:lnTo>
                  <a:pt x="22091" y="35489"/>
                </a:lnTo>
                <a:lnTo>
                  <a:pt x="20557" y="38250"/>
                </a:lnTo>
                <a:lnTo>
                  <a:pt x="20557" y="38148"/>
                </a:lnTo>
                <a:lnTo>
                  <a:pt x="20250" y="38659"/>
                </a:lnTo>
                <a:lnTo>
                  <a:pt x="20348" y="40709"/>
                </a:lnTo>
                <a:lnTo>
                  <a:pt x="20348" y="40709"/>
                </a:lnTo>
                <a:lnTo>
                  <a:pt x="20148" y="40909"/>
                </a:lnTo>
                <a:lnTo>
                  <a:pt x="20455" y="41011"/>
                </a:lnTo>
                <a:lnTo>
                  <a:pt x="20761" y="40807"/>
                </a:lnTo>
                <a:lnTo>
                  <a:pt x="21477" y="40807"/>
                </a:lnTo>
                <a:lnTo>
                  <a:pt x="20761" y="40909"/>
                </a:lnTo>
                <a:lnTo>
                  <a:pt x="20761" y="41420"/>
                </a:lnTo>
                <a:lnTo>
                  <a:pt x="20557" y="41114"/>
                </a:lnTo>
                <a:lnTo>
                  <a:pt x="20352" y="41727"/>
                </a:lnTo>
                <a:lnTo>
                  <a:pt x="20557" y="42341"/>
                </a:lnTo>
                <a:lnTo>
                  <a:pt x="20352" y="42648"/>
                </a:lnTo>
                <a:lnTo>
                  <a:pt x="20864" y="43875"/>
                </a:lnTo>
                <a:lnTo>
                  <a:pt x="20761" y="44284"/>
                </a:lnTo>
                <a:lnTo>
                  <a:pt x="21068" y="44591"/>
                </a:lnTo>
                <a:lnTo>
                  <a:pt x="21477" y="44693"/>
                </a:lnTo>
                <a:lnTo>
                  <a:pt x="23011" y="47250"/>
                </a:lnTo>
                <a:lnTo>
                  <a:pt x="22909" y="47455"/>
                </a:lnTo>
                <a:lnTo>
                  <a:pt x="23216" y="49295"/>
                </a:lnTo>
                <a:lnTo>
                  <a:pt x="23932" y="50114"/>
                </a:lnTo>
                <a:lnTo>
                  <a:pt x="23932" y="51341"/>
                </a:lnTo>
                <a:lnTo>
                  <a:pt x="24034" y="51341"/>
                </a:lnTo>
                <a:lnTo>
                  <a:pt x="24034" y="51545"/>
                </a:lnTo>
                <a:lnTo>
                  <a:pt x="23830" y="51341"/>
                </a:lnTo>
                <a:lnTo>
                  <a:pt x="23216" y="51443"/>
                </a:lnTo>
                <a:lnTo>
                  <a:pt x="23830" y="52159"/>
                </a:lnTo>
                <a:lnTo>
                  <a:pt x="24648" y="52364"/>
                </a:lnTo>
                <a:lnTo>
                  <a:pt x="25261" y="54818"/>
                </a:lnTo>
                <a:lnTo>
                  <a:pt x="26795" y="56455"/>
                </a:lnTo>
                <a:lnTo>
                  <a:pt x="26898" y="55432"/>
                </a:lnTo>
                <a:lnTo>
                  <a:pt x="26386" y="55227"/>
                </a:lnTo>
                <a:lnTo>
                  <a:pt x="25773" y="52364"/>
                </a:lnTo>
                <a:lnTo>
                  <a:pt x="25773" y="52670"/>
                </a:lnTo>
                <a:lnTo>
                  <a:pt x="25261" y="50830"/>
                </a:lnTo>
                <a:lnTo>
                  <a:pt x="25057" y="50727"/>
                </a:lnTo>
                <a:lnTo>
                  <a:pt x="24341" y="48068"/>
                </a:lnTo>
                <a:lnTo>
                  <a:pt x="24545" y="47250"/>
                </a:lnTo>
                <a:lnTo>
                  <a:pt x="25159" y="47659"/>
                </a:lnTo>
                <a:lnTo>
                  <a:pt x="25364" y="47557"/>
                </a:lnTo>
                <a:lnTo>
                  <a:pt x="25466" y="47761"/>
                </a:lnTo>
                <a:lnTo>
                  <a:pt x="25875" y="47966"/>
                </a:lnTo>
                <a:lnTo>
                  <a:pt x="26591" y="51034"/>
                </a:lnTo>
                <a:lnTo>
                  <a:pt x="27205" y="51341"/>
                </a:lnTo>
                <a:lnTo>
                  <a:pt x="27000" y="51852"/>
                </a:lnTo>
                <a:lnTo>
                  <a:pt x="28023" y="53080"/>
                </a:lnTo>
                <a:lnTo>
                  <a:pt x="27920" y="52977"/>
                </a:lnTo>
                <a:lnTo>
                  <a:pt x="28125" y="53591"/>
                </a:lnTo>
                <a:lnTo>
                  <a:pt x="27920" y="53795"/>
                </a:lnTo>
                <a:lnTo>
                  <a:pt x="28636" y="54307"/>
                </a:lnTo>
                <a:lnTo>
                  <a:pt x="28432" y="54205"/>
                </a:lnTo>
                <a:lnTo>
                  <a:pt x="29045" y="54920"/>
                </a:lnTo>
                <a:lnTo>
                  <a:pt x="28841" y="54920"/>
                </a:lnTo>
                <a:lnTo>
                  <a:pt x="29761" y="56148"/>
                </a:lnTo>
                <a:lnTo>
                  <a:pt x="30477" y="58091"/>
                </a:lnTo>
                <a:lnTo>
                  <a:pt x="29966" y="59216"/>
                </a:lnTo>
                <a:lnTo>
                  <a:pt x="37534" y="63920"/>
                </a:lnTo>
                <a:lnTo>
                  <a:pt x="39068" y="63307"/>
                </a:lnTo>
                <a:lnTo>
                  <a:pt x="39170" y="63307"/>
                </a:lnTo>
                <a:lnTo>
                  <a:pt x="39784" y="63614"/>
                </a:lnTo>
                <a:lnTo>
                  <a:pt x="39784" y="63614"/>
                </a:lnTo>
                <a:lnTo>
                  <a:pt x="39375" y="63307"/>
                </a:lnTo>
                <a:lnTo>
                  <a:pt x="39375" y="63307"/>
                </a:lnTo>
                <a:lnTo>
                  <a:pt x="44284" y="66375"/>
                </a:lnTo>
                <a:lnTo>
                  <a:pt x="45000" y="66273"/>
                </a:lnTo>
                <a:lnTo>
                  <a:pt x="45409" y="66682"/>
                </a:lnTo>
                <a:lnTo>
                  <a:pt x="45307" y="66989"/>
                </a:lnTo>
                <a:lnTo>
                  <a:pt x="46534" y="68830"/>
                </a:lnTo>
                <a:lnTo>
                  <a:pt x="46534" y="69443"/>
                </a:lnTo>
                <a:lnTo>
                  <a:pt x="47148" y="70159"/>
                </a:lnTo>
                <a:lnTo>
                  <a:pt x="47352" y="69852"/>
                </a:lnTo>
                <a:lnTo>
                  <a:pt x="47045" y="69443"/>
                </a:lnTo>
                <a:lnTo>
                  <a:pt x="47045" y="69443"/>
                </a:lnTo>
                <a:lnTo>
                  <a:pt x="48784" y="71386"/>
                </a:lnTo>
                <a:lnTo>
                  <a:pt x="48784" y="71386"/>
                </a:lnTo>
                <a:lnTo>
                  <a:pt x="48580" y="71080"/>
                </a:lnTo>
                <a:lnTo>
                  <a:pt x="49091" y="71693"/>
                </a:lnTo>
                <a:lnTo>
                  <a:pt x="49705" y="71489"/>
                </a:lnTo>
                <a:lnTo>
                  <a:pt x="50625" y="72205"/>
                </a:lnTo>
                <a:lnTo>
                  <a:pt x="50727" y="71898"/>
                </a:lnTo>
                <a:lnTo>
                  <a:pt x="51136" y="72614"/>
                </a:lnTo>
                <a:lnTo>
                  <a:pt x="51648" y="72307"/>
                </a:lnTo>
                <a:lnTo>
                  <a:pt x="51341" y="71693"/>
                </a:lnTo>
                <a:lnTo>
                  <a:pt x="52670" y="70773"/>
                </a:lnTo>
                <a:lnTo>
                  <a:pt x="53182" y="71489"/>
                </a:lnTo>
                <a:lnTo>
                  <a:pt x="53182" y="71284"/>
                </a:lnTo>
                <a:lnTo>
                  <a:pt x="53386" y="71386"/>
                </a:lnTo>
                <a:lnTo>
                  <a:pt x="53489" y="71284"/>
                </a:lnTo>
                <a:lnTo>
                  <a:pt x="53693" y="71693"/>
                </a:lnTo>
                <a:lnTo>
                  <a:pt x="53386" y="71386"/>
                </a:lnTo>
                <a:lnTo>
                  <a:pt x="53182" y="71795"/>
                </a:lnTo>
                <a:lnTo>
                  <a:pt x="53795" y="75682"/>
                </a:lnTo>
                <a:lnTo>
                  <a:pt x="53898" y="75682"/>
                </a:lnTo>
                <a:lnTo>
                  <a:pt x="53898" y="75989"/>
                </a:lnTo>
                <a:lnTo>
                  <a:pt x="54000" y="75886"/>
                </a:lnTo>
                <a:lnTo>
                  <a:pt x="54205" y="75989"/>
                </a:lnTo>
                <a:lnTo>
                  <a:pt x="53489" y="77216"/>
                </a:lnTo>
                <a:lnTo>
                  <a:pt x="52977" y="77523"/>
                </a:lnTo>
                <a:lnTo>
                  <a:pt x="52773" y="78239"/>
                </a:lnTo>
                <a:lnTo>
                  <a:pt x="52364" y="78341"/>
                </a:lnTo>
                <a:lnTo>
                  <a:pt x="52568" y="78750"/>
                </a:lnTo>
                <a:lnTo>
                  <a:pt x="51648" y="79159"/>
                </a:lnTo>
                <a:lnTo>
                  <a:pt x="51239" y="80693"/>
                </a:lnTo>
                <a:lnTo>
                  <a:pt x="51034" y="80591"/>
                </a:lnTo>
                <a:lnTo>
                  <a:pt x="50727" y="81307"/>
                </a:lnTo>
                <a:lnTo>
                  <a:pt x="50727" y="82227"/>
                </a:lnTo>
                <a:lnTo>
                  <a:pt x="51034" y="82739"/>
                </a:lnTo>
                <a:lnTo>
                  <a:pt x="51545" y="82432"/>
                </a:lnTo>
                <a:lnTo>
                  <a:pt x="51648" y="82125"/>
                </a:lnTo>
                <a:lnTo>
                  <a:pt x="51750" y="82841"/>
                </a:lnTo>
                <a:lnTo>
                  <a:pt x="50318" y="84886"/>
                </a:lnTo>
                <a:lnTo>
                  <a:pt x="50830" y="85909"/>
                </a:lnTo>
                <a:lnTo>
                  <a:pt x="50625" y="86011"/>
                </a:lnTo>
                <a:lnTo>
                  <a:pt x="60852" y="98693"/>
                </a:lnTo>
                <a:lnTo>
                  <a:pt x="61977" y="118125"/>
                </a:lnTo>
                <a:lnTo>
                  <a:pt x="61670" y="118330"/>
                </a:lnTo>
                <a:lnTo>
                  <a:pt x="63102" y="122932"/>
                </a:lnTo>
                <a:lnTo>
                  <a:pt x="64125" y="122625"/>
                </a:lnTo>
                <a:lnTo>
                  <a:pt x="63818" y="123136"/>
                </a:lnTo>
                <a:lnTo>
                  <a:pt x="64125" y="123136"/>
                </a:lnTo>
                <a:lnTo>
                  <a:pt x="64330" y="123648"/>
                </a:lnTo>
                <a:lnTo>
                  <a:pt x="64023" y="123648"/>
                </a:lnTo>
                <a:lnTo>
                  <a:pt x="64227" y="125284"/>
                </a:lnTo>
                <a:lnTo>
                  <a:pt x="64636" y="125489"/>
                </a:lnTo>
                <a:lnTo>
                  <a:pt x="64534" y="126511"/>
                </a:lnTo>
                <a:lnTo>
                  <a:pt x="64943" y="126716"/>
                </a:lnTo>
                <a:lnTo>
                  <a:pt x="64330" y="126716"/>
                </a:lnTo>
                <a:lnTo>
                  <a:pt x="64636" y="127432"/>
                </a:lnTo>
                <a:lnTo>
                  <a:pt x="64534" y="127739"/>
                </a:lnTo>
                <a:lnTo>
                  <a:pt x="64330" y="127023"/>
                </a:lnTo>
                <a:lnTo>
                  <a:pt x="64023" y="127432"/>
                </a:lnTo>
                <a:lnTo>
                  <a:pt x="64023" y="127432"/>
                </a:lnTo>
                <a:lnTo>
                  <a:pt x="64227" y="127023"/>
                </a:lnTo>
                <a:lnTo>
                  <a:pt x="64023" y="126614"/>
                </a:lnTo>
                <a:lnTo>
                  <a:pt x="64023" y="127023"/>
                </a:lnTo>
                <a:lnTo>
                  <a:pt x="63409" y="127125"/>
                </a:lnTo>
                <a:lnTo>
                  <a:pt x="63614" y="127432"/>
                </a:lnTo>
                <a:lnTo>
                  <a:pt x="63205" y="127943"/>
                </a:lnTo>
                <a:lnTo>
                  <a:pt x="63205" y="127943"/>
                </a:lnTo>
                <a:lnTo>
                  <a:pt x="63716" y="127739"/>
                </a:lnTo>
                <a:lnTo>
                  <a:pt x="64227" y="128148"/>
                </a:lnTo>
                <a:lnTo>
                  <a:pt x="64227" y="128045"/>
                </a:lnTo>
                <a:lnTo>
                  <a:pt x="64534" y="128250"/>
                </a:lnTo>
                <a:lnTo>
                  <a:pt x="64534" y="128455"/>
                </a:lnTo>
                <a:lnTo>
                  <a:pt x="64432" y="128659"/>
                </a:lnTo>
                <a:lnTo>
                  <a:pt x="64636" y="129068"/>
                </a:lnTo>
                <a:lnTo>
                  <a:pt x="65148" y="128864"/>
                </a:lnTo>
                <a:lnTo>
                  <a:pt x="65557" y="129477"/>
                </a:lnTo>
                <a:lnTo>
                  <a:pt x="64534" y="129273"/>
                </a:lnTo>
                <a:lnTo>
                  <a:pt x="65148" y="129682"/>
                </a:lnTo>
                <a:lnTo>
                  <a:pt x="65455" y="130705"/>
                </a:lnTo>
                <a:lnTo>
                  <a:pt x="65352" y="130295"/>
                </a:lnTo>
                <a:lnTo>
                  <a:pt x="65455" y="130295"/>
                </a:lnTo>
                <a:lnTo>
                  <a:pt x="65864" y="131216"/>
                </a:lnTo>
                <a:lnTo>
                  <a:pt x="65352" y="131420"/>
                </a:lnTo>
                <a:lnTo>
                  <a:pt x="66068" y="131727"/>
                </a:lnTo>
                <a:lnTo>
                  <a:pt x="65864" y="131727"/>
                </a:lnTo>
                <a:lnTo>
                  <a:pt x="66170" y="132034"/>
                </a:lnTo>
                <a:lnTo>
                  <a:pt x="66273" y="131727"/>
                </a:lnTo>
                <a:lnTo>
                  <a:pt x="66375" y="131932"/>
                </a:lnTo>
                <a:lnTo>
                  <a:pt x="66375" y="132239"/>
                </a:lnTo>
                <a:lnTo>
                  <a:pt x="66170" y="132034"/>
                </a:lnTo>
                <a:lnTo>
                  <a:pt x="65557" y="131625"/>
                </a:lnTo>
                <a:lnTo>
                  <a:pt x="65250" y="131932"/>
                </a:lnTo>
                <a:lnTo>
                  <a:pt x="67193" y="133261"/>
                </a:lnTo>
                <a:lnTo>
                  <a:pt x="67398" y="133159"/>
                </a:lnTo>
                <a:lnTo>
                  <a:pt x="67091" y="132750"/>
                </a:lnTo>
                <a:lnTo>
                  <a:pt x="67705" y="133057"/>
                </a:lnTo>
                <a:lnTo>
                  <a:pt x="67398" y="133159"/>
                </a:lnTo>
                <a:lnTo>
                  <a:pt x="67500" y="133261"/>
                </a:lnTo>
                <a:lnTo>
                  <a:pt x="67602" y="133159"/>
                </a:lnTo>
                <a:lnTo>
                  <a:pt x="67807" y="133568"/>
                </a:lnTo>
                <a:lnTo>
                  <a:pt x="67807" y="133568"/>
                </a:lnTo>
                <a:lnTo>
                  <a:pt x="67500" y="133261"/>
                </a:lnTo>
                <a:lnTo>
                  <a:pt x="67295" y="133364"/>
                </a:lnTo>
                <a:lnTo>
                  <a:pt x="66477" y="133364"/>
                </a:lnTo>
                <a:lnTo>
                  <a:pt x="66886" y="133773"/>
                </a:lnTo>
                <a:lnTo>
                  <a:pt x="67500" y="133670"/>
                </a:lnTo>
                <a:lnTo>
                  <a:pt x="67295" y="134080"/>
                </a:lnTo>
                <a:lnTo>
                  <a:pt x="67705" y="134284"/>
                </a:lnTo>
                <a:lnTo>
                  <a:pt x="67807" y="134080"/>
                </a:lnTo>
                <a:lnTo>
                  <a:pt x="67926" y="134000"/>
                </a:lnTo>
                <a:lnTo>
                  <a:pt x="67926" y="134000"/>
                </a:lnTo>
                <a:lnTo>
                  <a:pt x="68420" y="134693"/>
                </a:lnTo>
                <a:lnTo>
                  <a:pt x="69136" y="133977"/>
                </a:lnTo>
                <a:lnTo>
                  <a:pt x="69136" y="134284"/>
                </a:lnTo>
                <a:lnTo>
                  <a:pt x="68932" y="134489"/>
                </a:lnTo>
                <a:lnTo>
                  <a:pt x="68932" y="134693"/>
                </a:lnTo>
                <a:lnTo>
                  <a:pt x="68727" y="134795"/>
                </a:lnTo>
                <a:lnTo>
                  <a:pt x="69750" y="134795"/>
                </a:lnTo>
                <a:lnTo>
                  <a:pt x="69545" y="134182"/>
                </a:lnTo>
                <a:lnTo>
                  <a:pt x="69767" y="133988"/>
                </a:lnTo>
                <a:lnTo>
                  <a:pt x="69767" y="133988"/>
                </a:lnTo>
                <a:lnTo>
                  <a:pt x="70057" y="134182"/>
                </a:lnTo>
                <a:lnTo>
                  <a:pt x="69852" y="134284"/>
                </a:lnTo>
                <a:lnTo>
                  <a:pt x="70568" y="134591"/>
                </a:lnTo>
                <a:lnTo>
                  <a:pt x="70364" y="135000"/>
                </a:lnTo>
                <a:lnTo>
                  <a:pt x="71489" y="135614"/>
                </a:lnTo>
                <a:lnTo>
                  <a:pt x="71386" y="135716"/>
                </a:lnTo>
                <a:lnTo>
                  <a:pt x="70159" y="135205"/>
                </a:lnTo>
                <a:lnTo>
                  <a:pt x="70364" y="135205"/>
                </a:lnTo>
                <a:lnTo>
                  <a:pt x="70057" y="135000"/>
                </a:lnTo>
                <a:lnTo>
                  <a:pt x="69955" y="135102"/>
                </a:lnTo>
                <a:lnTo>
                  <a:pt x="70568" y="135716"/>
                </a:lnTo>
                <a:lnTo>
                  <a:pt x="70057" y="135511"/>
                </a:lnTo>
                <a:lnTo>
                  <a:pt x="69443" y="135716"/>
                </a:lnTo>
                <a:lnTo>
                  <a:pt x="69545" y="135818"/>
                </a:lnTo>
                <a:lnTo>
                  <a:pt x="73943" y="136125"/>
                </a:lnTo>
                <a:lnTo>
                  <a:pt x="74557" y="135818"/>
                </a:lnTo>
                <a:lnTo>
                  <a:pt x="71489" y="134489"/>
                </a:lnTo>
                <a:lnTo>
                  <a:pt x="71591" y="134284"/>
                </a:lnTo>
                <a:lnTo>
                  <a:pt x="71080" y="133875"/>
                </a:lnTo>
                <a:lnTo>
                  <a:pt x="69782" y="133975"/>
                </a:lnTo>
                <a:lnTo>
                  <a:pt x="69782" y="133975"/>
                </a:lnTo>
                <a:lnTo>
                  <a:pt x="70364" y="133466"/>
                </a:lnTo>
                <a:lnTo>
                  <a:pt x="71080" y="133568"/>
                </a:lnTo>
                <a:lnTo>
                  <a:pt x="71080" y="133568"/>
                </a:lnTo>
                <a:lnTo>
                  <a:pt x="70057" y="132852"/>
                </a:lnTo>
                <a:lnTo>
                  <a:pt x="70364" y="132750"/>
                </a:lnTo>
                <a:lnTo>
                  <a:pt x="69852" y="132341"/>
                </a:lnTo>
                <a:lnTo>
                  <a:pt x="70159" y="131318"/>
                </a:lnTo>
                <a:lnTo>
                  <a:pt x="69750" y="131216"/>
                </a:lnTo>
                <a:lnTo>
                  <a:pt x="69955" y="131216"/>
                </a:lnTo>
                <a:lnTo>
                  <a:pt x="69955" y="131011"/>
                </a:lnTo>
                <a:lnTo>
                  <a:pt x="70670" y="131216"/>
                </a:lnTo>
                <a:lnTo>
                  <a:pt x="70670" y="131216"/>
                </a:lnTo>
                <a:lnTo>
                  <a:pt x="70466" y="130500"/>
                </a:lnTo>
                <a:lnTo>
                  <a:pt x="71591" y="129170"/>
                </a:lnTo>
                <a:lnTo>
                  <a:pt x="71182" y="129068"/>
                </a:lnTo>
                <a:lnTo>
                  <a:pt x="71284" y="128455"/>
                </a:lnTo>
                <a:lnTo>
                  <a:pt x="69443" y="127330"/>
                </a:lnTo>
                <a:lnTo>
                  <a:pt x="69852" y="126409"/>
                </a:lnTo>
                <a:lnTo>
                  <a:pt x="70159" y="126205"/>
                </a:lnTo>
                <a:lnTo>
                  <a:pt x="70670" y="126205"/>
                </a:lnTo>
                <a:lnTo>
                  <a:pt x="70568" y="124670"/>
                </a:lnTo>
                <a:lnTo>
                  <a:pt x="71182" y="124159"/>
                </a:lnTo>
                <a:lnTo>
                  <a:pt x="70568" y="123852"/>
                </a:lnTo>
                <a:lnTo>
                  <a:pt x="70977" y="123750"/>
                </a:lnTo>
                <a:lnTo>
                  <a:pt x="71284" y="124057"/>
                </a:lnTo>
                <a:lnTo>
                  <a:pt x="71284" y="124057"/>
                </a:lnTo>
                <a:lnTo>
                  <a:pt x="70977" y="123443"/>
                </a:lnTo>
                <a:lnTo>
                  <a:pt x="70773" y="123545"/>
                </a:lnTo>
                <a:lnTo>
                  <a:pt x="70364" y="123239"/>
                </a:lnTo>
                <a:lnTo>
                  <a:pt x="69955" y="122318"/>
                </a:lnTo>
                <a:lnTo>
                  <a:pt x="70057" y="122011"/>
                </a:lnTo>
                <a:lnTo>
                  <a:pt x="71182" y="122318"/>
                </a:lnTo>
                <a:lnTo>
                  <a:pt x="72205" y="122011"/>
                </a:lnTo>
                <a:lnTo>
                  <a:pt x="72000" y="121193"/>
                </a:lnTo>
                <a:lnTo>
                  <a:pt x="72102" y="120886"/>
                </a:lnTo>
                <a:lnTo>
                  <a:pt x="71898" y="120580"/>
                </a:lnTo>
                <a:lnTo>
                  <a:pt x="72000" y="120580"/>
                </a:lnTo>
                <a:lnTo>
                  <a:pt x="71693" y="120170"/>
                </a:lnTo>
                <a:lnTo>
                  <a:pt x="75477" y="119250"/>
                </a:lnTo>
                <a:lnTo>
                  <a:pt x="75886" y="117716"/>
                </a:lnTo>
                <a:lnTo>
                  <a:pt x="73739" y="114545"/>
                </a:lnTo>
                <a:lnTo>
                  <a:pt x="73739" y="114034"/>
                </a:lnTo>
                <a:lnTo>
                  <a:pt x="73943" y="114034"/>
                </a:lnTo>
                <a:lnTo>
                  <a:pt x="73841" y="113420"/>
                </a:lnTo>
                <a:lnTo>
                  <a:pt x="74045" y="113932"/>
                </a:lnTo>
                <a:lnTo>
                  <a:pt x="73841" y="114341"/>
                </a:lnTo>
                <a:lnTo>
                  <a:pt x="74557" y="115466"/>
                </a:lnTo>
                <a:lnTo>
                  <a:pt x="77216" y="115875"/>
                </a:lnTo>
                <a:lnTo>
                  <a:pt x="79466" y="111580"/>
                </a:lnTo>
                <a:lnTo>
                  <a:pt x="79568" y="111682"/>
                </a:lnTo>
                <a:lnTo>
                  <a:pt x="79568" y="111273"/>
                </a:lnTo>
                <a:lnTo>
                  <a:pt x="79466" y="110966"/>
                </a:lnTo>
                <a:lnTo>
                  <a:pt x="79773" y="111273"/>
                </a:lnTo>
                <a:lnTo>
                  <a:pt x="79875" y="111273"/>
                </a:lnTo>
                <a:lnTo>
                  <a:pt x="79364" y="112500"/>
                </a:lnTo>
                <a:lnTo>
                  <a:pt x="79773" y="112193"/>
                </a:lnTo>
                <a:lnTo>
                  <a:pt x="80080" y="111170"/>
                </a:lnTo>
                <a:lnTo>
                  <a:pt x="79875" y="111273"/>
                </a:lnTo>
                <a:lnTo>
                  <a:pt x="79875" y="111273"/>
                </a:lnTo>
                <a:lnTo>
                  <a:pt x="81409" y="107898"/>
                </a:lnTo>
                <a:lnTo>
                  <a:pt x="81102" y="106159"/>
                </a:lnTo>
                <a:lnTo>
                  <a:pt x="81614" y="106057"/>
                </a:lnTo>
                <a:lnTo>
                  <a:pt x="81511" y="106159"/>
                </a:lnTo>
                <a:lnTo>
                  <a:pt x="85398" y="103705"/>
                </a:lnTo>
                <a:lnTo>
                  <a:pt x="85807" y="103602"/>
                </a:lnTo>
                <a:lnTo>
                  <a:pt x="85909" y="103398"/>
                </a:lnTo>
                <a:lnTo>
                  <a:pt x="86114" y="103705"/>
                </a:lnTo>
                <a:lnTo>
                  <a:pt x="86830" y="103602"/>
                </a:lnTo>
                <a:lnTo>
                  <a:pt x="86932" y="103091"/>
                </a:lnTo>
                <a:lnTo>
                  <a:pt x="87750" y="102580"/>
                </a:lnTo>
                <a:lnTo>
                  <a:pt x="89080" y="94398"/>
                </a:lnTo>
                <a:lnTo>
                  <a:pt x="89080" y="93170"/>
                </a:lnTo>
                <a:lnTo>
                  <a:pt x="89284" y="93068"/>
                </a:lnTo>
                <a:lnTo>
                  <a:pt x="89489" y="93375"/>
                </a:lnTo>
                <a:lnTo>
                  <a:pt x="90409" y="91534"/>
                </a:lnTo>
                <a:lnTo>
                  <a:pt x="90409" y="91739"/>
                </a:lnTo>
                <a:lnTo>
                  <a:pt x="92557" y="87136"/>
                </a:lnTo>
                <a:lnTo>
                  <a:pt x="91943" y="85398"/>
                </a:lnTo>
                <a:lnTo>
                  <a:pt x="84273" y="82739"/>
                </a:lnTo>
                <a:lnTo>
                  <a:pt x="84068" y="82943"/>
                </a:lnTo>
                <a:lnTo>
                  <a:pt x="83966" y="82534"/>
                </a:lnTo>
                <a:lnTo>
                  <a:pt x="83557" y="83352"/>
                </a:lnTo>
                <a:lnTo>
                  <a:pt x="83557" y="83352"/>
                </a:lnTo>
                <a:lnTo>
                  <a:pt x="83659" y="82636"/>
                </a:lnTo>
                <a:lnTo>
                  <a:pt x="83557" y="82330"/>
                </a:lnTo>
                <a:lnTo>
                  <a:pt x="83557" y="81818"/>
                </a:lnTo>
                <a:lnTo>
                  <a:pt x="80591" y="80795"/>
                </a:lnTo>
                <a:lnTo>
                  <a:pt x="79057" y="82739"/>
                </a:lnTo>
                <a:lnTo>
                  <a:pt x="79364" y="81818"/>
                </a:lnTo>
                <a:lnTo>
                  <a:pt x="78341" y="82125"/>
                </a:lnTo>
                <a:lnTo>
                  <a:pt x="77932" y="81307"/>
                </a:lnTo>
                <a:lnTo>
                  <a:pt x="77625" y="81205"/>
                </a:lnTo>
                <a:lnTo>
                  <a:pt x="77011" y="81614"/>
                </a:lnTo>
                <a:lnTo>
                  <a:pt x="76295" y="81614"/>
                </a:lnTo>
                <a:lnTo>
                  <a:pt x="78852" y="78750"/>
                </a:lnTo>
                <a:lnTo>
                  <a:pt x="77216" y="75375"/>
                </a:lnTo>
                <a:lnTo>
                  <a:pt x="77011" y="75580"/>
                </a:lnTo>
                <a:lnTo>
                  <a:pt x="76807" y="75068"/>
                </a:lnTo>
                <a:lnTo>
                  <a:pt x="76705" y="75170"/>
                </a:lnTo>
                <a:lnTo>
                  <a:pt x="75273" y="74148"/>
                </a:lnTo>
                <a:lnTo>
                  <a:pt x="75068" y="74557"/>
                </a:lnTo>
                <a:lnTo>
                  <a:pt x="74455" y="73841"/>
                </a:lnTo>
                <a:lnTo>
                  <a:pt x="73432" y="74148"/>
                </a:lnTo>
                <a:lnTo>
                  <a:pt x="72614" y="73943"/>
                </a:lnTo>
                <a:lnTo>
                  <a:pt x="72307" y="74352"/>
                </a:lnTo>
                <a:lnTo>
                  <a:pt x="72307" y="73739"/>
                </a:lnTo>
                <a:lnTo>
                  <a:pt x="71284" y="72920"/>
                </a:lnTo>
                <a:lnTo>
                  <a:pt x="70977" y="73432"/>
                </a:lnTo>
                <a:lnTo>
                  <a:pt x="70977" y="73432"/>
                </a:lnTo>
                <a:lnTo>
                  <a:pt x="71080" y="72307"/>
                </a:lnTo>
                <a:lnTo>
                  <a:pt x="69852" y="71284"/>
                </a:lnTo>
                <a:lnTo>
                  <a:pt x="68420" y="71182"/>
                </a:lnTo>
                <a:lnTo>
                  <a:pt x="68830" y="70875"/>
                </a:lnTo>
                <a:lnTo>
                  <a:pt x="69034" y="70568"/>
                </a:lnTo>
                <a:lnTo>
                  <a:pt x="68932" y="70159"/>
                </a:lnTo>
                <a:lnTo>
                  <a:pt x="68420" y="69852"/>
                </a:lnTo>
                <a:lnTo>
                  <a:pt x="68318" y="69955"/>
                </a:lnTo>
                <a:lnTo>
                  <a:pt x="68318" y="70159"/>
                </a:lnTo>
                <a:lnTo>
                  <a:pt x="67909" y="69852"/>
                </a:lnTo>
                <a:lnTo>
                  <a:pt x="67807" y="69955"/>
                </a:lnTo>
                <a:lnTo>
                  <a:pt x="67602" y="69545"/>
                </a:lnTo>
                <a:lnTo>
                  <a:pt x="67398" y="69648"/>
                </a:lnTo>
                <a:lnTo>
                  <a:pt x="67295" y="69239"/>
                </a:lnTo>
                <a:lnTo>
                  <a:pt x="68216" y="69034"/>
                </a:lnTo>
                <a:lnTo>
                  <a:pt x="66068" y="69136"/>
                </a:lnTo>
                <a:lnTo>
                  <a:pt x="66068" y="69239"/>
                </a:lnTo>
                <a:lnTo>
                  <a:pt x="66580" y="69239"/>
                </a:lnTo>
                <a:lnTo>
                  <a:pt x="65045" y="69648"/>
                </a:lnTo>
                <a:lnTo>
                  <a:pt x="64636" y="69443"/>
                </a:lnTo>
                <a:lnTo>
                  <a:pt x="64432" y="69136"/>
                </a:lnTo>
                <a:lnTo>
                  <a:pt x="62489" y="69136"/>
                </a:lnTo>
                <a:lnTo>
                  <a:pt x="62284" y="68523"/>
                </a:lnTo>
                <a:lnTo>
                  <a:pt x="61466" y="68216"/>
                </a:lnTo>
                <a:lnTo>
                  <a:pt x="61159" y="67705"/>
                </a:lnTo>
                <a:lnTo>
                  <a:pt x="60750" y="67705"/>
                </a:lnTo>
                <a:lnTo>
                  <a:pt x="61159" y="68114"/>
                </a:lnTo>
                <a:lnTo>
                  <a:pt x="59727" y="68727"/>
                </a:lnTo>
                <a:lnTo>
                  <a:pt x="59523" y="69239"/>
                </a:lnTo>
                <a:lnTo>
                  <a:pt x="59932" y="70057"/>
                </a:lnTo>
                <a:lnTo>
                  <a:pt x="59625" y="70670"/>
                </a:lnTo>
                <a:lnTo>
                  <a:pt x="59216" y="70364"/>
                </a:lnTo>
                <a:lnTo>
                  <a:pt x="59114" y="69648"/>
                </a:lnTo>
                <a:lnTo>
                  <a:pt x="59420" y="69239"/>
                </a:lnTo>
                <a:lnTo>
                  <a:pt x="59318" y="68727"/>
                </a:lnTo>
                <a:lnTo>
                  <a:pt x="59420" y="68727"/>
                </a:lnTo>
                <a:lnTo>
                  <a:pt x="59216" y="68114"/>
                </a:lnTo>
                <a:lnTo>
                  <a:pt x="59830" y="67807"/>
                </a:lnTo>
                <a:lnTo>
                  <a:pt x="59625" y="67295"/>
                </a:lnTo>
                <a:lnTo>
                  <a:pt x="56966" y="68932"/>
                </a:lnTo>
                <a:lnTo>
                  <a:pt x="56966" y="68727"/>
                </a:lnTo>
                <a:lnTo>
                  <a:pt x="56557" y="68625"/>
                </a:lnTo>
                <a:lnTo>
                  <a:pt x="55739" y="69648"/>
                </a:lnTo>
                <a:lnTo>
                  <a:pt x="55841" y="69545"/>
                </a:lnTo>
                <a:lnTo>
                  <a:pt x="55534" y="70364"/>
                </a:lnTo>
                <a:lnTo>
                  <a:pt x="54614" y="71182"/>
                </a:lnTo>
                <a:lnTo>
                  <a:pt x="54511" y="71898"/>
                </a:lnTo>
                <a:lnTo>
                  <a:pt x="52977" y="70364"/>
                </a:lnTo>
                <a:lnTo>
                  <a:pt x="52057" y="70261"/>
                </a:lnTo>
                <a:lnTo>
                  <a:pt x="51034" y="70875"/>
                </a:lnTo>
                <a:lnTo>
                  <a:pt x="50011" y="70670"/>
                </a:lnTo>
                <a:lnTo>
                  <a:pt x="50011" y="70670"/>
                </a:lnTo>
                <a:lnTo>
                  <a:pt x="50114" y="70875"/>
                </a:lnTo>
                <a:lnTo>
                  <a:pt x="48375" y="68420"/>
                </a:lnTo>
                <a:lnTo>
                  <a:pt x="48580" y="67602"/>
                </a:lnTo>
                <a:lnTo>
                  <a:pt x="48682" y="67705"/>
                </a:lnTo>
                <a:lnTo>
                  <a:pt x="48784" y="66989"/>
                </a:lnTo>
                <a:lnTo>
                  <a:pt x="48784" y="67193"/>
                </a:lnTo>
                <a:lnTo>
                  <a:pt x="49193" y="64739"/>
                </a:lnTo>
                <a:lnTo>
                  <a:pt x="48989" y="64330"/>
                </a:lnTo>
                <a:lnTo>
                  <a:pt x="48580" y="64125"/>
                </a:lnTo>
                <a:lnTo>
                  <a:pt x="48886" y="64227"/>
                </a:lnTo>
                <a:lnTo>
                  <a:pt x="48273" y="63716"/>
                </a:lnTo>
                <a:lnTo>
                  <a:pt x="44284" y="63614"/>
                </a:lnTo>
                <a:lnTo>
                  <a:pt x="45000" y="62795"/>
                </a:lnTo>
                <a:lnTo>
                  <a:pt x="45102" y="61159"/>
                </a:lnTo>
                <a:lnTo>
                  <a:pt x="45409" y="60648"/>
                </a:lnTo>
                <a:lnTo>
                  <a:pt x="45511" y="61261"/>
                </a:lnTo>
                <a:lnTo>
                  <a:pt x="46023" y="60136"/>
                </a:lnTo>
                <a:lnTo>
                  <a:pt x="45818" y="60239"/>
                </a:lnTo>
                <a:lnTo>
                  <a:pt x="46125" y="59932"/>
                </a:lnTo>
                <a:lnTo>
                  <a:pt x="46125" y="59625"/>
                </a:lnTo>
                <a:lnTo>
                  <a:pt x="46534" y="58807"/>
                </a:lnTo>
                <a:lnTo>
                  <a:pt x="46432" y="57989"/>
                </a:lnTo>
                <a:lnTo>
                  <a:pt x="43875" y="58295"/>
                </a:lnTo>
                <a:lnTo>
                  <a:pt x="42955" y="60239"/>
                </a:lnTo>
                <a:lnTo>
                  <a:pt x="42341" y="60648"/>
                </a:lnTo>
                <a:lnTo>
                  <a:pt x="42545" y="60648"/>
                </a:lnTo>
                <a:lnTo>
                  <a:pt x="42443" y="60955"/>
                </a:lnTo>
                <a:lnTo>
                  <a:pt x="39477" y="61261"/>
                </a:lnTo>
                <a:lnTo>
                  <a:pt x="38557" y="60750"/>
                </a:lnTo>
                <a:lnTo>
                  <a:pt x="38557" y="60750"/>
                </a:lnTo>
                <a:lnTo>
                  <a:pt x="38659" y="60852"/>
                </a:lnTo>
                <a:lnTo>
                  <a:pt x="38659" y="60852"/>
                </a:lnTo>
                <a:lnTo>
                  <a:pt x="38352" y="60648"/>
                </a:lnTo>
                <a:lnTo>
                  <a:pt x="38352" y="60648"/>
                </a:lnTo>
                <a:lnTo>
                  <a:pt x="38557" y="60750"/>
                </a:lnTo>
                <a:lnTo>
                  <a:pt x="37432" y="57989"/>
                </a:lnTo>
                <a:lnTo>
                  <a:pt x="37432" y="58193"/>
                </a:lnTo>
                <a:lnTo>
                  <a:pt x="37227" y="57375"/>
                </a:lnTo>
                <a:lnTo>
                  <a:pt x="37432" y="57989"/>
                </a:lnTo>
                <a:lnTo>
                  <a:pt x="38455" y="52159"/>
                </a:lnTo>
                <a:lnTo>
                  <a:pt x="38250" y="51750"/>
                </a:lnTo>
                <a:lnTo>
                  <a:pt x="38761" y="51545"/>
                </a:lnTo>
                <a:lnTo>
                  <a:pt x="38761" y="51341"/>
                </a:lnTo>
                <a:lnTo>
                  <a:pt x="39068" y="51136"/>
                </a:lnTo>
                <a:lnTo>
                  <a:pt x="38966" y="51136"/>
                </a:lnTo>
                <a:lnTo>
                  <a:pt x="39170" y="51034"/>
                </a:lnTo>
                <a:lnTo>
                  <a:pt x="39375" y="50830"/>
                </a:lnTo>
                <a:lnTo>
                  <a:pt x="39682" y="50727"/>
                </a:lnTo>
                <a:lnTo>
                  <a:pt x="39580" y="50523"/>
                </a:lnTo>
                <a:lnTo>
                  <a:pt x="40091" y="50625"/>
                </a:lnTo>
                <a:lnTo>
                  <a:pt x="41216" y="49909"/>
                </a:lnTo>
                <a:lnTo>
                  <a:pt x="41216" y="49705"/>
                </a:lnTo>
                <a:lnTo>
                  <a:pt x="41420" y="49398"/>
                </a:lnTo>
                <a:lnTo>
                  <a:pt x="41420" y="49602"/>
                </a:lnTo>
                <a:lnTo>
                  <a:pt x="41625" y="49602"/>
                </a:lnTo>
                <a:lnTo>
                  <a:pt x="41318" y="49807"/>
                </a:lnTo>
                <a:lnTo>
                  <a:pt x="42341" y="49193"/>
                </a:lnTo>
                <a:lnTo>
                  <a:pt x="43773" y="49602"/>
                </a:lnTo>
                <a:lnTo>
                  <a:pt x="43977" y="49398"/>
                </a:lnTo>
                <a:lnTo>
                  <a:pt x="44489" y="49602"/>
                </a:lnTo>
                <a:lnTo>
                  <a:pt x="44489" y="49909"/>
                </a:lnTo>
                <a:lnTo>
                  <a:pt x="44386" y="49909"/>
                </a:lnTo>
                <a:lnTo>
                  <a:pt x="45205" y="50114"/>
                </a:lnTo>
                <a:lnTo>
                  <a:pt x="45409" y="49705"/>
                </a:lnTo>
                <a:lnTo>
                  <a:pt x="45920" y="50216"/>
                </a:lnTo>
                <a:lnTo>
                  <a:pt x="46125" y="50216"/>
                </a:lnTo>
                <a:lnTo>
                  <a:pt x="45818" y="49705"/>
                </a:lnTo>
                <a:lnTo>
                  <a:pt x="46227" y="49091"/>
                </a:lnTo>
                <a:lnTo>
                  <a:pt x="46227" y="49091"/>
                </a:lnTo>
                <a:lnTo>
                  <a:pt x="45920" y="49295"/>
                </a:lnTo>
                <a:lnTo>
                  <a:pt x="46023" y="48989"/>
                </a:lnTo>
                <a:lnTo>
                  <a:pt x="45307" y="49091"/>
                </a:lnTo>
                <a:lnTo>
                  <a:pt x="47557" y="48477"/>
                </a:lnTo>
                <a:lnTo>
                  <a:pt x="47557" y="48477"/>
                </a:lnTo>
                <a:lnTo>
                  <a:pt x="47455" y="48989"/>
                </a:lnTo>
                <a:lnTo>
                  <a:pt x="47966" y="48784"/>
                </a:lnTo>
                <a:lnTo>
                  <a:pt x="47966" y="48886"/>
                </a:lnTo>
                <a:lnTo>
                  <a:pt x="48477" y="48580"/>
                </a:lnTo>
                <a:lnTo>
                  <a:pt x="48477" y="48580"/>
                </a:lnTo>
                <a:lnTo>
                  <a:pt x="48170" y="48886"/>
                </a:lnTo>
                <a:lnTo>
                  <a:pt x="48886" y="48784"/>
                </a:lnTo>
                <a:lnTo>
                  <a:pt x="49602" y="48886"/>
                </a:lnTo>
                <a:lnTo>
                  <a:pt x="49500" y="49091"/>
                </a:lnTo>
                <a:lnTo>
                  <a:pt x="49655" y="49401"/>
                </a:lnTo>
                <a:lnTo>
                  <a:pt x="49655" y="49401"/>
                </a:lnTo>
                <a:lnTo>
                  <a:pt x="51239" y="49500"/>
                </a:lnTo>
                <a:lnTo>
                  <a:pt x="51750" y="50216"/>
                </a:lnTo>
                <a:lnTo>
                  <a:pt x="51443" y="51545"/>
                </a:lnTo>
                <a:lnTo>
                  <a:pt x="51648" y="51239"/>
                </a:lnTo>
                <a:lnTo>
                  <a:pt x="51852" y="51341"/>
                </a:lnTo>
                <a:lnTo>
                  <a:pt x="51443" y="51750"/>
                </a:lnTo>
                <a:lnTo>
                  <a:pt x="52670" y="54102"/>
                </a:lnTo>
                <a:lnTo>
                  <a:pt x="52875" y="54102"/>
                </a:lnTo>
                <a:lnTo>
                  <a:pt x="53485" y="53390"/>
                </a:lnTo>
                <a:lnTo>
                  <a:pt x="53485" y="53390"/>
                </a:lnTo>
                <a:lnTo>
                  <a:pt x="53403" y="50915"/>
                </a:lnTo>
                <a:lnTo>
                  <a:pt x="53591" y="50727"/>
                </a:lnTo>
                <a:lnTo>
                  <a:pt x="53489" y="47761"/>
                </a:lnTo>
                <a:lnTo>
                  <a:pt x="53693" y="47659"/>
                </a:lnTo>
                <a:lnTo>
                  <a:pt x="54307" y="46636"/>
                </a:lnTo>
                <a:lnTo>
                  <a:pt x="54307" y="46841"/>
                </a:lnTo>
                <a:lnTo>
                  <a:pt x="54409" y="46739"/>
                </a:lnTo>
                <a:lnTo>
                  <a:pt x="54409" y="46636"/>
                </a:lnTo>
                <a:lnTo>
                  <a:pt x="55841" y="45716"/>
                </a:lnTo>
                <a:lnTo>
                  <a:pt x="55841" y="45818"/>
                </a:lnTo>
                <a:lnTo>
                  <a:pt x="57170" y="44898"/>
                </a:lnTo>
                <a:lnTo>
                  <a:pt x="57170" y="45102"/>
                </a:lnTo>
                <a:lnTo>
                  <a:pt x="57784" y="44284"/>
                </a:lnTo>
                <a:lnTo>
                  <a:pt x="58705" y="44080"/>
                </a:lnTo>
                <a:lnTo>
                  <a:pt x="58193" y="43875"/>
                </a:lnTo>
                <a:lnTo>
                  <a:pt x="58602" y="43875"/>
                </a:lnTo>
                <a:lnTo>
                  <a:pt x="58295" y="43466"/>
                </a:lnTo>
                <a:lnTo>
                  <a:pt x="59420" y="43364"/>
                </a:lnTo>
                <a:lnTo>
                  <a:pt x="59523" y="43057"/>
                </a:lnTo>
                <a:lnTo>
                  <a:pt x="59523" y="43057"/>
                </a:lnTo>
                <a:lnTo>
                  <a:pt x="59216" y="43364"/>
                </a:lnTo>
                <a:lnTo>
                  <a:pt x="58705" y="43057"/>
                </a:lnTo>
                <a:lnTo>
                  <a:pt x="58807" y="42750"/>
                </a:lnTo>
                <a:lnTo>
                  <a:pt x="59216" y="42852"/>
                </a:lnTo>
                <a:lnTo>
                  <a:pt x="59318" y="42750"/>
                </a:lnTo>
                <a:lnTo>
                  <a:pt x="59523" y="42852"/>
                </a:lnTo>
                <a:lnTo>
                  <a:pt x="59523" y="42545"/>
                </a:lnTo>
                <a:lnTo>
                  <a:pt x="59420" y="42034"/>
                </a:lnTo>
                <a:lnTo>
                  <a:pt x="59216" y="41932"/>
                </a:lnTo>
                <a:lnTo>
                  <a:pt x="58705" y="41625"/>
                </a:lnTo>
                <a:lnTo>
                  <a:pt x="59114" y="41727"/>
                </a:lnTo>
                <a:lnTo>
                  <a:pt x="59216" y="41932"/>
                </a:lnTo>
                <a:lnTo>
                  <a:pt x="59216" y="41932"/>
                </a:lnTo>
                <a:lnTo>
                  <a:pt x="59114" y="41420"/>
                </a:lnTo>
                <a:lnTo>
                  <a:pt x="59420" y="41420"/>
                </a:lnTo>
                <a:lnTo>
                  <a:pt x="59523" y="41318"/>
                </a:lnTo>
                <a:lnTo>
                  <a:pt x="59011" y="40705"/>
                </a:lnTo>
                <a:lnTo>
                  <a:pt x="59523" y="41216"/>
                </a:lnTo>
                <a:lnTo>
                  <a:pt x="59523" y="40807"/>
                </a:lnTo>
                <a:lnTo>
                  <a:pt x="58909" y="40500"/>
                </a:lnTo>
                <a:lnTo>
                  <a:pt x="59318" y="39989"/>
                </a:lnTo>
                <a:lnTo>
                  <a:pt x="59011" y="40500"/>
                </a:lnTo>
                <a:lnTo>
                  <a:pt x="59216" y="40398"/>
                </a:lnTo>
                <a:lnTo>
                  <a:pt x="59216" y="40602"/>
                </a:lnTo>
                <a:lnTo>
                  <a:pt x="59318" y="40500"/>
                </a:lnTo>
                <a:lnTo>
                  <a:pt x="59625" y="40807"/>
                </a:lnTo>
                <a:lnTo>
                  <a:pt x="59523" y="40295"/>
                </a:lnTo>
                <a:lnTo>
                  <a:pt x="59727" y="40500"/>
                </a:lnTo>
                <a:lnTo>
                  <a:pt x="59830" y="39580"/>
                </a:lnTo>
                <a:lnTo>
                  <a:pt x="60034" y="39477"/>
                </a:lnTo>
                <a:lnTo>
                  <a:pt x="60034" y="39580"/>
                </a:lnTo>
                <a:lnTo>
                  <a:pt x="60136" y="39375"/>
                </a:lnTo>
                <a:lnTo>
                  <a:pt x="60136" y="39477"/>
                </a:lnTo>
                <a:lnTo>
                  <a:pt x="60443" y="39273"/>
                </a:lnTo>
                <a:lnTo>
                  <a:pt x="60443" y="39375"/>
                </a:lnTo>
                <a:lnTo>
                  <a:pt x="60341" y="39477"/>
                </a:lnTo>
                <a:lnTo>
                  <a:pt x="60443" y="39477"/>
                </a:lnTo>
                <a:lnTo>
                  <a:pt x="60034" y="39784"/>
                </a:lnTo>
                <a:lnTo>
                  <a:pt x="60136" y="39784"/>
                </a:lnTo>
                <a:lnTo>
                  <a:pt x="59830" y="40193"/>
                </a:lnTo>
                <a:lnTo>
                  <a:pt x="60136" y="40295"/>
                </a:lnTo>
                <a:lnTo>
                  <a:pt x="60136" y="40500"/>
                </a:lnTo>
                <a:lnTo>
                  <a:pt x="60034" y="40705"/>
                </a:lnTo>
                <a:lnTo>
                  <a:pt x="60034" y="40909"/>
                </a:lnTo>
                <a:lnTo>
                  <a:pt x="60136" y="40909"/>
                </a:lnTo>
                <a:lnTo>
                  <a:pt x="59727" y="41830"/>
                </a:lnTo>
                <a:lnTo>
                  <a:pt x="60750" y="40500"/>
                </a:lnTo>
                <a:lnTo>
                  <a:pt x="60750" y="39375"/>
                </a:lnTo>
                <a:lnTo>
                  <a:pt x="61057" y="39886"/>
                </a:lnTo>
                <a:lnTo>
                  <a:pt x="62182" y="38864"/>
                </a:lnTo>
                <a:lnTo>
                  <a:pt x="62386" y="38455"/>
                </a:lnTo>
                <a:lnTo>
                  <a:pt x="62284" y="38250"/>
                </a:lnTo>
                <a:lnTo>
                  <a:pt x="62591" y="37636"/>
                </a:lnTo>
                <a:lnTo>
                  <a:pt x="62489" y="38148"/>
                </a:lnTo>
                <a:lnTo>
                  <a:pt x="64943" y="37125"/>
                </a:lnTo>
                <a:lnTo>
                  <a:pt x="65045" y="37227"/>
                </a:lnTo>
                <a:lnTo>
                  <a:pt x="65148" y="37125"/>
                </a:lnTo>
                <a:lnTo>
                  <a:pt x="65148" y="37125"/>
                </a:lnTo>
                <a:lnTo>
                  <a:pt x="65045" y="37432"/>
                </a:lnTo>
                <a:lnTo>
                  <a:pt x="65557" y="37227"/>
                </a:lnTo>
                <a:lnTo>
                  <a:pt x="65557" y="37227"/>
                </a:lnTo>
                <a:lnTo>
                  <a:pt x="65455" y="37330"/>
                </a:lnTo>
                <a:lnTo>
                  <a:pt x="66068" y="37227"/>
                </a:lnTo>
                <a:lnTo>
                  <a:pt x="65966" y="36818"/>
                </a:lnTo>
                <a:lnTo>
                  <a:pt x="65761" y="37125"/>
                </a:lnTo>
                <a:lnTo>
                  <a:pt x="65455" y="36614"/>
                </a:lnTo>
                <a:lnTo>
                  <a:pt x="66784" y="35080"/>
                </a:lnTo>
                <a:lnTo>
                  <a:pt x="66886" y="35182"/>
                </a:lnTo>
                <a:lnTo>
                  <a:pt x="66989" y="34977"/>
                </a:lnTo>
                <a:lnTo>
                  <a:pt x="66989" y="35080"/>
                </a:lnTo>
                <a:lnTo>
                  <a:pt x="67091" y="34875"/>
                </a:lnTo>
                <a:lnTo>
                  <a:pt x="67091" y="35080"/>
                </a:lnTo>
                <a:lnTo>
                  <a:pt x="67193" y="34977"/>
                </a:lnTo>
                <a:lnTo>
                  <a:pt x="68011" y="34364"/>
                </a:lnTo>
                <a:lnTo>
                  <a:pt x="68011" y="34466"/>
                </a:lnTo>
                <a:lnTo>
                  <a:pt x="67909" y="34568"/>
                </a:lnTo>
                <a:lnTo>
                  <a:pt x="68114" y="34670"/>
                </a:lnTo>
                <a:lnTo>
                  <a:pt x="68216" y="34364"/>
                </a:lnTo>
                <a:lnTo>
                  <a:pt x="68523" y="34568"/>
                </a:lnTo>
                <a:lnTo>
                  <a:pt x="69136" y="34261"/>
                </a:lnTo>
                <a:lnTo>
                  <a:pt x="69545" y="33648"/>
                </a:lnTo>
                <a:lnTo>
                  <a:pt x="70568" y="33443"/>
                </a:lnTo>
                <a:lnTo>
                  <a:pt x="70466" y="33545"/>
                </a:lnTo>
                <a:lnTo>
                  <a:pt x="71795" y="32932"/>
                </a:lnTo>
                <a:lnTo>
                  <a:pt x="72102" y="33034"/>
                </a:lnTo>
                <a:lnTo>
                  <a:pt x="71386" y="33443"/>
                </a:lnTo>
                <a:lnTo>
                  <a:pt x="72716" y="33443"/>
                </a:lnTo>
                <a:lnTo>
                  <a:pt x="71898" y="33852"/>
                </a:lnTo>
                <a:lnTo>
                  <a:pt x="71898" y="33545"/>
                </a:lnTo>
                <a:lnTo>
                  <a:pt x="71795" y="33545"/>
                </a:lnTo>
                <a:lnTo>
                  <a:pt x="70568" y="34261"/>
                </a:lnTo>
                <a:lnTo>
                  <a:pt x="70568" y="34261"/>
                </a:lnTo>
                <a:lnTo>
                  <a:pt x="70364" y="34364"/>
                </a:lnTo>
                <a:lnTo>
                  <a:pt x="69955" y="35182"/>
                </a:lnTo>
                <a:lnTo>
                  <a:pt x="70261" y="35386"/>
                </a:lnTo>
                <a:lnTo>
                  <a:pt x="71795" y="34364"/>
                </a:lnTo>
                <a:lnTo>
                  <a:pt x="71795" y="34466"/>
                </a:lnTo>
                <a:lnTo>
                  <a:pt x="71898" y="34261"/>
                </a:lnTo>
                <a:lnTo>
                  <a:pt x="74250" y="33648"/>
                </a:lnTo>
                <a:lnTo>
                  <a:pt x="74250" y="33443"/>
                </a:lnTo>
                <a:lnTo>
                  <a:pt x="74250" y="33136"/>
                </a:lnTo>
                <a:lnTo>
                  <a:pt x="73943" y="32932"/>
                </a:lnTo>
                <a:lnTo>
                  <a:pt x="73227" y="33239"/>
                </a:lnTo>
                <a:lnTo>
                  <a:pt x="73330" y="33136"/>
                </a:lnTo>
                <a:lnTo>
                  <a:pt x="72307" y="32830"/>
                </a:lnTo>
                <a:lnTo>
                  <a:pt x="72511" y="32727"/>
                </a:lnTo>
                <a:lnTo>
                  <a:pt x="72000" y="32420"/>
                </a:lnTo>
                <a:lnTo>
                  <a:pt x="72000" y="31807"/>
                </a:lnTo>
                <a:lnTo>
                  <a:pt x="71693" y="31705"/>
                </a:lnTo>
                <a:lnTo>
                  <a:pt x="72409" y="31091"/>
                </a:lnTo>
                <a:lnTo>
                  <a:pt x="72146" y="31003"/>
                </a:lnTo>
                <a:lnTo>
                  <a:pt x="72146" y="31003"/>
                </a:lnTo>
                <a:lnTo>
                  <a:pt x="71795" y="31091"/>
                </a:lnTo>
                <a:lnTo>
                  <a:pt x="70875" y="30784"/>
                </a:lnTo>
                <a:lnTo>
                  <a:pt x="72102" y="30784"/>
                </a:lnTo>
                <a:lnTo>
                  <a:pt x="72818" y="29966"/>
                </a:lnTo>
                <a:lnTo>
                  <a:pt x="70568" y="29966"/>
                </a:lnTo>
                <a:lnTo>
                  <a:pt x="63307" y="33852"/>
                </a:lnTo>
                <a:lnTo>
                  <a:pt x="63307" y="33852"/>
                </a:lnTo>
                <a:lnTo>
                  <a:pt x="68114" y="31091"/>
                </a:lnTo>
                <a:lnTo>
                  <a:pt x="67602" y="30375"/>
                </a:lnTo>
                <a:lnTo>
                  <a:pt x="79977" y="27205"/>
                </a:lnTo>
                <a:lnTo>
                  <a:pt x="80795" y="26489"/>
                </a:lnTo>
                <a:lnTo>
                  <a:pt x="80591" y="26284"/>
                </a:lnTo>
                <a:lnTo>
                  <a:pt x="81000" y="26080"/>
                </a:lnTo>
                <a:lnTo>
                  <a:pt x="81205" y="25466"/>
                </a:lnTo>
                <a:lnTo>
                  <a:pt x="80898" y="25159"/>
                </a:lnTo>
                <a:lnTo>
                  <a:pt x="80080" y="25364"/>
                </a:lnTo>
                <a:lnTo>
                  <a:pt x="79977" y="25261"/>
                </a:lnTo>
                <a:lnTo>
                  <a:pt x="80386" y="24852"/>
                </a:lnTo>
                <a:lnTo>
                  <a:pt x="79875" y="24750"/>
                </a:lnTo>
                <a:lnTo>
                  <a:pt x="77727" y="25568"/>
                </a:lnTo>
                <a:lnTo>
                  <a:pt x="78034" y="25364"/>
                </a:lnTo>
                <a:lnTo>
                  <a:pt x="77830" y="25261"/>
                </a:lnTo>
                <a:lnTo>
                  <a:pt x="80182" y="24545"/>
                </a:lnTo>
                <a:lnTo>
                  <a:pt x="80182" y="24034"/>
                </a:lnTo>
                <a:lnTo>
                  <a:pt x="79773" y="24136"/>
                </a:lnTo>
                <a:lnTo>
                  <a:pt x="79261" y="23727"/>
                </a:lnTo>
                <a:lnTo>
                  <a:pt x="78648" y="24034"/>
                </a:lnTo>
                <a:lnTo>
                  <a:pt x="79159" y="23727"/>
                </a:lnTo>
                <a:lnTo>
                  <a:pt x="78852" y="23625"/>
                </a:lnTo>
                <a:lnTo>
                  <a:pt x="78239" y="23830"/>
                </a:lnTo>
                <a:lnTo>
                  <a:pt x="78648" y="23523"/>
                </a:lnTo>
                <a:lnTo>
                  <a:pt x="78648" y="23114"/>
                </a:lnTo>
                <a:lnTo>
                  <a:pt x="78545" y="23216"/>
                </a:lnTo>
                <a:lnTo>
                  <a:pt x="78443" y="23011"/>
                </a:lnTo>
                <a:lnTo>
                  <a:pt x="77932" y="22909"/>
                </a:lnTo>
                <a:lnTo>
                  <a:pt x="78136" y="22705"/>
                </a:lnTo>
                <a:lnTo>
                  <a:pt x="77830" y="22705"/>
                </a:lnTo>
                <a:lnTo>
                  <a:pt x="78136" y="22602"/>
                </a:lnTo>
                <a:lnTo>
                  <a:pt x="77727" y="22500"/>
                </a:lnTo>
                <a:lnTo>
                  <a:pt x="77932" y="22398"/>
                </a:lnTo>
                <a:lnTo>
                  <a:pt x="77523" y="22193"/>
                </a:lnTo>
                <a:lnTo>
                  <a:pt x="78341" y="22091"/>
                </a:lnTo>
                <a:lnTo>
                  <a:pt x="77727" y="21477"/>
                </a:lnTo>
                <a:lnTo>
                  <a:pt x="78341" y="21170"/>
                </a:lnTo>
                <a:lnTo>
                  <a:pt x="78034" y="20864"/>
                </a:lnTo>
                <a:lnTo>
                  <a:pt x="77420" y="20966"/>
                </a:lnTo>
                <a:lnTo>
                  <a:pt x="77420" y="20966"/>
                </a:lnTo>
                <a:lnTo>
                  <a:pt x="78136" y="20557"/>
                </a:lnTo>
                <a:lnTo>
                  <a:pt x="77318" y="20659"/>
                </a:lnTo>
                <a:lnTo>
                  <a:pt x="77318" y="20659"/>
                </a:lnTo>
                <a:lnTo>
                  <a:pt x="77932" y="20455"/>
                </a:lnTo>
                <a:lnTo>
                  <a:pt x="77727" y="20148"/>
                </a:lnTo>
                <a:lnTo>
                  <a:pt x="77932" y="20045"/>
                </a:lnTo>
                <a:lnTo>
                  <a:pt x="77318" y="20045"/>
                </a:lnTo>
                <a:lnTo>
                  <a:pt x="77727" y="19943"/>
                </a:lnTo>
                <a:lnTo>
                  <a:pt x="77523" y="19636"/>
                </a:lnTo>
                <a:lnTo>
                  <a:pt x="77727" y="19534"/>
                </a:lnTo>
                <a:lnTo>
                  <a:pt x="77625" y="19330"/>
                </a:lnTo>
                <a:lnTo>
                  <a:pt x="77420" y="19330"/>
                </a:lnTo>
                <a:lnTo>
                  <a:pt x="77216" y="19125"/>
                </a:lnTo>
                <a:lnTo>
                  <a:pt x="77216" y="18818"/>
                </a:lnTo>
                <a:lnTo>
                  <a:pt x="76705" y="19739"/>
                </a:lnTo>
                <a:lnTo>
                  <a:pt x="76398" y="19739"/>
                </a:lnTo>
                <a:lnTo>
                  <a:pt x="76295" y="20045"/>
                </a:lnTo>
                <a:lnTo>
                  <a:pt x="75580" y="20557"/>
                </a:lnTo>
                <a:lnTo>
                  <a:pt x="75477" y="20250"/>
                </a:lnTo>
                <a:lnTo>
                  <a:pt x="74148" y="21068"/>
                </a:lnTo>
                <a:lnTo>
                  <a:pt x="74250" y="20659"/>
                </a:lnTo>
                <a:lnTo>
                  <a:pt x="73943" y="20864"/>
                </a:lnTo>
                <a:lnTo>
                  <a:pt x="73841" y="20761"/>
                </a:lnTo>
                <a:lnTo>
                  <a:pt x="73739" y="20761"/>
                </a:lnTo>
                <a:lnTo>
                  <a:pt x="73943" y="20250"/>
                </a:lnTo>
                <a:lnTo>
                  <a:pt x="72716" y="20250"/>
                </a:lnTo>
                <a:lnTo>
                  <a:pt x="73534" y="19739"/>
                </a:lnTo>
                <a:lnTo>
                  <a:pt x="73330" y="19739"/>
                </a:lnTo>
                <a:lnTo>
                  <a:pt x="73534" y="19330"/>
                </a:lnTo>
                <a:lnTo>
                  <a:pt x="72920" y="19125"/>
                </a:lnTo>
                <a:lnTo>
                  <a:pt x="73636" y="19023"/>
                </a:lnTo>
                <a:lnTo>
                  <a:pt x="74148" y="18102"/>
                </a:lnTo>
                <a:lnTo>
                  <a:pt x="74148" y="18102"/>
                </a:lnTo>
                <a:lnTo>
                  <a:pt x="73841" y="18307"/>
                </a:lnTo>
                <a:lnTo>
                  <a:pt x="72716" y="17795"/>
                </a:lnTo>
                <a:lnTo>
                  <a:pt x="73023" y="17591"/>
                </a:lnTo>
                <a:lnTo>
                  <a:pt x="72511" y="17591"/>
                </a:lnTo>
                <a:lnTo>
                  <a:pt x="72000" y="16875"/>
                </a:lnTo>
                <a:lnTo>
                  <a:pt x="70364" y="17080"/>
                </a:lnTo>
                <a:lnTo>
                  <a:pt x="70466" y="16977"/>
                </a:lnTo>
                <a:lnTo>
                  <a:pt x="68932" y="16875"/>
                </a:lnTo>
                <a:lnTo>
                  <a:pt x="68727" y="17693"/>
                </a:lnTo>
                <a:lnTo>
                  <a:pt x="67909" y="18307"/>
                </a:lnTo>
                <a:lnTo>
                  <a:pt x="68318" y="18307"/>
                </a:lnTo>
                <a:lnTo>
                  <a:pt x="67909" y="19023"/>
                </a:lnTo>
                <a:lnTo>
                  <a:pt x="68114" y="19125"/>
                </a:lnTo>
                <a:lnTo>
                  <a:pt x="66580" y="20250"/>
                </a:lnTo>
                <a:lnTo>
                  <a:pt x="67193" y="21784"/>
                </a:lnTo>
                <a:lnTo>
                  <a:pt x="63511" y="24239"/>
                </a:lnTo>
                <a:lnTo>
                  <a:pt x="63716" y="24750"/>
                </a:lnTo>
                <a:lnTo>
                  <a:pt x="63614" y="24750"/>
                </a:lnTo>
                <a:lnTo>
                  <a:pt x="63716" y="25057"/>
                </a:lnTo>
                <a:lnTo>
                  <a:pt x="63307" y="26591"/>
                </a:lnTo>
                <a:lnTo>
                  <a:pt x="62693" y="27000"/>
                </a:lnTo>
                <a:lnTo>
                  <a:pt x="62795" y="27307"/>
                </a:lnTo>
                <a:lnTo>
                  <a:pt x="62489" y="27614"/>
                </a:lnTo>
                <a:lnTo>
                  <a:pt x="62386" y="27205"/>
                </a:lnTo>
                <a:lnTo>
                  <a:pt x="61977" y="27511"/>
                </a:lnTo>
                <a:lnTo>
                  <a:pt x="61977" y="28023"/>
                </a:lnTo>
                <a:lnTo>
                  <a:pt x="60955" y="27716"/>
                </a:lnTo>
                <a:lnTo>
                  <a:pt x="61364" y="27000"/>
                </a:lnTo>
                <a:lnTo>
                  <a:pt x="60648" y="26591"/>
                </a:lnTo>
                <a:lnTo>
                  <a:pt x="61466" y="24341"/>
                </a:lnTo>
                <a:lnTo>
                  <a:pt x="60852" y="23625"/>
                </a:lnTo>
                <a:lnTo>
                  <a:pt x="59420" y="23830"/>
                </a:lnTo>
                <a:lnTo>
                  <a:pt x="59216" y="23216"/>
                </a:lnTo>
                <a:lnTo>
                  <a:pt x="57682" y="22091"/>
                </a:lnTo>
                <a:lnTo>
                  <a:pt x="55227" y="21989"/>
                </a:lnTo>
                <a:lnTo>
                  <a:pt x="55330" y="21886"/>
                </a:lnTo>
                <a:lnTo>
                  <a:pt x="54920" y="22091"/>
                </a:lnTo>
                <a:lnTo>
                  <a:pt x="55636" y="20761"/>
                </a:lnTo>
                <a:lnTo>
                  <a:pt x="55534" y="20250"/>
                </a:lnTo>
                <a:lnTo>
                  <a:pt x="54614" y="20761"/>
                </a:lnTo>
                <a:lnTo>
                  <a:pt x="54920" y="20352"/>
                </a:lnTo>
                <a:lnTo>
                  <a:pt x="54716" y="20045"/>
                </a:lnTo>
                <a:lnTo>
                  <a:pt x="57580" y="17489"/>
                </a:lnTo>
                <a:lnTo>
                  <a:pt x="57580" y="17284"/>
                </a:lnTo>
                <a:lnTo>
                  <a:pt x="58091" y="16875"/>
                </a:lnTo>
                <a:lnTo>
                  <a:pt x="58398" y="17080"/>
                </a:lnTo>
                <a:lnTo>
                  <a:pt x="58398" y="16875"/>
                </a:lnTo>
                <a:lnTo>
                  <a:pt x="59114" y="16670"/>
                </a:lnTo>
                <a:lnTo>
                  <a:pt x="59216" y="16466"/>
                </a:lnTo>
                <a:lnTo>
                  <a:pt x="60136" y="16364"/>
                </a:lnTo>
                <a:lnTo>
                  <a:pt x="60239" y="15852"/>
                </a:lnTo>
                <a:lnTo>
                  <a:pt x="59830" y="15648"/>
                </a:lnTo>
                <a:lnTo>
                  <a:pt x="59420" y="15852"/>
                </a:lnTo>
                <a:lnTo>
                  <a:pt x="59727" y="15648"/>
                </a:lnTo>
                <a:lnTo>
                  <a:pt x="59011" y="15443"/>
                </a:lnTo>
                <a:lnTo>
                  <a:pt x="58909" y="15239"/>
                </a:lnTo>
                <a:lnTo>
                  <a:pt x="59932" y="15545"/>
                </a:lnTo>
                <a:lnTo>
                  <a:pt x="59932" y="15648"/>
                </a:lnTo>
                <a:lnTo>
                  <a:pt x="64227" y="14318"/>
                </a:lnTo>
                <a:lnTo>
                  <a:pt x="61670" y="13602"/>
                </a:lnTo>
                <a:lnTo>
                  <a:pt x="62693" y="13705"/>
                </a:lnTo>
                <a:lnTo>
                  <a:pt x="64330" y="14114"/>
                </a:lnTo>
                <a:lnTo>
                  <a:pt x="65455" y="13602"/>
                </a:lnTo>
                <a:lnTo>
                  <a:pt x="65250" y="13193"/>
                </a:lnTo>
                <a:lnTo>
                  <a:pt x="66170" y="13091"/>
                </a:lnTo>
                <a:lnTo>
                  <a:pt x="66375" y="13398"/>
                </a:lnTo>
                <a:lnTo>
                  <a:pt x="66784" y="13295"/>
                </a:lnTo>
                <a:lnTo>
                  <a:pt x="67091" y="13091"/>
                </a:lnTo>
                <a:lnTo>
                  <a:pt x="66580" y="12784"/>
                </a:lnTo>
                <a:lnTo>
                  <a:pt x="66580" y="12784"/>
                </a:lnTo>
                <a:lnTo>
                  <a:pt x="67091" y="12886"/>
                </a:lnTo>
                <a:lnTo>
                  <a:pt x="67398" y="13295"/>
                </a:lnTo>
                <a:lnTo>
                  <a:pt x="69545" y="12273"/>
                </a:lnTo>
                <a:lnTo>
                  <a:pt x="69443" y="11659"/>
                </a:lnTo>
                <a:lnTo>
                  <a:pt x="69955" y="11045"/>
                </a:lnTo>
                <a:lnTo>
                  <a:pt x="70568" y="10841"/>
                </a:lnTo>
                <a:lnTo>
                  <a:pt x="69955" y="10739"/>
                </a:lnTo>
                <a:lnTo>
                  <a:pt x="69852" y="10534"/>
                </a:lnTo>
                <a:lnTo>
                  <a:pt x="70159" y="10432"/>
                </a:lnTo>
                <a:lnTo>
                  <a:pt x="68216" y="10227"/>
                </a:lnTo>
                <a:lnTo>
                  <a:pt x="67909" y="10739"/>
                </a:lnTo>
                <a:lnTo>
                  <a:pt x="68114" y="10943"/>
                </a:lnTo>
                <a:lnTo>
                  <a:pt x="67807" y="11045"/>
                </a:lnTo>
                <a:lnTo>
                  <a:pt x="68011" y="11148"/>
                </a:lnTo>
                <a:lnTo>
                  <a:pt x="65352" y="12580"/>
                </a:lnTo>
                <a:lnTo>
                  <a:pt x="65148" y="11761"/>
                </a:lnTo>
                <a:lnTo>
                  <a:pt x="65352" y="11557"/>
                </a:lnTo>
                <a:lnTo>
                  <a:pt x="65455" y="11557"/>
                </a:lnTo>
                <a:lnTo>
                  <a:pt x="65864" y="11045"/>
                </a:lnTo>
                <a:lnTo>
                  <a:pt x="64841" y="11045"/>
                </a:lnTo>
                <a:lnTo>
                  <a:pt x="64023" y="11557"/>
                </a:lnTo>
                <a:lnTo>
                  <a:pt x="64023" y="11557"/>
                </a:lnTo>
                <a:lnTo>
                  <a:pt x="64125" y="10739"/>
                </a:lnTo>
                <a:lnTo>
                  <a:pt x="64739" y="10534"/>
                </a:lnTo>
                <a:lnTo>
                  <a:pt x="64125" y="10534"/>
                </a:lnTo>
                <a:lnTo>
                  <a:pt x="64432" y="10432"/>
                </a:lnTo>
                <a:lnTo>
                  <a:pt x="63307" y="10330"/>
                </a:lnTo>
                <a:lnTo>
                  <a:pt x="64125" y="10023"/>
                </a:lnTo>
                <a:lnTo>
                  <a:pt x="63818" y="10023"/>
                </a:lnTo>
                <a:lnTo>
                  <a:pt x="64330" y="9920"/>
                </a:lnTo>
                <a:lnTo>
                  <a:pt x="64125" y="9409"/>
                </a:lnTo>
                <a:lnTo>
                  <a:pt x="64432" y="9000"/>
                </a:lnTo>
                <a:lnTo>
                  <a:pt x="64227" y="8591"/>
                </a:lnTo>
                <a:lnTo>
                  <a:pt x="63920" y="8386"/>
                </a:lnTo>
                <a:close/>
              </a:path>
            </a:pathLst>
          </a:custGeom>
          <a:solidFill>
            <a:srgbClr val="3B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" name="Google Shape;331;p27"/>
          <p:cNvSpPr txBox="1"/>
          <p:nvPr>
            <p:ph idx="4294967295" type="title"/>
          </p:nvPr>
        </p:nvSpPr>
        <p:spPr>
          <a:xfrm>
            <a:off x="0" y="4595650"/>
            <a:ext cx="9144000" cy="51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Maps</a:t>
            </a:r>
            <a:endParaRPr/>
          </a:p>
        </p:txBody>
      </p:sp>
      <p:sp>
        <p:nvSpPr>
          <p:cNvPr id="332" name="Google Shape;332;p27"/>
          <p:cNvSpPr/>
          <p:nvPr/>
        </p:nvSpPr>
        <p:spPr>
          <a:xfrm>
            <a:off x="2399575" y="1435075"/>
            <a:ext cx="668400" cy="202500"/>
          </a:xfrm>
          <a:prstGeom prst="wedgeRectCallout">
            <a:avLst>
              <a:gd fmla="val -21428" name="adj1"/>
              <a:gd fmla="val 84287" name="adj2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solidFill>
                  <a:srgbClr val="18637B"/>
                </a:solidFill>
                <a:latin typeface="Roboto Slab"/>
                <a:ea typeface="Roboto Slab"/>
                <a:cs typeface="Roboto Slab"/>
                <a:sym typeface="Roboto Slab"/>
              </a:rPr>
              <a:t>our office</a:t>
            </a:r>
            <a:endParaRPr b="1" sz="800">
              <a:solidFill>
                <a:srgbClr val="18637B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cxnSp>
        <p:nvCxnSpPr>
          <p:cNvPr id="333" name="Google Shape;333;p27"/>
          <p:cNvCxnSpPr/>
          <p:nvPr/>
        </p:nvCxnSpPr>
        <p:spPr>
          <a:xfrm>
            <a:off x="1753050" y="1637575"/>
            <a:ext cx="0" cy="182700"/>
          </a:xfrm>
          <a:prstGeom prst="straightConnector1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med" w="med" type="oval"/>
            <a:tailEnd len="med" w="med" type="none"/>
          </a:ln>
        </p:spPr>
      </p:cxnSp>
      <p:cxnSp>
        <p:nvCxnSpPr>
          <p:cNvPr id="334" name="Google Shape;334;p27"/>
          <p:cNvCxnSpPr/>
          <p:nvPr/>
        </p:nvCxnSpPr>
        <p:spPr>
          <a:xfrm>
            <a:off x="3317650" y="3056075"/>
            <a:ext cx="0" cy="182700"/>
          </a:xfrm>
          <a:prstGeom prst="straightConnector1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med" w="med" type="oval"/>
            <a:tailEnd len="med" w="med" type="none"/>
          </a:ln>
        </p:spPr>
      </p:cxnSp>
      <p:cxnSp>
        <p:nvCxnSpPr>
          <p:cNvPr id="335" name="Google Shape;335;p27"/>
          <p:cNvCxnSpPr/>
          <p:nvPr/>
        </p:nvCxnSpPr>
        <p:spPr>
          <a:xfrm>
            <a:off x="4796850" y="3324100"/>
            <a:ext cx="0" cy="182700"/>
          </a:xfrm>
          <a:prstGeom prst="straightConnector1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med" w="med" type="oval"/>
            <a:tailEnd len="med" w="med" type="none"/>
          </a:ln>
        </p:spPr>
      </p:cxnSp>
      <p:cxnSp>
        <p:nvCxnSpPr>
          <p:cNvPr id="336" name="Google Shape;336;p27"/>
          <p:cNvCxnSpPr/>
          <p:nvPr/>
        </p:nvCxnSpPr>
        <p:spPr>
          <a:xfrm>
            <a:off x="4231125" y="1454875"/>
            <a:ext cx="0" cy="182700"/>
          </a:xfrm>
          <a:prstGeom prst="straightConnector1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med" w="med" type="oval"/>
            <a:tailEnd len="med" w="med" type="none"/>
          </a:ln>
        </p:spPr>
      </p:cxnSp>
      <p:cxnSp>
        <p:nvCxnSpPr>
          <p:cNvPr id="337" name="Google Shape;337;p27"/>
          <p:cNvCxnSpPr/>
          <p:nvPr/>
        </p:nvCxnSpPr>
        <p:spPr>
          <a:xfrm>
            <a:off x="7427025" y="3458500"/>
            <a:ext cx="0" cy="182700"/>
          </a:xfrm>
          <a:prstGeom prst="straightConnector1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med" w="med" type="oval"/>
            <a:tailEnd len="med" w="med" type="none"/>
          </a:ln>
        </p:spPr>
      </p:cxnSp>
      <p:cxnSp>
        <p:nvCxnSpPr>
          <p:cNvPr id="338" name="Google Shape;338;p27"/>
          <p:cNvCxnSpPr/>
          <p:nvPr/>
        </p:nvCxnSpPr>
        <p:spPr>
          <a:xfrm>
            <a:off x="6775950" y="1888275"/>
            <a:ext cx="0" cy="182700"/>
          </a:xfrm>
          <a:prstGeom prst="straightConnector1">
            <a:avLst/>
          </a:prstGeom>
          <a:noFill/>
          <a:ln cap="flat" cmpd="sng" w="9525">
            <a:solidFill>
              <a:srgbClr val="FFFFFF"/>
            </a:solidFill>
            <a:prstDash val="solid"/>
            <a:round/>
            <a:headEnd len="med" w="med" type="oval"/>
            <a:tailEnd len="med" w="med" type="none"/>
          </a:ln>
        </p:spPr>
      </p:cxnSp>
      <p:sp>
        <p:nvSpPr>
          <p:cNvPr id="339" name="Google Shape;339;p27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28"/>
          <p:cNvSpPr txBox="1"/>
          <p:nvPr>
            <p:ph idx="4294967295" type="ctrTitle"/>
          </p:nvPr>
        </p:nvSpPr>
        <p:spPr>
          <a:xfrm>
            <a:off x="685800" y="1659542"/>
            <a:ext cx="7772400" cy="115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0"/>
              <a:t>89,526,124</a:t>
            </a:r>
            <a:endParaRPr sz="12000"/>
          </a:p>
        </p:txBody>
      </p:sp>
      <p:sp>
        <p:nvSpPr>
          <p:cNvPr id="345" name="Google Shape;345;p28"/>
          <p:cNvSpPr txBox="1"/>
          <p:nvPr>
            <p:ph idx="4294967295" type="subTitle"/>
          </p:nvPr>
        </p:nvSpPr>
        <p:spPr>
          <a:xfrm>
            <a:off x="685800" y="2916253"/>
            <a:ext cx="77724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FFFF"/>
                </a:solidFill>
              </a:rPr>
              <a:t>Whoa! That’s a big number, aren’t you proud?</a:t>
            </a:r>
            <a:endParaRPr sz="2400">
              <a:solidFill>
                <a:srgbClr val="FFFFFF"/>
              </a:solidFill>
            </a:endParaRPr>
          </a:p>
        </p:txBody>
      </p:sp>
      <p:sp>
        <p:nvSpPr>
          <p:cNvPr id="346" name="Google Shape;346;p28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29"/>
          <p:cNvSpPr txBox="1"/>
          <p:nvPr>
            <p:ph idx="4294967295" type="ctrTitle"/>
          </p:nvPr>
        </p:nvSpPr>
        <p:spPr>
          <a:xfrm>
            <a:off x="1679775" y="419400"/>
            <a:ext cx="6626100" cy="8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94BF6E"/>
                </a:solidFill>
              </a:rPr>
              <a:t>89,526,124$</a:t>
            </a:r>
            <a:endParaRPr sz="7200">
              <a:solidFill>
                <a:srgbClr val="94BF6E"/>
              </a:solidFill>
            </a:endParaRPr>
          </a:p>
        </p:txBody>
      </p:sp>
      <p:sp>
        <p:nvSpPr>
          <p:cNvPr id="352" name="Google Shape;352;p29"/>
          <p:cNvSpPr txBox="1"/>
          <p:nvPr>
            <p:ph idx="4294967295" type="subTitle"/>
          </p:nvPr>
        </p:nvSpPr>
        <p:spPr>
          <a:xfrm>
            <a:off x="1679775" y="1106508"/>
            <a:ext cx="66261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That’s a lot of money</a:t>
            </a:r>
            <a:endParaRPr sz="2400"/>
          </a:p>
        </p:txBody>
      </p:sp>
      <p:sp>
        <p:nvSpPr>
          <p:cNvPr id="353" name="Google Shape;353;p29"/>
          <p:cNvSpPr txBox="1"/>
          <p:nvPr>
            <p:ph idx="4294967295" type="ctrTitle"/>
          </p:nvPr>
        </p:nvSpPr>
        <p:spPr>
          <a:xfrm>
            <a:off x="1679775" y="3505493"/>
            <a:ext cx="6626100" cy="8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165751"/>
                </a:solidFill>
              </a:rPr>
              <a:t>100%</a:t>
            </a:r>
            <a:endParaRPr sz="7200">
              <a:solidFill>
                <a:srgbClr val="165751"/>
              </a:solidFill>
            </a:endParaRPr>
          </a:p>
        </p:txBody>
      </p:sp>
      <p:sp>
        <p:nvSpPr>
          <p:cNvPr id="354" name="Google Shape;354;p29"/>
          <p:cNvSpPr txBox="1"/>
          <p:nvPr>
            <p:ph idx="4294967295" type="subTitle"/>
          </p:nvPr>
        </p:nvSpPr>
        <p:spPr>
          <a:xfrm>
            <a:off x="1679775" y="4192600"/>
            <a:ext cx="66261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Total success!</a:t>
            </a:r>
            <a:endParaRPr sz="2400"/>
          </a:p>
        </p:txBody>
      </p:sp>
      <p:sp>
        <p:nvSpPr>
          <p:cNvPr id="355" name="Google Shape;355;p29"/>
          <p:cNvSpPr txBox="1"/>
          <p:nvPr>
            <p:ph idx="4294967295" type="ctrTitle"/>
          </p:nvPr>
        </p:nvSpPr>
        <p:spPr>
          <a:xfrm>
            <a:off x="1679775" y="1962446"/>
            <a:ext cx="6626100" cy="8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>
                <a:solidFill>
                  <a:srgbClr val="3B8D61"/>
                </a:solidFill>
              </a:rPr>
              <a:t>185,244</a:t>
            </a:r>
            <a:r>
              <a:rPr lang="en" sz="4800">
                <a:solidFill>
                  <a:srgbClr val="3B8D61"/>
                </a:solidFill>
              </a:rPr>
              <a:t> users</a:t>
            </a:r>
            <a:endParaRPr sz="4800">
              <a:solidFill>
                <a:srgbClr val="3B8D61"/>
              </a:solidFill>
            </a:endParaRPr>
          </a:p>
        </p:txBody>
      </p:sp>
      <p:sp>
        <p:nvSpPr>
          <p:cNvPr id="356" name="Google Shape;356;p29"/>
          <p:cNvSpPr txBox="1"/>
          <p:nvPr>
            <p:ph idx="4294967295" type="subTitle"/>
          </p:nvPr>
        </p:nvSpPr>
        <p:spPr>
          <a:xfrm>
            <a:off x="1679775" y="2649554"/>
            <a:ext cx="6626100" cy="46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And a lot of users</a:t>
            </a:r>
            <a:endParaRPr sz="2400"/>
          </a:p>
        </p:txBody>
      </p:sp>
      <p:sp>
        <p:nvSpPr>
          <p:cNvPr id="357" name="Google Shape;357;p29"/>
          <p:cNvSpPr/>
          <p:nvPr/>
        </p:nvSpPr>
        <p:spPr>
          <a:xfrm>
            <a:off x="822083" y="2036360"/>
            <a:ext cx="708604" cy="747086"/>
          </a:xfrm>
          <a:custGeom>
            <a:rect b="b" l="l" r="r" t="t"/>
            <a:pathLst>
              <a:path extrusionOk="0" fill="none" h="16075" w="15247">
                <a:moveTo>
                  <a:pt x="9401" y="10717"/>
                </a:moveTo>
                <a:lnTo>
                  <a:pt x="9401" y="10717"/>
                </a:lnTo>
                <a:lnTo>
                  <a:pt x="9085" y="10692"/>
                </a:lnTo>
                <a:lnTo>
                  <a:pt x="9085" y="9596"/>
                </a:lnTo>
                <a:lnTo>
                  <a:pt x="9085" y="9596"/>
                </a:lnTo>
                <a:lnTo>
                  <a:pt x="9401" y="9377"/>
                </a:lnTo>
                <a:lnTo>
                  <a:pt x="9718" y="9133"/>
                </a:lnTo>
                <a:lnTo>
                  <a:pt x="10010" y="8866"/>
                </a:lnTo>
                <a:lnTo>
                  <a:pt x="10302" y="8573"/>
                </a:lnTo>
                <a:lnTo>
                  <a:pt x="10546" y="8232"/>
                </a:lnTo>
                <a:lnTo>
                  <a:pt x="10765" y="7867"/>
                </a:lnTo>
                <a:lnTo>
                  <a:pt x="10984" y="7502"/>
                </a:lnTo>
                <a:lnTo>
                  <a:pt x="11155" y="7088"/>
                </a:lnTo>
                <a:lnTo>
                  <a:pt x="11155" y="7088"/>
                </a:lnTo>
                <a:lnTo>
                  <a:pt x="11228" y="7112"/>
                </a:lnTo>
                <a:lnTo>
                  <a:pt x="11228" y="7112"/>
                </a:lnTo>
                <a:lnTo>
                  <a:pt x="11374" y="7112"/>
                </a:lnTo>
                <a:lnTo>
                  <a:pt x="11496" y="7039"/>
                </a:lnTo>
                <a:lnTo>
                  <a:pt x="11617" y="6942"/>
                </a:lnTo>
                <a:lnTo>
                  <a:pt x="11715" y="6771"/>
                </a:lnTo>
                <a:lnTo>
                  <a:pt x="11812" y="6601"/>
                </a:lnTo>
                <a:lnTo>
                  <a:pt x="11910" y="6381"/>
                </a:lnTo>
                <a:lnTo>
                  <a:pt x="11958" y="6138"/>
                </a:lnTo>
                <a:lnTo>
                  <a:pt x="12007" y="5870"/>
                </a:lnTo>
                <a:lnTo>
                  <a:pt x="12007" y="5870"/>
                </a:lnTo>
                <a:lnTo>
                  <a:pt x="12031" y="5626"/>
                </a:lnTo>
                <a:lnTo>
                  <a:pt x="12007" y="5383"/>
                </a:lnTo>
                <a:lnTo>
                  <a:pt x="11983" y="5188"/>
                </a:lnTo>
                <a:lnTo>
                  <a:pt x="11934" y="4993"/>
                </a:lnTo>
                <a:lnTo>
                  <a:pt x="11885" y="4823"/>
                </a:lnTo>
                <a:lnTo>
                  <a:pt x="11812" y="4677"/>
                </a:lnTo>
                <a:lnTo>
                  <a:pt x="11715" y="4579"/>
                </a:lnTo>
                <a:lnTo>
                  <a:pt x="11593" y="4506"/>
                </a:lnTo>
                <a:lnTo>
                  <a:pt x="11593" y="4506"/>
                </a:lnTo>
                <a:lnTo>
                  <a:pt x="11666" y="4141"/>
                </a:lnTo>
                <a:lnTo>
                  <a:pt x="11690" y="3800"/>
                </a:lnTo>
                <a:lnTo>
                  <a:pt x="11690" y="3483"/>
                </a:lnTo>
                <a:lnTo>
                  <a:pt x="11690" y="3191"/>
                </a:lnTo>
                <a:lnTo>
                  <a:pt x="11666" y="2899"/>
                </a:lnTo>
                <a:lnTo>
                  <a:pt x="11617" y="2631"/>
                </a:lnTo>
                <a:lnTo>
                  <a:pt x="11544" y="2387"/>
                </a:lnTo>
                <a:lnTo>
                  <a:pt x="11471" y="2144"/>
                </a:lnTo>
                <a:lnTo>
                  <a:pt x="11374" y="1924"/>
                </a:lnTo>
                <a:lnTo>
                  <a:pt x="11276" y="1705"/>
                </a:lnTo>
                <a:lnTo>
                  <a:pt x="11155" y="1510"/>
                </a:lnTo>
                <a:lnTo>
                  <a:pt x="11009" y="1340"/>
                </a:lnTo>
                <a:lnTo>
                  <a:pt x="10862" y="1169"/>
                </a:lnTo>
                <a:lnTo>
                  <a:pt x="10716" y="1023"/>
                </a:lnTo>
                <a:lnTo>
                  <a:pt x="10400" y="755"/>
                </a:lnTo>
                <a:lnTo>
                  <a:pt x="10034" y="561"/>
                </a:lnTo>
                <a:lnTo>
                  <a:pt x="9669" y="366"/>
                </a:lnTo>
                <a:lnTo>
                  <a:pt x="9304" y="244"/>
                </a:lnTo>
                <a:lnTo>
                  <a:pt x="8938" y="146"/>
                </a:lnTo>
                <a:lnTo>
                  <a:pt x="8573" y="73"/>
                </a:lnTo>
                <a:lnTo>
                  <a:pt x="8232" y="25"/>
                </a:lnTo>
                <a:lnTo>
                  <a:pt x="7915" y="0"/>
                </a:lnTo>
                <a:lnTo>
                  <a:pt x="7623" y="0"/>
                </a:lnTo>
                <a:lnTo>
                  <a:pt x="7623" y="0"/>
                </a:lnTo>
                <a:lnTo>
                  <a:pt x="7282" y="25"/>
                </a:lnTo>
                <a:lnTo>
                  <a:pt x="6990" y="98"/>
                </a:lnTo>
                <a:lnTo>
                  <a:pt x="6746" y="171"/>
                </a:lnTo>
                <a:lnTo>
                  <a:pt x="6527" y="293"/>
                </a:lnTo>
                <a:lnTo>
                  <a:pt x="6332" y="390"/>
                </a:lnTo>
                <a:lnTo>
                  <a:pt x="6186" y="536"/>
                </a:lnTo>
                <a:lnTo>
                  <a:pt x="6040" y="658"/>
                </a:lnTo>
                <a:lnTo>
                  <a:pt x="5943" y="780"/>
                </a:lnTo>
                <a:lnTo>
                  <a:pt x="5943" y="780"/>
                </a:lnTo>
                <a:lnTo>
                  <a:pt x="5943" y="780"/>
                </a:lnTo>
                <a:lnTo>
                  <a:pt x="5943" y="780"/>
                </a:lnTo>
                <a:lnTo>
                  <a:pt x="5553" y="853"/>
                </a:lnTo>
                <a:lnTo>
                  <a:pt x="5188" y="975"/>
                </a:lnTo>
                <a:lnTo>
                  <a:pt x="4871" y="1145"/>
                </a:lnTo>
                <a:lnTo>
                  <a:pt x="4603" y="1316"/>
                </a:lnTo>
                <a:lnTo>
                  <a:pt x="4360" y="1535"/>
                </a:lnTo>
                <a:lnTo>
                  <a:pt x="4165" y="1754"/>
                </a:lnTo>
                <a:lnTo>
                  <a:pt x="4019" y="2022"/>
                </a:lnTo>
                <a:lnTo>
                  <a:pt x="3897" y="2290"/>
                </a:lnTo>
                <a:lnTo>
                  <a:pt x="3799" y="2558"/>
                </a:lnTo>
                <a:lnTo>
                  <a:pt x="3726" y="2826"/>
                </a:lnTo>
                <a:lnTo>
                  <a:pt x="3678" y="3118"/>
                </a:lnTo>
                <a:lnTo>
                  <a:pt x="3629" y="3410"/>
                </a:lnTo>
                <a:lnTo>
                  <a:pt x="3629" y="3702"/>
                </a:lnTo>
                <a:lnTo>
                  <a:pt x="3629" y="3970"/>
                </a:lnTo>
                <a:lnTo>
                  <a:pt x="3678" y="4482"/>
                </a:lnTo>
                <a:lnTo>
                  <a:pt x="3678" y="4482"/>
                </a:lnTo>
                <a:lnTo>
                  <a:pt x="3678" y="4506"/>
                </a:lnTo>
                <a:lnTo>
                  <a:pt x="3678" y="4506"/>
                </a:lnTo>
                <a:lnTo>
                  <a:pt x="3556" y="4555"/>
                </a:lnTo>
                <a:lnTo>
                  <a:pt x="3459" y="4652"/>
                </a:lnTo>
                <a:lnTo>
                  <a:pt x="3385" y="4798"/>
                </a:lnTo>
                <a:lnTo>
                  <a:pt x="3312" y="4969"/>
                </a:lnTo>
                <a:lnTo>
                  <a:pt x="3264" y="5164"/>
                </a:lnTo>
                <a:lnTo>
                  <a:pt x="3239" y="5383"/>
                </a:lnTo>
                <a:lnTo>
                  <a:pt x="3215" y="5626"/>
                </a:lnTo>
                <a:lnTo>
                  <a:pt x="3239" y="5870"/>
                </a:lnTo>
                <a:lnTo>
                  <a:pt x="3239" y="5870"/>
                </a:lnTo>
                <a:lnTo>
                  <a:pt x="3288" y="6138"/>
                </a:lnTo>
                <a:lnTo>
                  <a:pt x="3337" y="6381"/>
                </a:lnTo>
                <a:lnTo>
                  <a:pt x="3434" y="6601"/>
                </a:lnTo>
                <a:lnTo>
                  <a:pt x="3532" y="6771"/>
                </a:lnTo>
                <a:lnTo>
                  <a:pt x="3629" y="6942"/>
                </a:lnTo>
                <a:lnTo>
                  <a:pt x="3751" y="7039"/>
                </a:lnTo>
                <a:lnTo>
                  <a:pt x="3873" y="7112"/>
                </a:lnTo>
                <a:lnTo>
                  <a:pt x="4019" y="7112"/>
                </a:lnTo>
                <a:lnTo>
                  <a:pt x="4019" y="7112"/>
                </a:lnTo>
                <a:lnTo>
                  <a:pt x="4092" y="7088"/>
                </a:lnTo>
                <a:lnTo>
                  <a:pt x="4092" y="7088"/>
                </a:lnTo>
                <a:lnTo>
                  <a:pt x="4262" y="7502"/>
                </a:lnTo>
                <a:lnTo>
                  <a:pt x="4481" y="7867"/>
                </a:lnTo>
                <a:lnTo>
                  <a:pt x="4701" y="8232"/>
                </a:lnTo>
                <a:lnTo>
                  <a:pt x="4969" y="8573"/>
                </a:lnTo>
                <a:lnTo>
                  <a:pt x="5236" y="8866"/>
                </a:lnTo>
                <a:lnTo>
                  <a:pt x="5529" y="9133"/>
                </a:lnTo>
                <a:lnTo>
                  <a:pt x="5845" y="9377"/>
                </a:lnTo>
                <a:lnTo>
                  <a:pt x="6162" y="9596"/>
                </a:lnTo>
                <a:lnTo>
                  <a:pt x="6162" y="10668"/>
                </a:lnTo>
                <a:lnTo>
                  <a:pt x="6162" y="10668"/>
                </a:lnTo>
                <a:lnTo>
                  <a:pt x="5650" y="10717"/>
                </a:lnTo>
                <a:lnTo>
                  <a:pt x="5650" y="10717"/>
                </a:lnTo>
                <a:lnTo>
                  <a:pt x="5066" y="10814"/>
                </a:lnTo>
                <a:lnTo>
                  <a:pt x="4506" y="10936"/>
                </a:lnTo>
                <a:lnTo>
                  <a:pt x="3946" y="11058"/>
                </a:lnTo>
                <a:lnTo>
                  <a:pt x="3410" y="11228"/>
                </a:lnTo>
                <a:lnTo>
                  <a:pt x="2923" y="11423"/>
                </a:lnTo>
                <a:lnTo>
                  <a:pt x="2460" y="11642"/>
                </a:lnTo>
                <a:lnTo>
                  <a:pt x="2022" y="11886"/>
                </a:lnTo>
                <a:lnTo>
                  <a:pt x="1632" y="12153"/>
                </a:lnTo>
                <a:lnTo>
                  <a:pt x="1267" y="12421"/>
                </a:lnTo>
                <a:lnTo>
                  <a:pt x="950" y="12738"/>
                </a:lnTo>
                <a:lnTo>
                  <a:pt x="682" y="13079"/>
                </a:lnTo>
                <a:lnTo>
                  <a:pt x="439" y="13420"/>
                </a:lnTo>
                <a:lnTo>
                  <a:pt x="268" y="13810"/>
                </a:lnTo>
                <a:lnTo>
                  <a:pt x="122" y="14199"/>
                </a:lnTo>
                <a:lnTo>
                  <a:pt x="49" y="14638"/>
                </a:lnTo>
                <a:lnTo>
                  <a:pt x="0" y="15076"/>
                </a:lnTo>
                <a:lnTo>
                  <a:pt x="0" y="15076"/>
                </a:lnTo>
                <a:lnTo>
                  <a:pt x="49" y="15125"/>
                </a:lnTo>
                <a:lnTo>
                  <a:pt x="244" y="15222"/>
                </a:lnTo>
                <a:lnTo>
                  <a:pt x="414" y="15295"/>
                </a:lnTo>
                <a:lnTo>
                  <a:pt x="633" y="15393"/>
                </a:lnTo>
                <a:lnTo>
                  <a:pt x="901" y="15490"/>
                </a:lnTo>
                <a:lnTo>
                  <a:pt x="1267" y="15563"/>
                </a:lnTo>
                <a:lnTo>
                  <a:pt x="1705" y="15661"/>
                </a:lnTo>
                <a:lnTo>
                  <a:pt x="2216" y="15758"/>
                </a:lnTo>
                <a:lnTo>
                  <a:pt x="2825" y="15831"/>
                </a:lnTo>
                <a:lnTo>
                  <a:pt x="3556" y="15928"/>
                </a:lnTo>
                <a:lnTo>
                  <a:pt x="4384" y="15977"/>
                </a:lnTo>
                <a:lnTo>
                  <a:pt x="5309" y="16026"/>
                </a:lnTo>
                <a:lnTo>
                  <a:pt x="6381" y="16050"/>
                </a:lnTo>
                <a:lnTo>
                  <a:pt x="7599" y="16075"/>
                </a:lnTo>
                <a:lnTo>
                  <a:pt x="7599" y="16075"/>
                </a:lnTo>
                <a:lnTo>
                  <a:pt x="8792" y="16050"/>
                </a:lnTo>
                <a:lnTo>
                  <a:pt x="9864" y="16026"/>
                </a:lnTo>
                <a:lnTo>
                  <a:pt x="10814" y="15977"/>
                </a:lnTo>
                <a:lnTo>
                  <a:pt x="11642" y="15928"/>
                </a:lnTo>
                <a:lnTo>
                  <a:pt x="12372" y="15831"/>
                </a:lnTo>
                <a:lnTo>
                  <a:pt x="12981" y="15758"/>
                </a:lnTo>
                <a:lnTo>
                  <a:pt x="13517" y="15661"/>
                </a:lnTo>
                <a:lnTo>
                  <a:pt x="13955" y="15563"/>
                </a:lnTo>
                <a:lnTo>
                  <a:pt x="14321" y="15490"/>
                </a:lnTo>
                <a:lnTo>
                  <a:pt x="14613" y="15393"/>
                </a:lnTo>
                <a:lnTo>
                  <a:pt x="14832" y="15295"/>
                </a:lnTo>
                <a:lnTo>
                  <a:pt x="15003" y="15222"/>
                </a:lnTo>
                <a:lnTo>
                  <a:pt x="15173" y="15125"/>
                </a:lnTo>
                <a:lnTo>
                  <a:pt x="15246" y="15076"/>
                </a:lnTo>
                <a:lnTo>
                  <a:pt x="15246" y="15076"/>
                </a:lnTo>
                <a:lnTo>
                  <a:pt x="15198" y="14613"/>
                </a:lnTo>
                <a:lnTo>
                  <a:pt x="15125" y="14175"/>
                </a:lnTo>
                <a:lnTo>
                  <a:pt x="15003" y="13761"/>
                </a:lnTo>
                <a:lnTo>
                  <a:pt x="14832" y="13371"/>
                </a:lnTo>
                <a:lnTo>
                  <a:pt x="14589" y="13006"/>
                </a:lnTo>
                <a:lnTo>
                  <a:pt x="14321" y="12665"/>
                </a:lnTo>
                <a:lnTo>
                  <a:pt x="14004" y="12373"/>
                </a:lnTo>
                <a:lnTo>
                  <a:pt x="13639" y="12080"/>
                </a:lnTo>
                <a:lnTo>
                  <a:pt x="13249" y="11813"/>
                </a:lnTo>
                <a:lnTo>
                  <a:pt x="12811" y="11593"/>
                </a:lnTo>
                <a:lnTo>
                  <a:pt x="12324" y="11374"/>
                </a:lnTo>
                <a:lnTo>
                  <a:pt x="11812" y="11204"/>
                </a:lnTo>
                <a:lnTo>
                  <a:pt x="11252" y="11033"/>
                </a:lnTo>
                <a:lnTo>
                  <a:pt x="10668" y="10911"/>
                </a:lnTo>
                <a:lnTo>
                  <a:pt x="10034" y="10790"/>
                </a:lnTo>
                <a:lnTo>
                  <a:pt x="9401" y="10717"/>
                </a:lnTo>
                <a:lnTo>
                  <a:pt x="9401" y="10717"/>
                </a:lnTo>
                <a:close/>
              </a:path>
            </a:pathLst>
          </a:custGeom>
          <a:noFill/>
          <a:ln cap="rnd" cmpd="sng" w="19050">
            <a:solidFill>
              <a:srgbClr val="3B8D6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58" name="Google Shape;358;p29"/>
          <p:cNvGrpSpPr/>
          <p:nvPr/>
        </p:nvGrpSpPr>
        <p:grpSpPr>
          <a:xfrm>
            <a:off x="793780" y="3622751"/>
            <a:ext cx="765211" cy="719944"/>
            <a:chOff x="5972700" y="2330200"/>
            <a:chExt cx="411625" cy="387275"/>
          </a:xfrm>
        </p:grpSpPr>
        <p:sp>
          <p:nvSpPr>
            <p:cNvPr id="359" name="Google Shape;359;p29"/>
            <p:cNvSpPr/>
            <p:nvPr/>
          </p:nvSpPr>
          <p:spPr>
            <a:xfrm>
              <a:off x="5972700" y="2476950"/>
              <a:ext cx="98050" cy="219825"/>
            </a:xfrm>
            <a:custGeom>
              <a:rect b="b" l="l" r="r" t="t"/>
              <a:pathLst>
                <a:path extrusionOk="0" fill="none" h="8793" w="3922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cap="rnd" cmpd="sng" w="19050">
              <a:solidFill>
                <a:srgbClr val="16575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0" name="Google Shape;360;p29"/>
            <p:cNvSpPr/>
            <p:nvPr/>
          </p:nvSpPr>
          <p:spPr>
            <a:xfrm>
              <a:off x="6078025" y="2330200"/>
              <a:ext cx="306300" cy="387275"/>
            </a:xfrm>
            <a:custGeom>
              <a:rect b="b" l="l" r="r" t="t"/>
              <a:pathLst>
                <a:path extrusionOk="0" fill="none" h="15491" w="12252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cap="rnd" cmpd="sng" w="19050">
              <a:solidFill>
                <a:srgbClr val="16575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61" name="Google Shape;361;p29"/>
          <p:cNvGrpSpPr/>
          <p:nvPr/>
        </p:nvGrpSpPr>
        <p:grpSpPr>
          <a:xfrm>
            <a:off x="767754" y="570276"/>
            <a:ext cx="817263" cy="593160"/>
            <a:chOff x="4604550" y="3714775"/>
            <a:chExt cx="439625" cy="319075"/>
          </a:xfrm>
        </p:grpSpPr>
        <p:sp>
          <p:nvSpPr>
            <p:cNvPr id="362" name="Google Shape;362;p29"/>
            <p:cNvSpPr/>
            <p:nvPr/>
          </p:nvSpPr>
          <p:spPr>
            <a:xfrm>
              <a:off x="4604550" y="3714775"/>
              <a:ext cx="439625" cy="319075"/>
            </a:xfrm>
            <a:custGeom>
              <a:rect b="b" l="l" r="r" t="t"/>
              <a:pathLst>
                <a:path extrusionOk="0" fill="none" h="12763" w="17585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2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cap="rnd" cmpd="sng" w="19050">
              <a:solidFill>
                <a:srgbClr val="94BF6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3" name="Google Shape;363;p29"/>
            <p:cNvSpPr/>
            <p:nvPr/>
          </p:nvSpPr>
          <p:spPr>
            <a:xfrm>
              <a:off x="4647175" y="3761675"/>
              <a:ext cx="354400" cy="213725"/>
            </a:xfrm>
            <a:custGeom>
              <a:rect b="b" l="l" r="r" t="t"/>
              <a:pathLst>
                <a:path extrusionOk="0" fill="none" h="8549" w="14176">
                  <a:moveTo>
                    <a:pt x="1" y="8549"/>
                  </a:moveTo>
                  <a:lnTo>
                    <a:pt x="3654" y="4408"/>
                  </a:lnTo>
                  <a:lnTo>
                    <a:pt x="5821" y="5699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10571" y="3337"/>
                  </a:lnTo>
                  <a:lnTo>
                    <a:pt x="14175" y="0"/>
                  </a:lnTo>
                </a:path>
              </a:pathLst>
            </a:custGeom>
            <a:noFill/>
            <a:ln cap="rnd" cmpd="sng" w="19050">
              <a:solidFill>
                <a:srgbClr val="94BF6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4" name="Google Shape;364;p29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30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process is easy</a:t>
            </a:r>
            <a:endParaRPr/>
          </a:p>
        </p:txBody>
      </p:sp>
      <p:sp>
        <p:nvSpPr>
          <p:cNvPr id="370" name="Google Shape;370;p30"/>
          <p:cNvSpPr/>
          <p:nvPr/>
        </p:nvSpPr>
        <p:spPr>
          <a:xfrm>
            <a:off x="1053050" y="2290250"/>
            <a:ext cx="2731800" cy="2010900"/>
          </a:xfrm>
          <a:prstGeom prst="homePlate">
            <a:avLst>
              <a:gd fmla="val 30129" name="adj"/>
            </a:avLst>
          </a:prstGeom>
          <a:solidFill>
            <a:srgbClr val="94BF6E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first</a:t>
            </a:r>
            <a:endParaRPr b="1"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371" name="Google Shape;371;p30"/>
          <p:cNvSpPr/>
          <p:nvPr/>
        </p:nvSpPr>
        <p:spPr>
          <a:xfrm>
            <a:off x="3262563" y="2290250"/>
            <a:ext cx="2784000" cy="2010900"/>
          </a:xfrm>
          <a:prstGeom prst="chevron">
            <a:avLst>
              <a:gd fmla="val 29853" name="adj"/>
            </a:avLst>
          </a:prstGeom>
          <a:solidFill>
            <a:srgbClr val="3B8D6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second</a:t>
            </a:r>
            <a:endParaRPr b="1"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372" name="Google Shape;372;p30"/>
          <p:cNvSpPr/>
          <p:nvPr/>
        </p:nvSpPr>
        <p:spPr>
          <a:xfrm>
            <a:off x="5524609" y="2290250"/>
            <a:ext cx="2784000" cy="2010900"/>
          </a:xfrm>
          <a:prstGeom prst="chevron">
            <a:avLst>
              <a:gd fmla="val 29853" name="adj"/>
            </a:avLst>
          </a:prstGeom>
          <a:solidFill>
            <a:srgbClr val="16575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  <a:latin typeface="Nixie One"/>
                <a:ea typeface="Nixie One"/>
                <a:cs typeface="Nixie One"/>
                <a:sym typeface="Nixie One"/>
              </a:rPr>
              <a:t>last</a:t>
            </a:r>
            <a:endParaRPr b="1">
              <a:solidFill>
                <a:srgbClr val="FFFFFF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grpSp>
        <p:nvGrpSpPr>
          <p:cNvPr id="373" name="Google Shape;373;p30"/>
          <p:cNvGrpSpPr/>
          <p:nvPr/>
        </p:nvGrpSpPr>
        <p:grpSpPr>
          <a:xfrm>
            <a:off x="348269" y="907692"/>
            <a:ext cx="369549" cy="274765"/>
            <a:chOff x="5247525" y="3007275"/>
            <a:chExt cx="517575" cy="384825"/>
          </a:xfrm>
        </p:grpSpPr>
        <p:sp>
          <p:nvSpPr>
            <p:cNvPr id="374" name="Google Shape;374;p30"/>
            <p:cNvSpPr/>
            <p:nvPr/>
          </p:nvSpPr>
          <p:spPr>
            <a:xfrm>
              <a:off x="5247525" y="3007275"/>
              <a:ext cx="348900" cy="348900"/>
            </a:xfrm>
            <a:custGeom>
              <a:rect b="b" l="l" r="r" t="t"/>
              <a:pathLst>
                <a:path extrusionOk="0" fill="none" h="13956" w="13956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5" name="Google Shape;375;p30"/>
            <p:cNvSpPr/>
            <p:nvPr/>
          </p:nvSpPr>
          <p:spPr>
            <a:xfrm>
              <a:off x="5566575" y="3193575"/>
              <a:ext cx="198525" cy="198525"/>
            </a:xfrm>
            <a:custGeom>
              <a:rect b="b" l="l" r="r" t="t"/>
              <a:pathLst>
                <a:path extrusionOk="0" fill="none" h="7941" w="7941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76" name="Google Shape;376;p30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31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review some concepts</a:t>
            </a:r>
            <a:endParaRPr/>
          </a:p>
        </p:txBody>
      </p:sp>
      <p:sp>
        <p:nvSpPr>
          <p:cNvPr id="382" name="Google Shape;382;p31"/>
          <p:cNvSpPr txBox="1"/>
          <p:nvPr>
            <p:ph idx="1" type="body"/>
          </p:nvPr>
        </p:nvSpPr>
        <p:spPr>
          <a:xfrm>
            <a:off x="1146025" y="1771650"/>
            <a:ext cx="24099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gold, butter and ripe lemons. In the spectrum of visible light, yellow is found between green and orange.</a:t>
            </a:r>
            <a:endParaRPr sz="1200"/>
          </a:p>
        </p:txBody>
      </p:sp>
      <p:sp>
        <p:nvSpPr>
          <p:cNvPr id="383" name="Google Shape;383;p31"/>
          <p:cNvSpPr txBox="1"/>
          <p:nvPr>
            <p:ph idx="2" type="body"/>
          </p:nvPr>
        </p:nvSpPr>
        <p:spPr>
          <a:xfrm>
            <a:off x="3679388" y="1771650"/>
            <a:ext cx="24099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colour of the clear sky and the deep sea. It is located between violet and green on the optical spectrum.</a:t>
            </a:r>
            <a:endParaRPr sz="1200"/>
          </a:p>
        </p:txBody>
      </p:sp>
      <p:sp>
        <p:nvSpPr>
          <p:cNvPr id="384" name="Google Shape;384;p31"/>
          <p:cNvSpPr txBox="1"/>
          <p:nvPr>
            <p:ph idx="3" type="body"/>
          </p:nvPr>
        </p:nvSpPr>
        <p:spPr>
          <a:xfrm>
            <a:off x="6212750" y="1771650"/>
            <a:ext cx="24099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blood, and because of this it has historically been associated with sacrifice, danger and courage. 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385" name="Google Shape;385;p31"/>
          <p:cNvSpPr txBox="1"/>
          <p:nvPr>
            <p:ph idx="1" type="body"/>
          </p:nvPr>
        </p:nvSpPr>
        <p:spPr>
          <a:xfrm>
            <a:off x="1146025" y="3352800"/>
            <a:ext cx="24099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gold, butter and ripe lemons. In the spectrum of visible light, yellow is found between green and orange.</a:t>
            </a:r>
            <a:endParaRPr sz="1200"/>
          </a:p>
        </p:txBody>
      </p:sp>
      <p:sp>
        <p:nvSpPr>
          <p:cNvPr id="386" name="Google Shape;386;p31"/>
          <p:cNvSpPr txBox="1"/>
          <p:nvPr>
            <p:ph idx="2" type="body"/>
          </p:nvPr>
        </p:nvSpPr>
        <p:spPr>
          <a:xfrm>
            <a:off x="3679388" y="3352800"/>
            <a:ext cx="24099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colour of the clear sky and the deep sea. It is located between violet and green on the optical spectrum.</a:t>
            </a:r>
            <a:endParaRPr sz="1200"/>
          </a:p>
        </p:txBody>
      </p:sp>
      <p:sp>
        <p:nvSpPr>
          <p:cNvPr id="387" name="Google Shape;387;p31"/>
          <p:cNvSpPr txBox="1"/>
          <p:nvPr>
            <p:ph idx="3" type="body"/>
          </p:nvPr>
        </p:nvSpPr>
        <p:spPr>
          <a:xfrm>
            <a:off x="6212750" y="3352800"/>
            <a:ext cx="2409900" cy="13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200"/>
              <a:t>Is the color of blood, and because of this it has historically been associated with sacrifice, danger and courage. </a:t>
            </a:r>
            <a:endParaRPr sz="12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grpSp>
        <p:nvGrpSpPr>
          <p:cNvPr id="388" name="Google Shape;388;p31"/>
          <p:cNvGrpSpPr/>
          <p:nvPr/>
        </p:nvGrpSpPr>
        <p:grpSpPr>
          <a:xfrm>
            <a:off x="333623" y="861852"/>
            <a:ext cx="366458" cy="366437"/>
            <a:chOff x="1923675" y="1633650"/>
            <a:chExt cx="436000" cy="435975"/>
          </a:xfrm>
        </p:grpSpPr>
        <p:sp>
          <p:nvSpPr>
            <p:cNvPr id="389" name="Google Shape;389;p31"/>
            <p:cNvSpPr/>
            <p:nvPr/>
          </p:nvSpPr>
          <p:spPr>
            <a:xfrm>
              <a:off x="2209250" y="1633650"/>
              <a:ext cx="150425" cy="150425"/>
            </a:xfrm>
            <a:custGeom>
              <a:rect b="b" l="l" r="r" t="t"/>
              <a:pathLst>
                <a:path extrusionOk="0" fill="none" h="6017" w="6017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0" name="Google Shape;390;p31"/>
            <p:cNvSpPr/>
            <p:nvPr/>
          </p:nvSpPr>
          <p:spPr>
            <a:xfrm>
              <a:off x="2019900" y="1757250"/>
              <a:ext cx="261825" cy="261850"/>
            </a:xfrm>
            <a:custGeom>
              <a:rect b="b" l="l" r="r" t="t"/>
              <a:pathLst>
                <a:path extrusionOk="0" fill="none" h="10474" w="10473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1" name="Google Shape;391;p31"/>
            <p:cNvSpPr/>
            <p:nvPr/>
          </p:nvSpPr>
          <p:spPr>
            <a:xfrm>
              <a:off x="1923675" y="1681150"/>
              <a:ext cx="388500" cy="388475"/>
            </a:xfrm>
            <a:custGeom>
              <a:rect b="b" l="l" r="r" t="t"/>
              <a:pathLst>
                <a:path extrusionOk="0" fill="none" h="15539" w="1554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2" name="Google Shape;392;p31"/>
            <p:cNvSpPr/>
            <p:nvPr/>
          </p:nvSpPr>
          <p:spPr>
            <a:xfrm>
              <a:off x="1974225" y="1711575"/>
              <a:ext cx="261825" cy="261850"/>
            </a:xfrm>
            <a:custGeom>
              <a:rect b="b" l="l" r="r" t="t"/>
              <a:pathLst>
                <a:path extrusionOk="0" fill="none" h="10474" w="10473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3" name="Google Shape;393;p31"/>
            <p:cNvSpPr/>
            <p:nvPr/>
          </p:nvSpPr>
          <p:spPr>
            <a:xfrm>
              <a:off x="1934650" y="2014200"/>
              <a:ext cx="44475" cy="44475"/>
            </a:xfrm>
            <a:custGeom>
              <a:rect b="b" l="l" r="r" t="t"/>
              <a:pathLst>
                <a:path extrusionOk="0" fill="none" h="1779" w="1779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4" name="Google Shape;394;p31"/>
            <p:cNvSpPr/>
            <p:nvPr/>
          </p:nvSpPr>
          <p:spPr>
            <a:xfrm>
              <a:off x="1944375" y="1947225"/>
              <a:ext cx="101725" cy="101700"/>
            </a:xfrm>
            <a:custGeom>
              <a:rect b="b" l="l" r="r" t="t"/>
              <a:pathLst>
                <a:path extrusionOk="0" fill="none" h="4068" w="4069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5" name="Google Shape;395;p31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4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Instructions for use</a:t>
            </a:r>
            <a:endParaRPr/>
          </a:p>
        </p:txBody>
      </p:sp>
      <p:grpSp>
        <p:nvGrpSpPr>
          <p:cNvPr id="123" name="Google Shape;123;p14"/>
          <p:cNvGrpSpPr/>
          <p:nvPr/>
        </p:nvGrpSpPr>
        <p:grpSpPr>
          <a:xfrm>
            <a:off x="333623" y="861852"/>
            <a:ext cx="366458" cy="366437"/>
            <a:chOff x="1923675" y="1633650"/>
            <a:chExt cx="436000" cy="435975"/>
          </a:xfrm>
        </p:grpSpPr>
        <p:sp>
          <p:nvSpPr>
            <p:cNvPr id="124" name="Google Shape;124;p14"/>
            <p:cNvSpPr/>
            <p:nvPr/>
          </p:nvSpPr>
          <p:spPr>
            <a:xfrm>
              <a:off x="2209250" y="1633650"/>
              <a:ext cx="150425" cy="150425"/>
            </a:xfrm>
            <a:custGeom>
              <a:rect b="b" l="l" r="r" t="t"/>
              <a:pathLst>
                <a:path extrusionOk="0" fill="none" h="6017" w="6017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14"/>
            <p:cNvSpPr/>
            <p:nvPr/>
          </p:nvSpPr>
          <p:spPr>
            <a:xfrm>
              <a:off x="2019900" y="1757250"/>
              <a:ext cx="261825" cy="261850"/>
            </a:xfrm>
            <a:custGeom>
              <a:rect b="b" l="l" r="r" t="t"/>
              <a:pathLst>
                <a:path extrusionOk="0" fill="none" h="10474" w="10473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4"/>
            <p:cNvSpPr/>
            <p:nvPr/>
          </p:nvSpPr>
          <p:spPr>
            <a:xfrm>
              <a:off x="1923675" y="1681150"/>
              <a:ext cx="388500" cy="388475"/>
            </a:xfrm>
            <a:custGeom>
              <a:rect b="b" l="l" r="r" t="t"/>
              <a:pathLst>
                <a:path extrusionOk="0" fill="none" h="15539" w="1554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14"/>
            <p:cNvSpPr/>
            <p:nvPr/>
          </p:nvSpPr>
          <p:spPr>
            <a:xfrm>
              <a:off x="1974225" y="1711575"/>
              <a:ext cx="261825" cy="261850"/>
            </a:xfrm>
            <a:custGeom>
              <a:rect b="b" l="l" r="r" t="t"/>
              <a:pathLst>
                <a:path extrusionOk="0" fill="none" h="10474" w="10473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14"/>
            <p:cNvSpPr/>
            <p:nvPr/>
          </p:nvSpPr>
          <p:spPr>
            <a:xfrm>
              <a:off x="1934650" y="2014200"/>
              <a:ext cx="44475" cy="44475"/>
            </a:xfrm>
            <a:custGeom>
              <a:rect b="b" l="l" r="r" t="t"/>
              <a:pathLst>
                <a:path extrusionOk="0" fill="none" h="1779" w="1779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9" name="Google Shape;129;p14"/>
            <p:cNvSpPr/>
            <p:nvPr/>
          </p:nvSpPr>
          <p:spPr>
            <a:xfrm>
              <a:off x="1944375" y="1947225"/>
              <a:ext cx="101725" cy="101700"/>
            </a:xfrm>
            <a:custGeom>
              <a:rect b="b" l="l" r="r" t="t"/>
              <a:pathLst>
                <a:path extrusionOk="0" fill="none" h="4068" w="4069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0" name="Google Shape;130;p14"/>
          <p:cNvSpPr txBox="1"/>
          <p:nvPr/>
        </p:nvSpPr>
        <p:spPr>
          <a:xfrm>
            <a:off x="1146025" y="1926668"/>
            <a:ext cx="3460500" cy="191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114454"/>
                </a:solidFill>
                <a:highlight>
                  <a:srgbClr val="94BF6E"/>
                </a:highlight>
                <a:latin typeface="Nixie One"/>
                <a:ea typeface="Nixie One"/>
                <a:cs typeface="Nixie One"/>
                <a:sym typeface="Nixie One"/>
              </a:rPr>
              <a:t>EDIT IN GOOGLE SLIDES</a:t>
            </a:r>
            <a:endParaRPr b="1" sz="1200">
              <a:solidFill>
                <a:srgbClr val="114454"/>
              </a:solidFill>
              <a:highlight>
                <a:srgbClr val="94BF6E"/>
              </a:highlight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rPr>
              <a:t>Click on the button under the presentation preview that says "Use as Google Slides Theme".</a:t>
            </a:r>
            <a:endParaRPr b="1" sz="1200">
              <a:solidFill>
                <a:srgbClr val="114454"/>
              </a:solidFill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rPr>
              <a:t>You will get a copy of this document on your Google Drive and will be able to edit, add or delete slides.</a:t>
            </a:r>
            <a:endParaRPr b="1" sz="1200">
              <a:solidFill>
                <a:srgbClr val="114454"/>
              </a:solidFill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rPr>
              <a:t>You have to be signed in to your Google account.</a:t>
            </a:r>
            <a:endParaRPr b="1" sz="1200">
              <a:solidFill>
                <a:srgbClr val="114454"/>
              </a:solidFill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114454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131" name="Google Shape;131;p14"/>
          <p:cNvSpPr txBox="1"/>
          <p:nvPr/>
        </p:nvSpPr>
        <p:spPr>
          <a:xfrm>
            <a:off x="5074909" y="1926668"/>
            <a:ext cx="3611700" cy="191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114454"/>
                </a:solidFill>
                <a:highlight>
                  <a:srgbClr val="94BF6E"/>
                </a:highlight>
                <a:latin typeface="Nixie One"/>
                <a:ea typeface="Nixie One"/>
                <a:cs typeface="Nixie One"/>
                <a:sym typeface="Nixie One"/>
              </a:rPr>
              <a:t>EDIT IN POWERPOINT®</a:t>
            </a:r>
            <a:endParaRPr b="1" sz="1200">
              <a:solidFill>
                <a:srgbClr val="114454"/>
              </a:solidFill>
              <a:highlight>
                <a:srgbClr val="94BF6E"/>
              </a:highlight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rPr>
              <a:t>Click on the button under the presentation preview that says "Download as PowerPoint template". You will get a .pptx file that you can edit in PowerPoint.</a:t>
            </a:r>
            <a:endParaRPr b="1" sz="1200">
              <a:solidFill>
                <a:srgbClr val="114454"/>
              </a:solidFill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rPr>
              <a:t>Remember to download and install the fonts used in this presentation (you’ll find the links to the font files needed in the </a:t>
            </a:r>
            <a:r>
              <a:rPr b="1" lang="en" sz="1200" u="sng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  <a:hlinkClick action="ppaction://hlinksldjump" r:id="rId3"/>
              </a:rPr>
              <a:t>Presentation design slide</a:t>
            </a:r>
            <a:r>
              <a:rPr b="1" lang="en" sz="12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rPr>
              <a:t>)</a:t>
            </a:r>
            <a:endParaRPr b="1" sz="1200">
              <a:solidFill>
                <a:srgbClr val="114454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132" name="Google Shape;132;p14"/>
          <p:cNvSpPr txBox="1"/>
          <p:nvPr/>
        </p:nvSpPr>
        <p:spPr>
          <a:xfrm>
            <a:off x="1146025" y="4244427"/>
            <a:ext cx="7540800" cy="71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rPr>
              <a:t>More info on how to use this template at </a:t>
            </a:r>
            <a:r>
              <a:rPr b="1" lang="en" sz="900" u="sng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  <a:hlinkClick r:id="rId4"/>
              </a:rPr>
              <a:t>www.slidescarnival.com/help-use-presentation-template</a:t>
            </a:r>
            <a:endParaRPr b="1" sz="900">
              <a:solidFill>
                <a:srgbClr val="114454"/>
              </a:solidFill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rPr>
              <a:t>This template is free to use under </a:t>
            </a:r>
            <a:r>
              <a:rPr b="1" lang="en" sz="900" u="sng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  <a:hlinkClick r:id="rId5"/>
              </a:rPr>
              <a:t>Creative Commons Attribution license</a:t>
            </a:r>
            <a:r>
              <a:rPr b="1" lang="en" sz="9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rPr>
              <a:t>. </a:t>
            </a:r>
            <a:r>
              <a:rPr b="1" lang="en" sz="9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rPr>
              <a:t>You can keep the Credits slide or mention SlidesCarnival and other resources used in a slide footer</a:t>
            </a:r>
            <a:r>
              <a:rPr b="1" lang="en" sz="900">
                <a:solidFill>
                  <a:srgbClr val="114454"/>
                </a:solidFill>
                <a:latin typeface="Nixie One"/>
                <a:ea typeface="Nixie One"/>
                <a:cs typeface="Nixie One"/>
                <a:sym typeface="Nixie One"/>
              </a:rPr>
              <a:t>.</a:t>
            </a:r>
            <a:endParaRPr b="1" sz="900">
              <a:solidFill>
                <a:srgbClr val="114454"/>
              </a:solidFill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114454"/>
              </a:solidFill>
              <a:latin typeface="Nixie One"/>
              <a:ea typeface="Nixie One"/>
              <a:cs typeface="Nixie One"/>
              <a:sym typeface="Nixie One"/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b="1" sz="900">
              <a:solidFill>
                <a:srgbClr val="114454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133" name="Google Shape;133;p14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9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32"/>
          <p:cNvSpPr txBox="1"/>
          <p:nvPr>
            <p:ph idx="1" type="body"/>
          </p:nvPr>
        </p:nvSpPr>
        <p:spPr>
          <a:xfrm>
            <a:off x="457200" y="4406309"/>
            <a:ext cx="8229600" cy="5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360"/>
              </a:spcBef>
              <a:spcAft>
                <a:spcPts val="0"/>
              </a:spcAft>
              <a:buNone/>
            </a:pPr>
            <a:r>
              <a:rPr lang="en">
                <a:solidFill>
                  <a:srgbClr val="18637B"/>
                </a:solidFill>
              </a:rPr>
              <a:t>You can copy&amp;paste graphs from </a:t>
            </a:r>
            <a:r>
              <a:rPr lang="en" u="sng">
                <a:solidFill>
                  <a:srgbClr val="18637B"/>
                </a:solidFill>
                <a:hlinkClick r:id="rId3"/>
              </a:rPr>
              <a:t>Google Sheets</a:t>
            </a:r>
            <a:endParaRPr>
              <a:solidFill>
                <a:srgbClr val="18637B"/>
              </a:solidFill>
            </a:endParaRPr>
          </a:p>
        </p:txBody>
      </p:sp>
      <p:pic>
        <p:nvPicPr>
          <p:cNvPr id="401" name="Google Shape;401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338025" y="486950"/>
            <a:ext cx="4467950" cy="3705725"/>
          </a:xfrm>
          <a:prstGeom prst="rect">
            <a:avLst/>
          </a:prstGeom>
          <a:noFill/>
          <a:ln>
            <a:noFill/>
          </a:ln>
        </p:spPr>
      </p:pic>
      <p:sp>
        <p:nvSpPr>
          <p:cNvPr id="402" name="Google Shape;402;p32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33"/>
          <p:cNvSpPr/>
          <p:nvPr/>
        </p:nvSpPr>
        <p:spPr>
          <a:xfrm>
            <a:off x="5451610" y="489800"/>
            <a:ext cx="2075120" cy="4163909"/>
          </a:xfrm>
          <a:custGeom>
            <a:rect b="b" l="l" r="r" t="t"/>
            <a:pathLst>
              <a:path extrusionOk="0" h="61841" w="30819">
                <a:moveTo>
                  <a:pt x="5160" y="2580"/>
                </a:moveTo>
                <a:lnTo>
                  <a:pt x="5295" y="2648"/>
                </a:lnTo>
                <a:lnTo>
                  <a:pt x="5363" y="2784"/>
                </a:lnTo>
                <a:lnTo>
                  <a:pt x="5363" y="2920"/>
                </a:lnTo>
                <a:lnTo>
                  <a:pt x="5363" y="3055"/>
                </a:lnTo>
                <a:lnTo>
                  <a:pt x="5295" y="3191"/>
                </a:lnTo>
                <a:lnTo>
                  <a:pt x="5160" y="3259"/>
                </a:lnTo>
                <a:lnTo>
                  <a:pt x="4888" y="3259"/>
                </a:lnTo>
                <a:lnTo>
                  <a:pt x="4752" y="3191"/>
                </a:lnTo>
                <a:lnTo>
                  <a:pt x="4684" y="3055"/>
                </a:lnTo>
                <a:lnTo>
                  <a:pt x="4684" y="2920"/>
                </a:lnTo>
                <a:lnTo>
                  <a:pt x="4684" y="2784"/>
                </a:lnTo>
                <a:lnTo>
                  <a:pt x="4752" y="2648"/>
                </a:lnTo>
                <a:lnTo>
                  <a:pt x="4888" y="2580"/>
                </a:lnTo>
                <a:close/>
                <a:moveTo>
                  <a:pt x="15410" y="2241"/>
                </a:moveTo>
                <a:lnTo>
                  <a:pt x="15681" y="2309"/>
                </a:lnTo>
                <a:lnTo>
                  <a:pt x="15885" y="2444"/>
                </a:lnTo>
                <a:lnTo>
                  <a:pt x="16021" y="2648"/>
                </a:lnTo>
                <a:lnTo>
                  <a:pt x="16088" y="2920"/>
                </a:lnTo>
                <a:lnTo>
                  <a:pt x="16021" y="3191"/>
                </a:lnTo>
                <a:lnTo>
                  <a:pt x="15885" y="3395"/>
                </a:lnTo>
                <a:lnTo>
                  <a:pt x="15681" y="3531"/>
                </a:lnTo>
                <a:lnTo>
                  <a:pt x="15410" y="3598"/>
                </a:lnTo>
                <a:lnTo>
                  <a:pt x="15138" y="3531"/>
                </a:lnTo>
                <a:lnTo>
                  <a:pt x="14934" y="3395"/>
                </a:lnTo>
                <a:lnTo>
                  <a:pt x="14799" y="3191"/>
                </a:lnTo>
                <a:lnTo>
                  <a:pt x="14731" y="2920"/>
                </a:lnTo>
                <a:lnTo>
                  <a:pt x="14799" y="2648"/>
                </a:lnTo>
                <a:lnTo>
                  <a:pt x="14934" y="2444"/>
                </a:lnTo>
                <a:lnTo>
                  <a:pt x="15138" y="2309"/>
                </a:lnTo>
                <a:lnTo>
                  <a:pt x="15410" y="2241"/>
                </a:lnTo>
                <a:close/>
                <a:moveTo>
                  <a:pt x="29393" y="5228"/>
                </a:moveTo>
                <a:lnTo>
                  <a:pt x="29461" y="5296"/>
                </a:lnTo>
                <a:lnTo>
                  <a:pt x="29461" y="54849"/>
                </a:lnTo>
                <a:lnTo>
                  <a:pt x="1426" y="54849"/>
                </a:lnTo>
                <a:lnTo>
                  <a:pt x="1426" y="5296"/>
                </a:lnTo>
                <a:lnTo>
                  <a:pt x="1494" y="5228"/>
                </a:lnTo>
                <a:close/>
                <a:moveTo>
                  <a:pt x="15410" y="544"/>
                </a:moveTo>
                <a:lnTo>
                  <a:pt x="19143" y="612"/>
                </a:lnTo>
                <a:lnTo>
                  <a:pt x="23012" y="747"/>
                </a:lnTo>
                <a:lnTo>
                  <a:pt x="26339" y="951"/>
                </a:lnTo>
                <a:lnTo>
                  <a:pt x="27560" y="1087"/>
                </a:lnTo>
                <a:lnTo>
                  <a:pt x="27560" y="1087"/>
                </a:lnTo>
                <a:lnTo>
                  <a:pt x="26339" y="1019"/>
                </a:lnTo>
                <a:lnTo>
                  <a:pt x="23012" y="815"/>
                </a:lnTo>
                <a:lnTo>
                  <a:pt x="19143" y="680"/>
                </a:lnTo>
                <a:lnTo>
                  <a:pt x="15410" y="612"/>
                </a:lnTo>
                <a:lnTo>
                  <a:pt x="11676" y="680"/>
                </a:lnTo>
                <a:lnTo>
                  <a:pt x="7807" y="815"/>
                </a:lnTo>
                <a:lnTo>
                  <a:pt x="4481" y="1019"/>
                </a:lnTo>
                <a:lnTo>
                  <a:pt x="3259" y="1087"/>
                </a:lnTo>
                <a:lnTo>
                  <a:pt x="2444" y="1223"/>
                </a:lnTo>
                <a:lnTo>
                  <a:pt x="1969" y="1358"/>
                </a:lnTo>
                <a:lnTo>
                  <a:pt x="1630" y="1494"/>
                </a:lnTo>
                <a:lnTo>
                  <a:pt x="1290" y="1698"/>
                </a:lnTo>
                <a:lnTo>
                  <a:pt x="1019" y="1901"/>
                </a:lnTo>
                <a:lnTo>
                  <a:pt x="815" y="2173"/>
                </a:lnTo>
                <a:lnTo>
                  <a:pt x="679" y="2444"/>
                </a:lnTo>
                <a:lnTo>
                  <a:pt x="544" y="2852"/>
                </a:lnTo>
                <a:lnTo>
                  <a:pt x="544" y="3259"/>
                </a:lnTo>
                <a:lnTo>
                  <a:pt x="544" y="58311"/>
                </a:lnTo>
                <a:lnTo>
                  <a:pt x="544" y="58718"/>
                </a:lnTo>
                <a:lnTo>
                  <a:pt x="476" y="58311"/>
                </a:lnTo>
                <a:lnTo>
                  <a:pt x="476" y="3259"/>
                </a:lnTo>
                <a:lnTo>
                  <a:pt x="544" y="2784"/>
                </a:lnTo>
                <a:lnTo>
                  <a:pt x="612" y="2444"/>
                </a:lnTo>
                <a:lnTo>
                  <a:pt x="747" y="2105"/>
                </a:lnTo>
                <a:lnTo>
                  <a:pt x="951" y="1834"/>
                </a:lnTo>
                <a:lnTo>
                  <a:pt x="1222" y="1630"/>
                </a:lnTo>
                <a:lnTo>
                  <a:pt x="1562" y="1426"/>
                </a:lnTo>
                <a:lnTo>
                  <a:pt x="1969" y="1290"/>
                </a:lnTo>
                <a:lnTo>
                  <a:pt x="2444" y="1155"/>
                </a:lnTo>
                <a:lnTo>
                  <a:pt x="3259" y="1087"/>
                </a:lnTo>
                <a:lnTo>
                  <a:pt x="4481" y="951"/>
                </a:lnTo>
                <a:lnTo>
                  <a:pt x="7807" y="747"/>
                </a:lnTo>
                <a:lnTo>
                  <a:pt x="11676" y="612"/>
                </a:lnTo>
                <a:lnTo>
                  <a:pt x="15410" y="544"/>
                </a:lnTo>
                <a:close/>
                <a:moveTo>
                  <a:pt x="27560" y="1087"/>
                </a:moveTo>
                <a:lnTo>
                  <a:pt x="28375" y="1155"/>
                </a:lnTo>
                <a:lnTo>
                  <a:pt x="28850" y="1290"/>
                </a:lnTo>
                <a:lnTo>
                  <a:pt x="29257" y="1426"/>
                </a:lnTo>
                <a:lnTo>
                  <a:pt x="29597" y="1630"/>
                </a:lnTo>
                <a:lnTo>
                  <a:pt x="29868" y="1834"/>
                </a:lnTo>
                <a:lnTo>
                  <a:pt x="30072" y="2105"/>
                </a:lnTo>
                <a:lnTo>
                  <a:pt x="30208" y="2444"/>
                </a:lnTo>
                <a:lnTo>
                  <a:pt x="30276" y="2784"/>
                </a:lnTo>
                <a:lnTo>
                  <a:pt x="30344" y="3259"/>
                </a:lnTo>
                <a:lnTo>
                  <a:pt x="30344" y="58311"/>
                </a:lnTo>
                <a:lnTo>
                  <a:pt x="30276" y="58718"/>
                </a:lnTo>
                <a:lnTo>
                  <a:pt x="30208" y="59125"/>
                </a:lnTo>
                <a:lnTo>
                  <a:pt x="30072" y="59465"/>
                </a:lnTo>
                <a:lnTo>
                  <a:pt x="29868" y="59736"/>
                </a:lnTo>
                <a:lnTo>
                  <a:pt x="29597" y="60008"/>
                </a:lnTo>
                <a:lnTo>
                  <a:pt x="29257" y="60144"/>
                </a:lnTo>
                <a:lnTo>
                  <a:pt x="28850" y="60347"/>
                </a:lnTo>
                <a:lnTo>
                  <a:pt x="28375" y="60415"/>
                </a:lnTo>
                <a:lnTo>
                  <a:pt x="26746" y="60687"/>
                </a:lnTo>
                <a:lnTo>
                  <a:pt x="23895" y="60958"/>
                </a:lnTo>
                <a:lnTo>
                  <a:pt x="22130" y="61094"/>
                </a:lnTo>
                <a:lnTo>
                  <a:pt x="20093" y="61230"/>
                </a:lnTo>
                <a:lnTo>
                  <a:pt x="17853" y="61298"/>
                </a:lnTo>
                <a:lnTo>
                  <a:pt x="12966" y="61298"/>
                </a:lnTo>
                <a:lnTo>
                  <a:pt x="10726" y="61230"/>
                </a:lnTo>
                <a:lnTo>
                  <a:pt x="8689" y="61094"/>
                </a:lnTo>
                <a:lnTo>
                  <a:pt x="6924" y="60958"/>
                </a:lnTo>
                <a:lnTo>
                  <a:pt x="4073" y="60687"/>
                </a:lnTo>
                <a:lnTo>
                  <a:pt x="2444" y="60415"/>
                </a:lnTo>
                <a:lnTo>
                  <a:pt x="1969" y="60347"/>
                </a:lnTo>
                <a:lnTo>
                  <a:pt x="1562" y="60144"/>
                </a:lnTo>
                <a:lnTo>
                  <a:pt x="1290" y="60008"/>
                </a:lnTo>
                <a:lnTo>
                  <a:pt x="951" y="59736"/>
                </a:lnTo>
                <a:lnTo>
                  <a:pt x="747" y="59465"/>
                </a:lnTo>
                <a:lnTo>
                  <a:pt x="612" y="59125"/>
                </a:lnTo>
                <a:lnTo>
                  <a:pt x="544" y="58718"/>
                </a:lnTo>
                <a:lnTo>
                  <a:pt x="544" y="58718"/>
                </a:lnTo>
                <a:lnTo>
                  <a:pt x="679" y="59125"/>
                </a:lnTo>
                <a:lnTo>
                  <a:pt x="815" y="59397"/>
                </a:lnTo>
                <a:lnTo>
                  <a:pt x="1019" y="59669"/>
                </a:lnTo>
                <a:lnTo>
                  <a:pt x="1290" y="59940"/>
                </a:lnTo>
                <a:lnTo>
                  <a:pt x="1630" y="60144"/>
                </a:lnTo>
                <a:lnTo>
                  <a:pt x="2037" y="60279"/>
                </a:lnTo>
                <a:lnTo>
                  <a:pt x="2444" y="60415"/>
                </a:lnTo>
                <a:lnTo>
                  <a:pt x="4073" y="60619"/>
                </a:lnTo>
                <a:lnTo>
                  <a:pt x="6924" y="60890"/>
                </a:lnTo>
                <a:lnTo>
                  <a:pt x="8689" y="61026"/>
                </a:lnTo>
                <a:lnTo>
                  <a:pt x="10726" y="61162"/>
                </a:lnTo>
                <a:lnTo>
                  <a:pt x="12966" y="61230"/>
                </a:lnTo>
                <a:lnTo>
                  <a:pt x="17853" y="61230"/>
                </a:lnTo>
                <a:lnTo>
                  <a:pt x="20093" y="61162"/>
                </a:lnTo>
                <a:lnTo>
                  <a:pt x="22130" y="61026"/>
                </a:lnTo>
                <a:lnTo>
                  <a:pt x="23895" y="60890"/>
                </a:lnTo>
                <a:lnTo>
                  <a:pt x="26746" y="60619"/>
                </a:lnTo>
                <a:lnTo>
                  <a:pt x="28375" y="60415"/>
                </a:lnTo>
                <a:lnTo>
                  <a:pt x="28850" y="60279"/>
                </a:lnTo>
                <a:lnTo>
                  <a:pt x="29190" y="60144"/>
                </a:lnTo>
                <a:lnTo>
                  <a:pt x="29529" y="59940"/>
                </a:lnTo>
                <a:lnTo>
                  <a:pt x="29800" y="59669"/>
                </a:lnTo>
                <a:lnTo>
                  <a:pt x="30004" y="59397"/>
                </a:lnTo>
                <a:lnTo>
                  <a:pt x="30140" y="59125"/>
                </a:lnTo>
                <a:lnTo>
                  <a:pt x="30276" y="58718"/>
                </a:lnTo>
                <a:lnTo>
                  <a:pt x="30276" y="58311"/>
                </a:lnTo>
                <a:lnTo>
                  <a:pt x="30276" y="3259"/>
                </a:lnTo>
                <a:lnTo>
                  <a:pt x="30276" y="2852"/>
                </a:lnTo>
                <a:lnTo>
                  <a:pt x="30140" y="2444"/>
                </a:lnTo>
                <a:lnTo>
                  <a:pt x="30004" y="2173"/>
                </a:lnTo>
                <a:lnTo>
                  <a:pt x="29800" y="1901"/>
                </a:lnTo>
                <a:lnTo>
                  <a:pt x="29529" y="1698"/>
                </a:lnTo>
                <a:lnTo>
                  <a:pt x="29190" y="1494"/>
                </a:lnTo>
                <a:lnTo>
                  <a:pt x="28850" y="1358"/>
                </a:lnTo>
                <a:lnTo>
                  <a:pt x="28375" y="1223"/>
                </a:lnTo>
                <a:lnTo>
                  <a:pt x="27560" y="1087"/>
                </a:lnTo>
                <a:close/>
                <a:moveTo>
                  <a:pt x="15410" y="1"/>
                </a:moveTo>
                <a:lnTo>
                  <a:pt x="11608" y="69"/>
                </a:lnTo>
                <a:lnTo>
                  <a:pt x="7739" y="204"/>
                </a:lnTo>
                <a:lnTo>
                  <a:pt x="4413" y="408"/>
                </a:lnTo>
                <a:lnTo>
                  <a:pt x="3191" y="544"/>
                </a:lnTo>
                <a:lnTo>
                  <a:pt x="2309" y="680"/>
                </a:lnTo>
                <a:lnTo>
                  <a:pt x="1765" y="815"/>
                </a:lnTo>
                <a:lnTo>
                  <a:pt x="1290" y="1019"/>
                </a:lnTo>
                <a:lnTo>
                  <a:pt x="883" y="1223"/>
                </a:lnTo>
                <a:lnTo>
                  <a:pt x="544" y="1494"/>
                </a:lnTo>
                <a:lnTo>
                  <a:pt x="340" y="1901"/>
                </a:lnTo>
                <a:lnTo>
                  <a:pt x="136" y="2241"/>
                </a:lnTo>
                <a:lnTo>
                  <a:pt x="1" y="2716"/>
                </a:lnTo>
                <a:lnTo>
                  <a:pt x="1" y="3259"/>
                </a:lnTo>
                <a:lnTo>
                  <a:pt x="1" y="58311"/>
                </a:lnTo>
                <a:lnTo>
                  <a:pt x="1" y="58854"/>
                </a:lnTo>
                <a:lnTo>
                  <a:pt x="136" y="59261"/>
                </a:lnTo>
                <a:lnTo>
                  <a:pt x="340" y="59736"/>
                </a:lnTo>
                <a:lnTo>
                  <a:pt x="612" y="60076"/>
                </a:lnTo>
                <a:lnTo>
                  <a:pt x="951" y="60347"/>
                </a:lnTo>
                <a:lnTo>
                  <a:pt x="1358" y="60619"/>
                </a:lnTo>
                <a:lnTo>
                  <a:pt x="1833" y="60823"/>
                </a:lnTo>
                <a:lnTo>
                  <a:pt x="2309" y="60958"/>
                </a:lnTo>
                <a:lnTo>
                  <a:pt x="4006" y="61162"/>
                </a:lnTo>
                <a:lnTo>
                  <a:pt x="6857" y="61501"/>
                </a:lnTo>
                <a:lnTo>
                  <a:pt x="8689" y="61637"/>
                </a:lnTo>
                <a:lnTo>
                  <a:pt x="10726" y="61705"/>
                </a:lnTo>
                <a:lnTo>
                  <a:pt x="12966" y="61773"/>
                </a:lnTo>
                <a:lnTo>
                  <a:pt x="15410" y="61841"/>
                </a:lnTo>
                <a:lnTo>
                  <a:pt x="17853" y="61773"/>
                </a:lnTo>
                <a:lnTo>
                  <a:pt x="20093" y="61705"/>
                </a:lnTo>
                <a:lnTo>
                  <a:pt x="22130" y="61637"/>
                </a:lnTo>
                <a:lnTo>
                  <a:pt x="23963" y="61501"/>
                </a:lnTo>
                <a:lnTo>
                  <a:pt x="26814" y="61162"/>
                </a:lnTo>
                <a:lnTo>
                  <a:pt x="28511" y="60958"/>
                </a:lnTo>
                <a:lnTo>
                  <a:pt x="28986" y="60823"/>
                </a:lnTo>
                <a:lnTo>
                  <a:pt x="29461" y="60619"/>
                </a:lnTo>
                <a:lnTo>
                  <a:pt x="29868" y="60347"/>
                </a:lnTo>
                <a:lnTo>
                  <a:pt x="30208" y="60076"/>
                </a:lnTo>
                <a:lnTo>
                  <a:pt x="30479" y="59736"/>
                </a:lnTo>
                <a:lnTo>
                  <a:pt x="30683" y="59261"/>
                </a:lnTo>
                <a:lnTo>
                  <a:pt x="30819" y="58854"/>
                </a:lnTo>
                <a:lnTo>
                  <a:pt x="30819" y="58311"/>
                </a:lnTo>
                <a:lnTo>
                  <a:pt x="30819" y="3259"/>
                </a:lnTo>
                <a:lnTo>
                  <a:pt x="30819" y="2716"/>
                </a:lnTo>
                <a:lnTo>
                  <a:pt x="30683" y="2241"/>
                </a:lnTo>
                <a:lnTo>
                  <a:pt x="30547" y="1901"/>
                </a:lnTo>
                <a:lnTo>
                  <a:pt x="30276" y="1494"/>
                </a:lnTo>
                <a:lnTo>
                  <a:pt x="29936" y="1223"/>
                </a:lnTo>
                <a:lnTo>
                  <a:pt x="29529" y="1019"/>
                </a:lnTo>
                <a:lnTo>
                  <a:pt x="29054" y="815"/>
                </a:lnTo>
                <a:lnTo>
                  <a:pt x="28511" y="680"/>
                </a:lnTo>
                <a:lnTo>
                  <a:pt x="27628" y="544"/>
                </a:lnTo>
                <a:lnTo>
                  <a:pt x="26406" y="408"/>
                </a:lnTo>
                <a:lnTo>
                  <a:pt x="23080" y="204"/>
                </a:lnTo>
                <a:lnTo>
                  <a:pt x="19211" y="69"/>
                </a:lnTo>
                <a:lnTo>
                  <a:pt x="15410" y="1"/>
                </a:lnTo>
                <a:close/>
              </a:path>
            </a:pathLst>
          </a:custGeom>
          <a:solidFill>
            <a:srgbClr val="114454"/>
          </a:solidFill>
          <a:ln cap="flat" cmpd="sng" w="19050">
            <a:solidFill>
              <a:srgbClr val="18637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8" name="Google Shape;408;p33"/>
          <p:cNvSpPr txBox="1"/>
          <p:nvPr>
            <p:ph idx="4294967295" type="body"/>
          </p:nvPr>
        </p:nvSpPr>
        <p:spPr>
          <a:xfrm>
            <a:off x="1053050" y="489800"/>
            <a:ext cx="3506100" cy="4164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18637B"/>
                </a:solidFill>
                <a:latin typeface="Roboto Slab"/>
                <a:ea typeface="Roboto Slab"/>
                <a:cs typeface="Roboto Slab"/>
                <a:sym typeface="Roboto Slab"/>
              </a:rPr>
              <a:t>Android project</a:t>
            </a:r>
            <a:endParaRPr b="1" sz="1800">
              <a:solidFill>
                <a:srgbClr val="18637B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Show and explain your web, app or software projects using these gadget templates.</a:t>
            </a:r>
            <a:endParaRPr sz="2400"/>
          </a:p>
        </p:txBody>
      </p:sp>
      <p:sp>
        <p:nvSpPr>
          <p:cNvPr id="409" name="Google Shape;409;p33"/>
          <p:cNvSpPr/>
          <p:nvPr/>
        </p:nvSpPr>
        <p:spPr>
          <a:xfrm>
            <a:off x="5544925" y="839000"/>
            <a:ext cx="1888500" cy="33561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9999"/>
                </a:solidFill>
                <a:latin typeface="Nixie One"/>
                <a:ea typeface="Nixie One"/>
                <a:cs typeface="Nixie One"/>
                <a:sym typeface="Nixie One"/>
              </a:rPr>
              <a:t>Place your screenshot here</a:t>
            </a:r>
            <a:endParaRPr sz="1000">
              <a:solidFill>
                <a:srgbClr val="999999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410" name="Google Shape;410;p33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34"/>
          <p:cNvSpPr/>
          <p:nvPr/>
        </p:nvSpPr>
        <p:spPr>
          <a:xfrm>
            <a:off x="5610221" y="623036"/>
            <a:ext cx="1863608" cy="3921828"/>
          </a:xfrm>
          <a:custGeom>
            <a:rect b="b" l="l" r="r" t="t"/>
            <a:pathLst>
              <a:path extrusionOk="0" h="54713" w="25999">
                <a:moveTo>
                  <a:pt x="12966" y="2173"/>
                </a:moveTo>
                <a:lnTo>
                  <a:pt x="13169" y="2240"/>
                </a:lnTo>
                <a:lnTo>
                  <a:pt x="13373" y="2308"/>
                </a:lnTo>
                <a:lnTo>
                  <a:pt x="13441" y="2512"/>
                </a:lnTo>
                <a:lnTo>
                  <a:pt x="13509" y="2716"/>
                </a:lnTo>
                <a:lnTo>
                  <a:pt x="13441" y="2919"/>
                </a:lnTo>
                <a:lnTo>
                  <a:pt x="13373" y="3123"/>
                </a:lnTo>
                <a:lnTo>
                  <a:pt x="13169" y="3191"/>
                </a:lnTo>
                <a:lnTo>
                  <a:pt x="12966" y="3259"/>
                </a:lnTo>
                <a:lnTo>
                  <a:pt x="12762" y="3191"/>
                </a:lnTo>
                <a:lnTo>
                  <a:pt x="12626" y="3123"/>
                </a:lnTo>
                <a:lnTo>
                  <a:pt x="12491" y="2919"/>
                </a:lnTo>
                <a:lnTo>
                  <a:pt x="12423" y="2716"/>
                </a:lnTo>
                <a:lnTo>
                  <a:pt x="12491" y="2512"/>
                </a:lnTo>
                <a:lnTo>
                  <a:pt x="12626" y="2308"/>
                </a:lnTo>
                <a:lnTo>
                  <a:pt x="12762" y="2240"/>
                </a:lnTo>
                <a:lnTo>
                  <a:pt x="12966" y="2173"/>
                </a:lnTo>
                <a:close/>
                <a:moveTo>
                  <a:pt x="14934" y="4480"/>
                </a:moveTo>
                <a:lnTo>
                  <a:pt x="15002" y="4548"/>
                </a:lnTo>
                <a:lnTo>
                  <a:pt x="15070" y="4684"/>
                </a:lnTo>
                <a:lnTo>
                  <a:pt x="15138" y="4752"/>
                </a:lnTo>
                <a:lnTo>
                  <a:pt x="15070" y="4888"/>
                </a:lnTo>
                <a:lnTo>
                  <a:pt x="15002" y="5024"/>
                </a:lnTo>
                <a:lnTo>
                  <a:pt x="14934" y="5024"/>
                </a:lnTo>
                <a:lnTo>
                  <a:pt x="14799" y="5091"/>
                </a:lnTo>
                <a:lnTo>
                  <a:pt x="11065" y="5091"/>
                </a:lnTo>
                <a:lnTo>
                  <a:pt x="10929" y="5024"/>
                </a:lnTo>
                <a:lnTo>
                  <a:pt x="10861" y="5024"/>
                </a:lnTo>
                <a:lnTo>
                  <a:pt x="10794" y="4888"/>
                </a:lnTo>
                <a:lnTo>
                  <a:pt x="10726" y="4752"/>
                </a:lnTo>
                <a:lnTo>
                  <a:pt x="10794" y="4684"/>
                </a:lnTo>
                <a:lnTo>
                  <a:pt x="10861" y="4548"/>
                </a:lnTo>
                <a:lnTo>
                  <a:pt x="10929" y="4480"/>
                </a:lnTo>
                <a:close/>
                <a:moveTo>
                  <a:pt x="23963" y="7807"/>
                </a:moveTo>
                <a:lnTo>
                  <a:pt x="23963" y="7875"/>
                </a:lnTo>
                <a:lnTo>
                  <a:pt x="23963" y="46771"/>
                </a:lnTo>
                <a:lnTo>
                  <a:pt x="23963" y="46838"/>
                </a:lnTo>
                <a:lnTo>
                  <a:pt x="1969" y="46838"/>
                </a:lnTo>
                <a:lnTo>
                  <a:pt x="1969" y="46771"/>
                </a:lnTo>
                <a:lnTo>
                  <a:pt x="1969" y="7875"/>
                </a:lnTo>
                <a:lnTo>
                  <a:pt x="1969" y="7807"/>
                </a:lnTo>
                <a:close/>
                <a:moveTo>
                  <a:pt x="12558" y="48536"/>
                </a:moveTo>
                <a:lnTo>
                  <a:pt x="12151" y="48671"/>
                </a:lnTo>
                <a:lnTo>
                  <a:pt x="11812" y="48875"/>
                </a:lnTo>
                <a:lnTo>
                  <a:pt x="11472" y="49146"/>
                </a:lnTo>
                <a:lnTo>
                  <a:pt x="11269" y="49418"/>
                </a:lnTo>
                <a:lnTo>
                  <a:pt x="11065" y="49825"/>
                </a:lnTo>
                <a:lnTo>
                  <a:pt x="10929" y="50165"/>
                </a:lnTo>
                <a:lnTo>
                  <a:pt x="10861" y="50640"/>
                </a:lnTo>
                <a:lnTo>
                  <a:pt x="10929" y="51047"/>
                </a:lnTo>
                <a:lnTo>
                  <a:pt x="11065" y="51454"/>
                </a:lnTo>
                <a:lnTo>
                  <a:pt x="11269" y="51794"/>
                </a:lnTo>
                <a:lnTo>
                  <a:pt x="11472" y="52065"/>
                </a:lnTo>
                <a:lnTo>
                  <a:pt x="11812" y="52337"/>
                </a:lnTo>
                <a:lnTo>
                  <a:pt x="12151" y="52541"/>
                </a:lnTo>
                <a:lnTo>
                  <a:pt x="12558" y="52676"/>
                </a:lnTo>
                <a:lnTo>
                  <a:pt x="12966" y="52744"/>
                </a:lnTo>
                <a:lnTo>
                  <a:pt x="13373" y="52676"/>
                </a:lnTo>
                <a:lnTo>
                  <a:pt x="13780" y="52541"/>
                </a:lnTo>
                <a:lnTo>
                  <a:pt x="14120" y="52337"/>
                </a:lnTo>
                <a:lnTo>
                  <a:pt x="14459" y="52065"/>
                </a:lnTo>
                <a:lnTo>
                  <a:pt x="14731" y="51794"/>
                </a:lnTo>
                <a:lnTo>
                  <a:pt x="14934" y="51454"/>
                </a:lnTo>
                <a:lnTo>
                  <a:pt x="15002" y="51047"/>
                </a:lnTo>
                <a:lnTo>
                  <a:pt x="15070" y="50640"/>
                </a:lnTo>
                <a:lnTo>
                  <a:pt x="15002" y="50165"/>
                </a:lnTo>
                <a:lnTo>
                  <a:pt x="14934" y="49825"/>
                </a:lnTo>
                <a:lnTo>
                  <a:pt x="14731" y="49418"/>
                </a:lnTo>
                <a:lnTo>
                  <a:pt x="14459" y="49146"/>
                </a:lnTo>
                <a:lnTo>
                  <a:pt x="14120" y="48875"/>
                </a:lnTo>
                <a:lnTo>
                  <a:pt x="13780" y="48671"/>
                </a:lnTo>
                <a:lnTo>
                  <a:pt x="13373" y="48536"/>
                </a:lnTo>
                <a:close/>
                <a:moveTo>
                  <a:pt x="12966" y="48332"/>
                </a:moveTo>
                <a:lnTo>
                  <a:pt x="13441" y="48400"/>
                </a:lnTo>
                <a:lnTo>
                  <a:pt x="13848" y="48536"/>
                </a:lnTo>
                <a:lnTo>
                  <a:pt x="14256" y="48739"/>
                </a:lnTo>
                <a:lnTo>
                  <a:pt x="14595" y="49011"/>
                </a:lnTo>
                <a:lnTo>
                  <a:pt x="14866" y="49350"/>
                </a:lnTo>
                <a:lnTo>
                  <a:pt x="15070" y="49757"/>
                </a:lnTo>
                <a:lnTo>
                  <a:pt x="15206" y="50165"/>
                </a:lnTo>
                <a:lnTo>
                  <a:pt x="15274" y="50640"/>
                </a:lnTo>
                <a:lnTo>
                  <a:pt x="15206" y="51047"/>
                </a:lnTo>
                <a:lnTo>
                  <a:pt x="15070" y="51522"/>
                </a:lnTo>
                <a:lnTo>
                  <a:pt x="14866" y="51862"/>
                </a:lnTo>
                <a:lnTo>
                  <a:pt x="14595" y="52201"/>
                </a:lnTo>
                <a:lnTo>
                  <a:pt x="14256" y="52473"/>
                </a:lnTo>
                <a:lnTo>
                  <a:pt x="13848" y="52676"/>
                </a:lnTo>
                <a:lnTo>
                  <a:pt x="13441" y="52812"/>
                </a:lnTo>
                <a:lnTo>
                  <a:pt x="12966" y="52880"/>
                </a:lnTo>
                <a:lnTo>
                  <a:pt x="12558" y="52812"/>
                </a:lnTo>
                <a:lnTo>
                  <a:pt x="12083" y="52676"/>
                </a:lnTo>
                <a:lnTo>
                  <a:pt x="11744" y="52473"/>
                </a:lnTo>
                <a:lnTo>
                  <a:pt x="11404" y="52201"/>
                </a:lnTo>
                <a:lnTo>
                  <a:pt x="11133" y="51862"/>
                </a:lnTo>
                <a:lnTo>
                  <a:pt x="10929" y="51522"/>
                </a:lnTo>
                <a:lnTo>
                  <a:pt x="10794" y="51047"/>
                </a:lnTo>
                <a:lnTo>
                  <a:pt x="10726" y="50640"/>
                </a:lnTo>
                <a:lnTo>
                  <a:pt x="10794" y="50165"/>
                </a:lnTo>
                <a:lnTo>
                  <a:pt x="10929" y="49757"/>
                </a:lnTo>
                <a:lnTo>
                  <a:pt x="11133" y="49350"/>
                </a:lnTo>
                <a:lnTo>
                  <a:pt x="11404" y="49011"/>
                </a:lnTo>
                <a:lnTo>
                  <a:pt x="11744" y="48739"/>
                </a:lnTo>
                <a:lnTo>
                  <a:pt x="12083" y="48536"/>
                </a:lnTo>
                <a:lnTo>
                  <a:pt x="12558" y="48400"/>
                </a:lnTo>
                <a:lnTo>
                  <a:pt x="12966" y="48332"/>
                </a:lnTo>
                <a:close/>
                <a:moveTo>
                  <a:pt x="3938" y="679"/>
                </a:moveTo>
                <a:lnTo>
                  <a:pt x="3259" y="747"/>
                </a:lnTo>
                <a:lnTo>
                  <a:pt x="2648" y="951"/>
                </a:lnTo>
                <a:lnTo>
                  <a:pt x="2105" y="1222"/>
                </a:lnTo>
                <a:lnTo>
                  <a:pt x="1630" y="1629"/>
                </a:lnTo>
                <a:lnTo>
                  <a:pt x="1290" y="2105"/>
                </a:lnTo>
                <a:lnTo>
                  <a:pt x="951" y="2648"/>
                </a:lnTo>
                <a:lnTo>
                  <a:pt x="747" y="3259"/>
                </a:lnTo>
                <a:lnTo>
                  <a:pt x="747" y="3870"/>
                </a:lnTo>
                <a:lnTo>
                  <a:pt x="747" y="50776"/>
                </a:lnTo>
                <a:lnTo>
                  <a:pt x="747" y="51387"/>
                </a:lnTo>
                <a:lnTo>
                  <a:pt x="951" y="51997"/>
                </a:lnTo>
                <a:lnTo>
                  <a:pt x="1290" y="52541"/>
                </a:lnTo>
                <a:lnTo>
                  <a:pt x="1630" y="53016"/>
                </a:lnTo>
                <a:lnTo>
                  <a:pt x="2105" y="53423"/>
                </a:lnTo>
                <a:lnTo>
                  <a:pt x="2648" y="53695"/>
                </a:lnTo>
                <a:lnTo>
                  <a:pt x="3259" y="53898"/>
                </a:lnTo>
                <a:lnTo>
                  <a:pt x="3938" y="53966"/>
                </a:lnTo>
                <a:lnTo>
                  <a:pt x="22062" y="53966"/>
                </a:lnTo>
                <a:lnTo>
                  <a:pt x="22741" y="53898"/>
                </a:lnTo>
                <a:lnTo>
                  <a:pt x="23352" y="53695"/>
                </a:lnTo>
                <a:lnTo>
                  <a:pt x="23895" y="53423"/>
                </a:lnTo>
                <a:lnTo>
                  <a:pt x="24370" y="53016"/>
                </a:lnTo>
                <a:lnTo>
                  <a:pt x="24709" y="52541"/>
                </a:lnTo>
                <a:lnTo>
                  <a:pt x="25049" y="51997"/>
                </a:lnTo>
                <a:lnTo>
                  <a:pt x="25252" y="51387"/>
                </a:lnTo>
                <a:lnTo>
                  <a:pt x="25320" y="50776"/>
                </a:lnTo>
                <a:lnTo>
                  <a:pt x="25320" y="3870"/>
                </a:lnTo>
                <a:lnTo>
                  <a:pt x="25252" y="3259"/>
                </a:lnTo>
                <a:lnTo>
                  <a:pt x="25049" y="2648"/>
                </a:lnTo>
                <a:lnTo>
                  <a:pt x="24709" y="2105"/>
                </a:lnTo>
                <a:lnTo>
                  <a:pt x="24370" y="1629"/>
                </a:lnTo>
                <a:lnTo>
                  <a:pt x="23895" y="1222"/>
                </a:lnTo>
                <a:lnTo>
                  <a:pt x="23352" y="951"/>
                </a:lnTo>
                <a:lnTo>
                  <a:pt x="22741" y="747"/>
                </a:lnTo>
                <a:lnTo>
                  <a:pt x="22062" y="679"/>
                </a:lnTo>
                <a:close/>
                <a:moveTo>
                  <a:pt x="22062" y="543"/>
                </a:moveTo>
                <a:lnTo>
                  <a:pt x="22741" y="611"/>
                </a:lnTo>
                <a:lnTo>
                  <a:pt x="23419" y="815"/>
                </a:lnTo>
                <a:lnTo>
                  <a:pt x="23963" y="1086"/>
                </a:lnTo>
                <a:lnTo>
                  <a:pt x="24438" y="1494"/>
                </a:lnTo>
                <a:lnTo>
                  <a:pt x="24845" y="2037"/>
                </a:lnTo>
                <a:lnTo>
                  <a:pt x="25184" y="2580"/>
                </a:lnTo>
                <a:lnTo>
                  <a:pt x="25388" y="3191"/>
                </a:lnTo>
                <a:lnTo>
                  <a:pt x="25456" y="3870"/>
                </a:lnTo>
                <a:lnTo>
                  <a:pt x="25456" y="50776"/>
                </a:lnTo>
                <a:lnTo>
                  <a:pt x="25388" y="51454"/>
                </a:lnTo>
                <a:lnTo>
                  <a:pt x="25184" y="52065"/>
                </a:lnTo>
                <a:lnTo>
                  <a:pt x="24845" y="52676"/>
                </a:lnTo>
                <a:lnTo>
                  <a:pt x="24438" y="53151"/>
                </a:lnTo>
                <a:lnTo>
                  <a:pt x="23963" y="53559"/>
                </a:lnTo>
                <a:lnTo>
                  <a:pt x="23419" y="53898"/>
                </a:lnTo>
                <a:lnTo>
                  <a:pt x="22741" y="54102"/>
                </a:lnTo>
                <a:lnTo>
                  <a:pt x="22062" y="54170"/>
                </a:lnTo>
                <a:lnTo>
                  <a:pt x="3938" y="54170"/>
                </a:lnTo>
                <a:lnTo>
                  <a:pt x="3259" y="54102"/>
                </a:lnTo>
                <a:lnTo>
                  <a:pt x="2580" y="53898"/>
                </a:lnTo>
                <a:lnTo>
                  <a:pt x="2037" y="53559"/>
                </a:lnTo>
                <a:lnTo>
                  <a:pt x="1562" y="53151"/>
                </a:lnTo>
                <a:lnTo>
                  <a:pt x="1154" y="52676"/>
                </a:lnTo>
                <a:lnTo>
                  <a:pt x="815" y="52065"/>
                </a:lnTo>
                <a:lnTo>
                  <a:pt x="611" y="51454"/>
                </a:lnTo>
                <a:lnTo>
                  <a:pt x="543" y="50776"/>
                </a:lnTo>
                <a:lnTo>
                  <a:pt x="543" y="3870"/>
                </a:lnTo>
                <a:lnTo>
                  <a:pt x="611" y="3191"/>
                </a:lnTo>
                <a:lnTo>
                  <a:pt x="815" y="2580"/>
                </a:lnTo>
                <a:lnTo>
                  <a:pt x="1154" y="2037"/>
                </a:lnTo>
                <a:lnTo>
                  <a:pt x="1562" y="1494"/>
                </a:lnTo>
                <a:lnTo>
                  <a:pt x="2037" y="1086"/>
                </a:lnTo>
                <a:lnTo>
                  <a:pt x="2580" y="815"/>
                </a:lnTo>
                <a:lnTo>
                  <a:pt x="3259" y="611"/>
                </a:lnTo>
                <a:lnTo>
                  <a:pt x="3938" y="543"/>
                </a:lnTo>
                <a:close/>
                <a:moveTo>
                  <a:pt x="3938" y="0"/>
                </a:moveTo>
                <a:lnTo>
                  <a:pt x="3123" y="68"/>
                </a:lnTo>
                <a:lnTo>
                  <a:pt x="2444" y="272"/>
                </a:lnTo>
                <a:lnTo>
                  <a:pt x="1765" y="611"/>
                </a:lnTo>
                <a:lnTo>
                  <a:pt x="1154" y="1154"/>
                </a:lnTo>
                <a:lnTo>
                  <a:pt x="679" y="1697"/>
                </a:lnTo>
                <a:lnTo>
                  <a:pt x="272" y="2376"/>
                </a:lnTo>
                <a:lnTo>
                  <a:pt x="68" y="3123"/>
                </a:lnTo>
                <a:lnTo>
                  <a:pt x="0" y="3870"/>
                </a:lnTo>
                <a:lnTo>
                  <a:pt x="0" y="50776"/>
                </a:lnTo>
                <a:lnTo>
                  <a:pt x="68" y="51522"/>
                </a:lnTo>
                <a:lnTo>
                  <a:pt x="272" y="52269"/>
                </a:lnTo>
                <a:lnTo>
                  <a:pt x="679" y="52948"/>
                </a:lnTo>
                <a:lnTo>
                  <a:pt x="1154" y="53559"/>
                </a:lnTo>
                <a:lnTo>
                  <a:pt x="1765" y="54034"/>
                </a:lnTo>
                <a:lnTo>
                  <a:pt x="2444" y="54373"/>
                </a:lnTo>
                <a:lnTo>
                  <a:pt x="3123" y="54645"/>
                </a:lnTo>
                <a:lnTo>
                  <a:pt x="3938" y="54713"/>
                </a:lnTo>
                <a:lnTo>
                  <a:pt x="22062" y="54713"/>
                </a:lnTo>
                <a:lnTo>
                  <a:pt x="22876" y="54645"/>
                </a:lnTo>
                <a:lnTo>
                  <a:pt x="23555" y="54373"/>
                </a:lnTo>
                <a:lnTo>
                  <a:pt x="24234" y="54034"/>
                </a:lnTo>
                <a:lnTo>
                  <a:pt x="24845" y="53559"/>
                </a:lnTo>
                <a:lnTo>
                  <a:pt x="25320" y="52948"/>
                </a:lnTo>
                <a:lnTo>
                  <a:pt x="25727" y="52269"/>
                </a:lnTo>
                <a:lnTo>
                  <a:pt x="25931" y="51522"/>
                </a:lnTo>
                <a:lnTo>
                  <a:pt x="25999" y="50776"/>
                </a:lnTo>
                <a:lnTo>
                  <a:pt x="25999" y="3870"/>
                </a:lnTo>
                <a:lnTo>
                  <a:pt x="25931" y="3123"/>
                </a:lnTo>
                <a:lnTo>
                  <a:pt x="25727" y="2376"/>
                </a:lnTo>
                <a:lnTo>
                  <a:pt x="25320" y="1697"/>
                </a:lnTo>
                <a:lnTo>
                  <a:pt x="24845" y="1154"/>
                </a:lnTo>
                <a:lnTo>
                  <a:pt x="24234" y="611"/>
                </a:lnTo>
                <a:lnTo>
                  <a:pt x="23555" y="272"/>
                </a:lnTo>
                <a:lnTo>
                  <a:pt x="22876" y="68"/>
                </a:lnTo>
                <a:lnTo>
                  <a:pt x="22062" y="0"/>
                </a:lnTo>
                <a:close/>
              </a:path>
            </a:pathLst>
          </a:custGeom>
          <a:solidFill>
            <a:srgbClr val="114454"/>
          </a:solidFill>
          <a:ln cap="flat" cmpd="sng" w="19050">
            <a:solidFill>
              <a:srgbClr val="18637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6" name="Google Shape;416;p34"/>
          <p:cNvSpPr/>
          <p:nvPr/>
        </p:nvSpPr>
        <p:spPr>
          <a:xfrm>
            <a:off x="5741950" y="1188850"/>
            <a:ext cx="1589700" cy="28119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9999"/>
                </a:solidFill>
                <a:latin typeface="Nixie One"/>
                <a:ea typeface="Nixie One"/>
                <a:cs typeface="Nixie One"/>
                <a:sym typeface="Nixie One"/>
              </a:rPr>
              <a:t>Place your screenshot here</a:t>
            </a:r>
            <a:endParaRPr sz="1000">
              <a:solidFill>
                <a:srgbClr val="999999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417" name="Google Shape;417;p34"/>
          <p:cNvSpPr txBox="1"/>
          <p:nvPr>
            <p:ph idx="4294967295" type="body"/>
          </p:nvPr>
        </p:nvSpPr>
        <p:spPr>
          <a:xfrm>
            <a:off x="1053050" y="489800"/>
            <a:ext cx="3506100" cy="4164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18637B"/>
                </a:solidFill>
                <a:latin typeface="Roboto Slab"/>
                <a:ea typeface="Roboto Slab"/>
                <a:cs typeface="Roboto Slab"/>
                <a:sym typeface="Roboto Slab"/>
              </a:rPr>
              <a:t>iPhone project</a:t>
            </a:r>
            <a:endParaRPr b="1" sz="1800">
              <a:solidFill>
                <a:srgbClr val="18637B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Show and explain your web, app or software projects using these gadget templates.</a:t>
            </a:r>
            <a:endParaRPr sz="2400"/>
          </a:p>
        </p:txBody>
      </p:sp>
      <p:sp>
        <p:nvSpPr>
          <p:cNvPr id="418" name="Google Shape;418;p34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22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35"/>
          <p:cNvSpPr/>
          <p:nvPr/>
        </p:nvSpPr>
        <p:spPr>
          <a:xfrm>
            <a:off x="5168702" y="535613"/>
            <a:ext cx="2879504" cy="4072345"/>
          </a:xfrm>
          <a:custGeom>
            <a:rect b="b" l="l" r="r" t="t"/>
            <a:pathLst>
              <a:path extrusionOk="0" h="86210" w="60958">
                <a:moveTo>
                  <a:pt x="28985" y="3938"/>
                </a:moveTo>
                <a:lnTo>
                  <a:pt x="29189" y="4006"/>
                </a:lnTo>
                <a:lnTo>
                  <a:pt x="29189" y="4141"/>
                </a:lnTo>
                <a:lnTo>
                  <a:pt x="29189" y="4277"/>
                </a:lnTo>
                <a:lnTo>
                  <a:pt x="28985" y="4345"/>
                </a:lnTo>
                <a:lnTo>
                  <a:pt x="28850" y="4277"/>
                </a:lnTo>
                <a:lnTo>
                  <a:pt x="28782" y="4141"/>
                </a:lnTo>
                <a:lnTo>
                  <a:pt x="28850" y="4006"/>
                </a:lnTo>
                <a:lnTo>
                  <a:pt x="28985" y="3938"/>
                </a:lnTo>
                <a:close/>
                <a:moveTo>
                  <a:pt x="30479" y="3734"/>
                </a:moveTo>
                <a:lnTo>
                  <a:pt x="30615" y="3802"/>
                </a:lnTo>
                <a:lnTo>
                  <a:pt x="30750" y="3870"/>
                </a:lnTo>
                <a:lnTo>
                  <a:pt x="30818" y="4006"/>
                </a:lnTo>
                <a:lnTo>
                  <a:pt x="30818" y="4141"/>
                </a:lnTo>
                <a:lnTo>
                  <a:pt x="30818" y="4277"/>
                </a:lnTo>
                <a:lnTo>
                  <a:pt x="30750" y="4345"/>
                </a:lnTo>
                <a:lnTo>
                  <a:pt x="30615" y="4481"/>
                </a:lnTo>
                <a:lnTo>
                  <a:pt x="30343" y="4481"/>
                </a:lnTo>
                <a:lnTo>
                  <a:pt x="30207" y="4345"/>
                </a:lnTo>
                <a:lnTo>
                  <a:pt x="30139" y="4277"/>
                </a:lnTo>
                <a:lnTo>
                  <a:pt x="30139" y="4141"/>
                </a:lnTo>
                <a:lnTo>
                  <a:pt x="30139" y="4006"/>
                </a:lnTo>
                <a:lnTo>
                  <a:pt x="30207" y="3870"/>
                </a:lnTo>
                <a:lnTo>
                  <a:pt x="30343" y="3802"/>
                </a:lnTo>
                <a:lnTo>
                  <a:pt x="30479" y="3734"/>
                </a:lnTo>
                <a:close/>
                <a:moveTo>
                  <a:pt x="56885" y="7943"/>
                </a:moveTo>
                <a:lnTo>
                  <a:pt x="56885" y="78132"/>
                </a:lnTo>
                <a:lnTo>
                  <a:pt x="56817" y="78200"/>
                </a:lnTo>
                <a:lnTo>
                  <a:pt x="4209" y="78200"/>
                </a:lnTo>
                <a:lnTo>
                  <a:pt x="4141" y="78132"/>
                </a:lnTo>
                <a:lnTo>
                  <a:pt x="4141" y="7943"/>
                </a:lnTo>
                <a:close/>
                <a:moveTo>
                  <a:pt x="30479" y="80440"/>
                </a:moveTo>
                <a:lnTo>
                  <a:pt x="30071" y="80508"/>
                </a:lnTo>
                <a:lnTo>
                  <a:pt x="29732" y="80576"/>
                </a:lnTo>
                <a:lnTo>
                  <a:pt x="29461" y="80779"/>
                </a:lnTo>
                <a:lnTo>
                  <a:pt x="29189" y="80983"/>
                </a:lnTo>
                <a:lnTo>
                  <a:pt x="28917" y="81255"/>
                </a:lnTo>
                <a:lnTo>
                  <a:pt x="28782" y="81594"/>
                </a:lnTo>
                <a:lnTo>
                  <a:pt x="28646" y="81933"/>
                </a:lnTo>
                <a:lnTo>
                  <a:pt x="28646" y="82273"/>
                </a:lnTo>
                <a:lnTo>
                  <a:pt x="28646" y="82341"/>
                </a:lnTo>
                <a:lnTo>
                  <a:pt x="28646" y="82680"/>
                </a:lnTo>
                <a:lnTo>
                  <a:pt x="28782" y="83020"/>
                </a:lnTo>
                <a:lnTo>
                  <a:pt x="28985" y="83291"/>
                </a:lnTo>
                <a:lnTo>
                  <a:pt x="29189" y="83563"/>
                </a:lnTo>
                <a:lnTo>
                  <a:pt x="29461" y="83834"/>
                </a:lnTo>
                <a:lnTo>
                  <a:pt x="29800" y="83970"/>
                </a:lnTo>
                <a:lnTo>
                  <a:pt x="30139" y="84106"/>
                </a:lnTo>
                <a:lnTo>
                  <a:pt x="30818" y="84106"/>
                </a:lnTo>
                <a:lnTo>
                  <a:pt x="31158" y="83970"/>
                </a:lnTo>
                <a:lnTo>
                  <a:pt x="31497" y="83766"/>
                </a:lnTo>
                <a:lnTo>
                  <a:pt x="31768" y="83563"/>
                </a:lnTo>
                <a:lnTo>
                  <a:pt x="31972" y="83291"/>
                </a:lnTo>
                <a:lnTo>
                  <a:pt x="32176" y="83020"/>
                </a:lnTo>
                <a:lnTo>
                  <a:pt x="32244" y="82612"/>
                </a:lnTo>
                <a:lnTo>
                  <a:pt x="32312" y="82273"/>
                </a:lnTo>
                <a:lnTo>
                  <a:pt x="32244" y="81933"/>
                </a:lnTo>
                <a:lnTo>
                  <a:pt x="32176" y="81594"/>
                </a:lnTo>
                <a:lnTo>
                  <a:pt x="31972" y="81255"/>
                </a:lnTo>
                <a:lnTo>
                  <a:pt x="31768" y="80983"/>
                </a:lnTo>
                <a:lnTo>
                  <a:pt x="31497" y="80779"/>
                </a:lnTo>
                <a:lnTo>
                  <a:pt x="31158" y="80576"/>
                </a:lnTo>
                <a:lnTo>
                  <a:pt x="30818" y="80508"/>
                </a:lnTo>
                <a:lnTo>
                  <a:pt x="30479" y="80440"/>
                </a:lnTo>
                <a:close/>
                <a:moveTo>
                  <a:pt x="30886" y="80304"/>
                </a:moveTo>
                <a:lnTo>
                  <a:pt x="31225" y="80440"/>
                </a:lnTo>
                <a:lnTo>
                  <a:pt x="31565" y="80644"/>
                </a:lnTo>
                <a:lnTo>
                  <a:pt x="31904" y="80847"/>
                </a:lnTo>
                <a:lnTo>
                  <a:pt x="32108" y="81187"/>
                </a:lnTo>
                <a:lnTo>
                  <a:pt x="32312" y="81526"/>
                </a:lnTo>
                <a:lnTo>
                  <a:pt x="32447" y="81866"/>
                </a:lnTo>
                <a:lnTo>
                  <a:pt x="32447" y="82273"/>
                </a:lnTo>
                <a:lnTo>
                  <a:pt x="32447" y="82680"/>
                </a:lnTo>
                <a:lnTo>
                  <a:pt x="32312" y="83020"/>
                </a:lnTo>
                <a:lnTo>
                  <a:pt x="32108" y="83359"/>
                </a:lnTo>
                <a:lnTo>
                  <a:pt x="31904" y="83698"/>
                </a:lnTo>
                <a:lnTo>
                  <a:pt x="31565" y="83902"/>
                </a:lnTo>
                <a:lnTo>
                  <a:pt x="31225" y="84106"/>
                </a:lnTo>
                <a:lnTo>
                  <a:pt x="30886" y="84241"/>
                </a:lnTo>
                <a:lnTo>
                  <a:pt x="30479" y="84309"/>
                </a:lnTo>
                <a:lnTo>
                  <a:pt x="30071" y="84241"/>
                </a:lnTo>
                <a:lnTo>
                  <a:pt x="29732" y="84106"/>
                </a:lnTo>
                <a:lnTo>
                  <a:pt x="29393" y="83970"/>
                </a:lnTo>
                <a:lnTo>
                  <a:pt x="29053" y="83698"/>
                </a:lnTo>
                <a:lnTo>
                  <a:pt x="28850" y="83427"/>
                </a:lnTo>
                <a:lnTo>
                  <a:pt x="28646" y="83087"/>
                </a:lnTo>
                <a:lnTo>
                  <a:pt x="28510" y="82748"/>
                </a:lnTo>
                <a:lnTo>
                  <a:pt x="28442" y="82341"/>
                </a:lnTo>
                <a:lnTo>
                  <a:pt x="28442" y="82273"/>
                </a:lnTo>
                <a:lnTo>
                  <a:pt x="28510" y="81866"/>
                </a:lnTo>
                <a:lnTo>
                  <a:pt x="28646" y="81526"/>
                </a:lnTo>
                <a:lnTo>
                  <a:pt x="28782" y="81187"/>
                </a:lnTo>
                <a:lnTo>
                  <a:pt x="29053" y="80847"/>
                </a:lnTo>
                <a:lnTo>
                  <a:pt x="29325" y="80644"/>
                </a:lnTo>
                <a:lnTo>
                  <a:pt x="29664" y="80440"/>
                </a:lnTo>
                <a:lnTo>
                  <a:pt x="30071" y="80304"/>
                </a:lnTo>
                <a:close/>
                <a:moveTo>
                  <a:pt x="3530" y="815"/>
                </a:moveTo>
                <a:lnTo>
                  <a:pt x="2987" y="883"/>
                </a:lnTo>
                <a:lnTo>
                  <a:pt x="2512" y="1019"/>
                </a:lnTo>
                <a:lnTo>
                  <a:pt x="2036" y="1290"/>
                </a:lnTo>
                <a:lnTo>
                  <a:pt x="1629" y="1630"/>
                </a:lnTo>
                <a:lnTo>
                  <a:pt x="1290" y="2037"/>
                </a:lnTo>
                <a:lnTo>
                  <a:pt x="1086" y="2512"/>
                </a:lnTo>
                <a:lnTo>
                  <a:pt x="950" y="2987"/>
                </a:lnTo>
                <a:lnTo>
                  <a:pt x="882" y="3530"/>
                </a:lnTo>
                <a:lnTo>
                  <a:pt x="882" y="82612"/>
                </a:lnTo>
                <a:lnTo>
                  <a:pt x="950" y="83155"/>
                </a:lnTo>
                <a:lnTo>
                  <a:pt x="1086" y="83698"/>
                </a:lnTo>
                <a:lnTo>
                  <a:pt x="1358" y="84174"/>
                </a:lnTo>
                <a:lnTo>
                  <a:pt x="1765" y="84581"/>
                </a:lnTo>
                <a:lnTo>
                  <a:pt x="2172" y="84852"/>
                </a:lnTo>
                <a:lnTo>
                  <a:pt x="2715" y="85124"/>
                </a:lnTo>
                <a:lnTo>
                  <a:pt x="3258" y="85260"/>
                </a:lnTo>
                <a:lnTo>
                  <a:pt x="3869" y="85328"/>
                </a:lnTo>
                <a:lnTo>
                  <a:pt x="57156" y="85328"/>
                </a:lnTo>
                <a:lnTo>
                  <a:pt x="57767" y="85260"/>
                </a:lnTo>
                <a:lnTo>
                  <a:pt x="58310" y="85124"/>
                </a:lnTo>
                <a:lnTo>
                  <a:pt x="58785" y="84852"/>
                </a:lnTo>
                <a:lnTo>
                  <a:pt x="59260" y="84513"/>
                </a:lnTo>
                <a:lnTo>
                  <a:pt x="59600" y="84106"/>
                </a:lnTo>
                <a:lnTo>
                  <a:pt x="59871" y="83631"/>
                </a:lnTo>
                <a:lnTo>
                  <a:pt x="60075" y="83087"/>
                </a:lnTo>
                <a:lnTo>
                  <a:pt x="60143" y="82477"/>
                </a:lnTo>
                <a:lnTo>
                  <a:pt x="60143" y="3530"/>
                </a:lnTo>
                <a:lnTo>
                  <a:pt x="60075" y="2987"/>
                </a:lnTo>
                <a:lnTo>
                  <a:pt x="59939" y="2512"/>
                </a:lnTo>
                <a:lnTo>
                  <a:pt x="59668" y="2037"/>
                </a:lnTo>
                <a:lnTo>
                  <a:pt x="59328" y="1630"/>
                </a:lnTo>
                <a:lnTo>
                  <a:pt x="58921" y="1290"/>
                </a:lnTo>
                <a:lnTo>
                  <a:pt x="58446" y="1019"/>
                </a:lnTo>
                <a:lnTo>
                  <a:pt x="57903" y="883"/>
                </a:lnTo>
                <a:lnTo>
                  <a:pt x="57360" y="815"/>
                </a:lnTo>
                <a:close/>
                <a:moveTo>
                  <a:pt x="57971" y="679"/>
                </a:moveTo>
                <a:lnTo>
                  <a:pt x="58514" y="883"/>
                </a:lnTo>
                <a:lnTo>
                  <a:pt x="58989" y="1155"/>
                </a:lnTo>
                <a:lnTo>
                  <a:pt x="59464" y="1494"/>
                </a:lnTo>
                <a:lnTo>
                  <a:pt x="59804" y="1901"/>
                </a:lnTo>
                <a:lnTo>
                  <a:pt x="60075" y="2444"/>
                </a:lnTo>
                <a:lnTo>
                  <a:pt x="60211" y="2987"/>
                </a:lnTo>
                <a:lnTo>
                  <a:pt x="60279" y="3530"/>
                </a:lnTo>
                <a:lnTo>
                  <a:pt x="60279" y="82477"/>
                </a:lnTo>
                <a:lnTo>
                  <a:pt x="60211" y="83087"/>
                </a:lnTo>
                <a:lnTo>
                  <a:pt x="60075" y="83698"/>
                </a:lnTo>
                <a:lnTo>
                  <a:pt x="59736" y="84174"/>
                </a:lnTo>
                <a:lnTo>
                  <a:pt x="59396" y="84649"/>
                </a:lnTo>
                <a:lnTo>
                  <a:pt x="58921" y="84988"/>
                </a:lnTo>
                <a:lnTo>
                  <a:pt x="58378" y="85260"/>
                </a:lnTo>
                <a:lnTo>
                  <a:pt x="57767" y="85463"/>
                </a:lnTo>
                <a:lnTo>
                  <a:pt x="57156" y="85531"/>
                </a:lnTo>
                <a:lnTo>
                  <a:pt x="3869" y="85531"/>
                </a:lnTo>
                <a:lnTo>
                  <a:pt x="3190" y="85463"/>
                </a:lnTo>
                <a:lnTo>
                  <a:pt x="2647" y="85260"/>
                </a:lnTo>
                <a:lnTo>
                  <a:pt x="2104" y="84988"/>
                </a:lnTo>
                <a:lnTo>
                  <a:pt x="1629" y="84649"/>
                </a:lnTo>
                <a:lnTo>
                  <a:pt x="1222" y="84241"/>
                </a:lnTo>
                <a:lnTo>
                  <a:pt x="950" y="83766"/>
                </a:lnTo>
                <a:lnTo>
                  <a:pt x="747" y="83223"/>
                </a:lnTo>
                <a:lnTo>
                  <a:pt x="679" y="82612"/>
                </a:lnTo>
                <a:lnTo>
                  <a:pt x="679" y="3530"/>
                </a:lnTo>
                <a:lnTo>
                  <a:pt x="747" y="2987"/>
                </a:lnTo>
                <a:lnTo>
                  <a:pt x="950" y="2444"/>
                </a:lnTo>
                <a:lnTo>
                  <a:pt x="1154" y="1901"/>
                </a:lnTo>
                <a:lnTo>
                  <a:pt x="1561" y="1494"/>
                </a:lnTo>
                <a:lnTo>
                  <a:pt x="1969" y="1155"/>
                </a:lnTo>
                <a:lnTo>
                  <a:pt x="2444" y="883"/>
                </a:lnTo>
                <a:lnTo>
                  <a:pt x="2987" y="679"/>
                </a:lnTo>
                <a:close/>
                <a:moveTo>
                  <a:pt x="3530" y="1"/>
                </a:moveTo>
                <a:lnTo>
                  <a:pt x="2851" y="68"/>
                </a:lnTo>
                <a:lnTo>
                  <a:pt x="2172" y="204"/>
                </a:lnTo>
                <a:lnTo>
                  <a:pt x="1561" y="544"/>
                </a:lnTo>
                <a:lnTo>
                  <a:pt x="1018" y="1019"/>
                </a:lnTo>
                <a:lnTo>
                  <a:pt x="611" y="1562"/>
                </a:lnTo>
                <a:lnTo>
                  <a:pt x="272" y="2173"/>
                </a:lnTo>
                <a:lnTo>
                  <a:pt x="68" y="2852"/>
                </a:lnTo>
                <a:lnTo>
                  <a:pt x="0" y="3530"/>
                </a:lnTo>
                <a:lnTo>
                  <a:pt x="0" y="82612"/>
                </a:lnTo>
                <a:lnTo>
                  <a:pt x="68" y="83359"/>
                </a:lnTo>
                <a:lnTo>
                  <a:pt x="339" y="84038"/>
                </a:lnTo>
                <a:lnTo>
                  <a:pt x="679" y="84649"/>
                </a:lnTo>
                <a:lnTo>
                  <a:pt x="1154" y="85124"/>
                </a:lnTo>
                <a:lnTo>
                  <a:pt x="1697" y="85599"/>
                </a:lnTo>
                <a:lnTo>
                  <a:pt x="2376" y="85938"/>
                </a:lnTo>
                <a:lnTo>
                  <a:pt x="3055" y="86142"/>
                </a:lnTo>
                <a:lnTo>
                  <a:pt x="3869" y="86210"/>
                </a:lnTo>
                <a:lnTo>
                  <a:pt x="57156" y="86210"/>
                </a:lnTo>
                <a:lnTo>
                  <a:pt x="57903" y="86142"/>
                </a:lnTo>
                <a:lnTo>
                  <a:pt x="58582" y="85938"/>
                </a:lnTo>
                <a:lnTo>
                  <a:pt x="59260" y="85599"/>
                </a:lnTo>
                <a:lnTo>
                  <a:pt x="59804" y="85124"/>
                </a:lnTo>
                <a:lnTo>
                  <a:pt x="60347" y="84581"/>
                </a:lnTo>
                <a:lnTo>
                  <a:pt x="60686" y="83970"/>
                </a:lnTo>
                <a:lnTo>
                  <a:pt x="60890" y="83223"/>
                </a:lnTo>
                <a:lnTo>
                  <a:pt x="60957" y="82477"/>
                </a:lnTo>
                <a:lnTo>
                  <a:pt x="60957" y="3530"/>
                </a:lnTo>
                <a:lnTo>
                  <a:pt x="60890" y="2852"/>
                </a:lnTo>
                <a:lnTo>
                  <a:pt x="60686" y="2173"/>
                </a:lnTo>
                <a:lnTo>
                  <a:pt x="60347" y="1562"/>
                </a:lnTo>
                <a:lnTo>
                  <a:pt x="59939" y="1019"/>
                </a:lnTo>
                <a:lnTo>
                  <a:pt x="59396" y="544"/>
                </a:lnTo>
                <a:lnTo>
                  <a:pt x="58785" y="204"/>
                </a:lnTo>
                <a:lnTo>
                  <a:pt x="58106" y="68"/>
                </a:lnTo>
                <a:lnTo>
                  <a:pt x="57360" y="1"/>
                </a:lnTo>
                <a:close/>
              </a:path>
            </a:pathLst>
          </a:custGeom>
          <a:solidFill>
            <a:srgbClr val="114454"/>
          </a:solidFill>
          <a:ln cap="flat" cmpd="sng" w="19050">
            <a:solidFill>
              <a:srgbClr val="18637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4" name="Google Shape;424;p35"/>
          <p:cNvSpPr/>
          <p:nvPr/>
        </p:nvSpPr>
        <p:spPr>
          <a:xfrm>
            <a:off x="5367400" y="910325"/>
            <a:ext cx="2493300" cy="33336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9999"/>
                </a:solidFill>
                <a:latin typeface="Nixie One"/>
                <a:ea typeface="Nixie One"/>
                <a:cs typeface="Nixie One"/>
                <a:sym typeface="Nixie One"/>
              </a:rPr>
              <a:t>Place your screenshot here</a:t>
            </a:r>
            <a:endParaRPr sz="1000">
              <a:solidFill>
                <a:srgbClr val="999999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425" name="Google Shape;425;p35"/>
          <p:cNvSpPr txBox="1"/>
          <p:nvPr>
            <p:ph idx="4294967295" type="body"/>
          </p:nvPr>
        </p:nvSpPr>
        <p:spPr>
          <a:xfrm>
            <a:off x="1053050" y="489800"/>
            <a:ext cx="3506100" cy="4164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18637B"/>
                </a:solidFill>
                <a:latin typeface="Roboto Slab"/>
                <a:ea typeface="Roboto Slab"/>
                <a:cs typeface="Roboto Slab"/>
                <a:sym typeface="Roboto Slab"/>
              </a:rPr>
              <a:t>Tablet project</a:t>
            </a:r>
            <a:endParaRPr b="1" sz="1800">
              <a:solidFill>
                <a:srgbClr val="18637B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Show and explain your web, app or software projects using these gadget templates.</a:t>
            </a:r>
            <a:endParaRPr sz="2400"/>
          </a:p>
        </p:txBody>
      </p:sp>
      <p:sp>
        <p:nvSpPr>
          <p:cNvPr id="426" name="Google Shape;426;p35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36"/>
          <p:cNvSpPr/>
          <p:nvPr/>
        </p:nvSpPr>
        <p:spPr>
          <a:xfrm>
            <a:off x="4364125" y="889976"/>
            <a:ext cx="4367924" cy="3400478"/>
          </a:xfrm>
          <a:custGeom>
            <a:rect b="b" l="l" r="r" t="t"/>
            <a:pathLst>
              <a:path extrusionOk="0" h="111665" w="143434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rgbClr val="114454"/>
          </a:solidFill>
          <a:ln cap="flat" cmpd="sng" w="19050">
            <a:solidFill>
              <a:srgbClr val="18637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2" name="Google Shape;432;p36"/>
          <p:cNvSpPr/>
          <p:nvPr/>
        </p:nvSpPr>
        <p:spPr>
          <a:xfrm>
            <a:off x="4546902" y="1070550"/>
            <a:ext cx="4002300" cy="2555700"/>
          </a:xfrm>
          <a:prstGeom prst="rect">
            <a:avLst/>
          </a:prstGeom>
          <a:solidFill>
            <a:srgbClr val="F3F3F3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999999"/>
                </a:solidFill>
                <a:latin typeface="Nixie One"/>
                <a:ea typeface="Nixie One"/>
                <a:cs typeface="Nixie One"/>
                <a:sym typeface="Nixie One"/>
              </a:rPr>
              <a:t>Place your screenshot here</a:t>
            </a:r>
            <a:endParaRPr sz="1000">
              <a:solidFill>
                <a:srgbClr val="999999"/>
              </a:solidFill>
              <a:latin typeface="Nixie One"/>
              <a:ea typeface="Nixie One"/>
              <a:cs typeface="Nixie One"/>
              <a:sym typeface="Nixie One"/>
            </a:endParaRPr>
          </a:p>
        </p:txBody>
      </p:sp>
      <p:sp>
        <p:nvSpPr>
          <p:cNvPr id="433" name="Google Shape;433;p36"/>
          <p:cNvSpPr txBox="1"/>
          <p:nvPr>
            <p:ph idx="4294967295" type="body"/>
          </p:nvPr>
        </p:nvSpPr>
        <p:spPr>
          <a:xfrm>
            <a:off x="1053050" y="489800"/>
            <a:ext cx="3506100" cy="4164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18637B"/>
                </a:solidFill>
                <a:latin typeface="Roboto Slab"/>
                <a:ea typeface="Roboto Slab"/>
                <a:cs typeface="Roboto Slab"/>
                <a:sym typeface="Roboto Slab"/>
              </a:rPr>
              <a:t>Desktop project</a:t>
            </a:r>
            <a:endParaRPr b="1" sz="1800">
              <a:solidFill>
                <a:srgbClr val="18637B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Show and explain your web, app or software projects using these gadget templates.</a:t>
            </a:r>
            <a:endParaRPr sz="2400"/>
          </a:p>
        </p:txBody>
      </p:sp>
      <p:sp>
        <p:nvSpPr>
          <p:cNvPr id="434" name="Google Shape;434;p36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37"/>
          <p:cNvSpPr txBox="1"/>
          <p:nvPr>
            <p:ph idx="4294967295" type="subTitle"/>
          </p:nvPr>
        </p:nvSpPr>
        <p:spPr>
          <a:xfrm>
            <a:off x="685800" y="505225"/>
            <a:ext cx="7884600" cy="3810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lt1"/>
                </a:solidFill>
                <a:latin typeface="Roboto Slab"/>
                <a:ea typeface="Roboto Slab"/>
                <a:cs typeface="Roboto Slab"/>
                <a:sym typeface="Roboto Slab"/>
              </a:rPr>
              <a:t>THANKS!</a:t>
            </a:r>
            <a:endParaRPr b="1" sz="36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FFFFFF"/>
                </a:solidFill>
              </a:rPr>
              <a:t>Any questions?</a:t>
            </a:r>
            <a:endParaRPr b="1" sz="36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FFFFFF"/>
                </a:solidFill>
              </a:rPr>
              <a:t>You can find me at @username &amp; user@mail.me</a:t>
            </a:r>
            <a:endParaRPr b="1" sz="2400">
              <a:solidFill>
                <a:srgbClr val="FFFFFF"/>
              </a:solidFill>
            </a:endParaRPr>
          </a:p>
        </p:txBody>
      </p:sp>
      <p:sp>
        <p:nvSpPr>
          <p:cNvPr id="440" name="Google Shape;440;p37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p38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Credits</a:t>
            </a:r>
            <a:endParaRPr/>
          </a:p>
        </p:txBody>
      </p:sp>
      <p:sp>
        <p:nvSpPr>
          <p:cNvPr id="446" name="Google Shape;446;p38"/>
          <p:cNvSpPr txBox="1"/>
          <p:nvPr>
            <p:ph idx="1" type="body"/>
          </p:nvPr>
        </p:nvSpPr>
        <p:spPr>
          <a:xfrm>
            <a:off x="1146025" y="2221750"/>
            <a:ext cx="7540800" cy="270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Special thanks to all the people who made and released these awesome resources for free: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2400"/>
              <a:buChar char="▪"/>
            </a:pPr>
            <a:r>
              <a:rPr lang="en" sz="2400"/>
              <a:t>Presentation template by </a:t>
            </a:r>
            <a:r>
              <a:rPr lang="en" sz="2400" u="sng">
                <a:hlinkClick r:id="rId3"/>
              </a:rPr>
              <a:t>SlidesCarnival</a:t>
            </a:r>
            <a:endParaRPr sz="2400"/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▪"/>
            </a:pPr>
            <a:r>
              <a:rPr lang="en" sz="2400"/>
              <a:t>Photographs by </a:t>
            </a:r>
            <a:r>
              <a:rPr lang="en" sz="2400" u="sng">
                <a:hlinkClick r:id="rId4"/>
              </a:rPr>
              <a:t>Unsplash</a:t>
            </a:r>
            <a:endParaRPr sz="2400"/>
          </a:p>
        </p:txBody>
      </p:sp>
      <p:sp>
        <p:nvSpPr>
          <p:cNvPr id="447" name="Google Shape;447;p38"/>
          <p:cNvSpPr/>
          <p:nvPr/>
        </p:nvSpPr>
        <p:spPr>
          <a:xfrm>
            <a:off x="384312" y="911602"/>
            <a:ext cx="297381" cy="266947"/>
          </a:xfrm>
          <a:custGeom>
            <a:rect b="b" l="l" r="r" t="t"/>
            <a:pathLst>
              <a:path extrusionOk="0" fill="none" h="14955" w="16660">
                <a:moveTo>
                  <a:pt x="12373" y="1"/>
                </a:moveTo>
                <a:lnTo>
                  <a:pt x="12373" y="1"/>
                </a:lnTo>
                <a:lnTo>
                  <a:pt x="12032" y="1"/>
                </a:lnTo>
                <a:lnTo>
                  <a:pt x="11691" y="49"/>
                </a:lnTo>
                <a:lnTo>
                  <a:pt x="11350" y="123"/>
                </a:lnTo>
                <a:lnTo>
                  <a:pt x="11033" y="196"/>
                </a:lnTo>
                <a:lnTo>
                  <a:pt x="10716" y="317"/>
                </a:lnTo>
                <a:lnTo>
                  <a:pt x="10424" y="464"/>
                </a:lnTo>
                <a:lnTo>
                  <a:pt x="10132" y="610"/>
                </a:lnTo>
                <a:lnTo>
                  <a:pt x="9864" y="804"/>
                </a:lnTo>
                <a:lnTo>
                  <a:pt x="9620" y="999"/>
                </a:lnTo>
                <a:lnTo>
                  <a:pt x="9377" y="1219"/>
                </a:lnTo>
                <a:lnTo>
                  <a:pt x="9158" y="1462"/>
                </a:lnTo>
                <a:lnTo>
                  <a:pt x="8939" y="1706"/>
                </a:lnTo>
                <a:lnTo>
                  <a:pt x="8768" y="1974"/>
                </a:lnTo>
                <a:lnTo>
                  <a:pt x="8598" y="2266"/>
                </a:lnTo>
                <a:lnTo>
                  <a:pt x="8451" y="2558"/>
                </a:lnTo>
                <a:lnTo>
                  <a:pt x="8330" y="2850"/>
                </a:lnTo>
                <a:lnTo>
                  <a:pt x="8330" y="2850"/>
                </a:lnTo>
                <a:lnTo>
                  <a:pt x="8208" y="2558"/>
                </a:lnTo>
                <a:lnTo>
                  <a:pt x="8062" y="2266"/>
                </a:lnTo>
                <a:lnTo>
                  <a:pt x="7891" y="1974"/>
                </a:lnTo>
                <a:lnTo>
                  <a:pt x="7721" y="1706"/>
                </a:lnTo>
                <a:lnTo>
                  <a:pt x="7502" y="1462"/>
                </a:lnTo>
                <a:lnTo>
                  <a:pt x="7282" y="1219"/>
                </a:lnTo>
                <a:lnTo>
                  <a:pt x="7039" y="999"/>
                </a:lnTo>
                <a:lnTo>
                  <a:pt x="6795" y="804"/>
                </a:lnTo>
                <a:lnTo>
                  <a:pt x="6527" y="610"/>
                </a:lnTo>
                <a:lnTo>
                  <a:pt x="6235" y="464"/>
                </a:lnTo>
                <a:lnTo>
                  <a:pt x="5943" y="317"/>
                </a:lnTo>
                <a:lnTo>
                  <a:pt x="5626" y="196"/>
                </a:lnTo>
                <a:lnTo>
                  <a:pt x="5310" y="123"/>
                </a:lnTo>
                <a:lnTo>
                  <a:pt x="4969" y="49"/>
                </a:lnTo>
                <a:lnTo>
                  <a:pt x="4628" y="1"/>
                </a:lnTo>
                <a:lnTo>
                  <a:pt x="4287" y="1"/>
                </a:lnTo>
                <a:lnTo>
                  <a:pt x="4287" y="1"/>
                </a:lnTo>
                <a:lnTo>
                  <a:pt x="3848" y="25"/>
                </a:lnTo>
                <a:lnTo>
                  <a:pt x="3434" y="74"/>
                </a:lnTo>
                <a:lnTo>
                  <a:pt x="3020" y="196"/>
                </a:lnTo>
                <a:lnTo>
                  <a:pt x="2606" y="342"/>
                </a:lnTo>
                <a:lnTo>
                  <a:pt x="2241" y="512"/>
                </a:lnTo>
                <a:lnTo>
                  <a:pt x="1900" y="731"/>
                </a:lnTo>
                <a:lnTo>
                  <a:pt x="1559" y="975"/>
                </a:lnTo>
                <a:lnTo>
                  <a:pt x="1267" y="1243"/>
                </a:lnTo>
                <a:lnTo>
                  <a:pt x="974" y="1560"/>
                </a:lnTo>
                <a:lnTo>
                  <a:pt x="731" y="1876"/>
                </a:lnTo>
                <a:lnTo>
                  <a:pt x="512" y="2241"/>
                </a:lnTo>
                <a:lnTo>
                  <a:pt x="341" y="2607"/>
                </a:lnTo>
                <a:lnTo>
                  <a:pt x="195" y="2996"/>
                </a:lnTo>
                <a:lnTo>
                  <a:pt x="98" y="3410"/>
                </a:lnTo>
                <a:lnTo>
                  <a:pt x="25" y="3849"/>
                </a:lnTo>
                <a:lnTo>
                  <a:pt x="0" y="4287"/>
                </a:lnTo>
                <a:lnTo>
                  <a:pt x="0" y="4287"/>
                </a:lnTo>
                <a:lnTo>
                  <a:pt x="0" y="4580"/>
                </a:lnTo>
                <a:lnTo>
                  <a:pt x="25" y="4872"/>
                </a:lnTo>
                <a:lnTo>
                  <a:pt x="122" y="5432"/>
                </a:lnTo>
                <a:lnTo>
                  <a:pt x="244" y="5992"/>
                </a:lnTo>
                <a:lnTo>
                  <a:pt x="439" y="6528"/>
                </a:lnTo>
                <a:lnTo>
                  <a:pt x="658" y="7039"/>
                </a:lnTo>
                <a:lnTo>
                  <a:pt x="926" y="7526"/>
                </a:lnTo>
                <a:lnTo>
                  <a:pt x="1194" y="7989"/>
                </a:lnTo>
                <a:lnTo>
                  <a:pt x="1510" y="8452"/>
                </a:lnTo>
                <a:lnTo>
                  <a:pt x="1851" y="8890"/>
                </a:lnTo>
                <a:lnTo>
                  <a:pt x="2192" y="9304"/>
                </a:lnTo>
                <a:lnTo>
                  <a:pt x="2558" y="9718"/>
                </a:lnTo>
                <a:lnTo>
                  <a:pt x="2923" y="10108"/>
                </a:lnTo>
                <a:lnTo>
                  <a:pt x="3629" y="10839"/>
                </a:lnTo>
                <a:lnTo>
                  <a:pt x="4287" y="11496"/>
                </a:lnTo>
                <a:lnTo>
                  <a:pt x="4287" y="11496"/>
                </a:lnTo>
                <a:lnTo>
                  <a:pt x="4847" y="12032"/>
                </a:lnTo>
                <a:lnTo>
                  <a:pt x="5480" y="12592"/>
                </a:lnTo>
                <a:lnTo>
                  <a:pt x="6820" y="13737"/>
                </a:lnTo>
                <a:lnTo>
                  <a:pt x="7891" y="14614"/>
                </a:lnTo>
                <a:lnTo>
                  <a:pt x="8330" y="14955"/>
                </a:lnTo>
                <a:lnTo>
                  <a:pt x="8330" y="14955"/>
                </a:lnTo>
                <a:lnTo>
                  <a:pt x="8768" y="14614"/>
                </a:lnTo>
                <a:lnTo>
                  <a:pt x="9815" y="13761"/>
                </a:lnTo>
                <a:lnTo>
                  <a:pt x="11155" y="12617"/>
                </a:lnTo>
                <a:lnTo>
                  <a:pt x="11788" y="12056"/>
                </a:lnTo>
                <a:lnTo>
                  <a:pt x="12373" y="11496"/>
                </a:lnTo>
                <a:lnTo>
                  <a:pt x="12373" y="11496"/>
                </a:lnTo>
                <a:lnTo>
                  <a:pt x="13030" y="10839"/>
                </a:lnTo>
                <a:lnTo>
                  <a:pt x="13736" y="10108"/>
                </a:lnTo>
                <a:lnTo>
                  <a:pt x="14102" y="9718"/>
                </a:lnTo>
                <a:lnTo>
                  <a:pt x="14467" y="9304"/>
                </a:lnTo>
                <a:lnTo>
                  <a:pt x="14808" y="8890"/>
                </a:lnTo>
                <a:lnTo>
                  <a:pt x="15149" y="8452"/>
                </a:lnTo>
                <a:lnTo>
                  <a:pt x="15466" y="7989"/>
                </a:lnTo>
                <a:lnTo>
                  <a:pt x="15734" y="7526"/>
                </a:lnTo>
                <a:lnTo>
                  <a:pt x="16001" y="7039"/>
                </a:lnTo>
                <a:lnTo>
                  <a:pt x="16221" y="6528"/>
                </a:lnTo>
                <a:lnTo>
                  <a:pt x="16416" y="5992"/>
                </a:lnTo>
                <a:lnTo>
                  <a:pt x="16537" y="5432"/>
                </a:lnTo>
                <a:lnTo>
                  <a:pt x="16635" y="4872"/>
                </a:lnTo>
                <a:lnTo>
                  <a:pt x="16659" y="4580"/>
                </a:lnTo>
                <a:lnTo>
                  <a:pt x="16659" y="4287"/>
                </a:lnTo>
                <a:lnTo>
                  <a:pt x="16659" y="4287"/>
                </a:lnTo>
                <a:lnTo>
                  <a:pt x="16635" y="3849"/>
                </a:lnTo>
                <a:lnTo>
                  <a:pt x="16562" y="3410"/>
                </a:lnTo>
                <a:lnTo>
                  <a:pt x="16464" y="2996"/>
                </a:lnTo>
                <a:lnTo>
                  <a:pt x="16318" y="2607"/>
                </a:lnTo>
                <a:lnTo>
                  <a:pt x="16148" y="2241"/>
                </a:lnTo>
                <a:lnTo>
                  <a:pt x="15928" y="1876"/>
                </a:lnTo>
                <a:lnTo>
                  <a:pt x="15685" y="1560"/>
                </a:lnTo>
                <a:lnTo>
                  <a:pt x="15393" y="1243"/>
                </a:lnTo>
                <a:lnTo>
                  <a:pt x="15100" y="975"/>
                </a:lnTo>
                <a:lnTo>
                  <a:pt x="14759" y="731"/>
                </a:lnTo>
                <a:lnTo>
                  <a:pt x="14418" y="512"/>
                </a:lnTo>
                <a:lnTo>
                  <a:pt x="14053" y="342"/>
                </a:lnTo>
                <a:lnTo>
                  <a:pt x="13639" y="196"/>
                </a:lnTo>
                <a:lnTo>
                  <a:pt x="13225" y="74"/>
                </a:lnTo>
                <a:lnTo>
                  <a:pt x="12811" y="25"/>
                </a:lnTo>
                <a:lnTo>
                  <a:pt x="12373" y="1"/>
                </a:lnTo>
                <a:lnTo>
                  <a:pt x="12373" y="1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8" name="Google Shape;448;p38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39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Presentation design</a:t>
            </a:r>
            <a:endParaRPr/>
          </a:p>
        </p:txBody>
      </p:sp>
      <p:sp>
        <p:nvSpPr>
          <p:cNvPr id="454" name="Google Shape;454;p39"/>
          <p:cNvSpPr txBox="1"/>
          <p:nvPr>
            <p:ph idx="1" type="body"/>
          </p:nvPr>
        </p:nvSpPr>
        <p:spPr>
          <a:xfrm>
            <a:off x="1174800" y="1655650"/>
            <a:ext cx="7512000" cy="2209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/>
              <a:t>This presentation uses the following typographies and colors:</a:t>
            </a:r>
            <a:endParaRPr b="1" sz="1400"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▪"/>
            </a:pPr>
            <a:r>
              <a:rPr b="1" lang="en" sz="1400"/>
              <a:t>Titles: Roboto Slab</a:t>
            </a:r>
            <a:endParaRPr b="1" sz="1400"/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▪"/>
            </a:pPr>
            <a:r>
              <a:rPr b="1" lang="en" sz="1400"/>
              <a:t>Body copy: Nixie One</a:t>
            </a:r>
            <a:endParaRPr b="1"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/>
              <a:t>You can download the fonts on these pages:</a:t>
            </a:r>
            <a:endParaRPr b="1"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 u="sng">
                <a:solidFill>
                  <a:srgbClr val="3B8D61"/>
                </a:solidFill>
                <a:hlinkClick r:id="rId3"/>
              </a:rPr>
              <a:t>https://www.fontsquirrel.com/fonts/nixie-one</a:t>
            </a:r>
            <a:endParaRPr b="1" sz="1400">
              <a:solidFill>
                <a:srgbClr val="3B8D6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 u="sng">
                <a:solidFill>
                  <a:srgbClr val="3B8D61"/>
                </a:solidFill>
                <a:hlinkClick r:id="rId4"/>
              </a:rPr>
              <a:t>https://www.fontsquirrel.com/fonts/roboto-slab</a:t>
            </a:r>
            <a:endParaRPr b="1" sz="1400">
              <a:solidFill>
                <a:srgbClr val="3B8D6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/>
              <a:t>Steel </a:t>
            </a:r>
            <a:r>
              <a:rPr b="1" lang="en" sz="1400">
                <a:solidFill>
                  <a:srgbClr val="18637B"/>
                </a:solidFill>
              </a:rPr>
              <a:t>#18637b</a:t>
            </a:r>
            <a:r>
              <a:rPr lang="en" sz="1400"/>
              <a:t> / </a:t>
            </a:r>
            <a:r>
              <a:rPr b="1" lang="en" sz="1400"/>
              <a:t>Dark steel #114454</a:t>
            </a:r>
            <a:endParaRPr b="1" sz="14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/>
              <a:t>Light Green </a:t>
            </a:r>
            <a:r>
              <a:rPr b="1" lang="en" sz="1400">
                <a:solidFill>
                  <a:srgbClr val="94BF6E"/>
                </a:solidFill>
              </a:rPr>
              <a:t>#94bf6e</a:t>
            </a:r>
            <a:r>
              <a:rPr lang="en" sz="1400"/>
              <a:t> / </a:t>
            </a:r>
            <a:r>
              <a:rPr b="1" lang="en" sz="1400"/>
              <a:t>Green </a:t>
            </a:r>
            <a:r>
              <a:rPr b="1" lang="en" sz="1400">
                <a:solidFill>
                  <a:srgbClr val="3B8D61"/>
                </a:solidFill>
              </a:rPr>
              <a:t>#3b8d61</a:t>
            </a:r>
            <a:r>
              <a:rPr lang="en" sz="1400"/>
              <a:t> / </a:t>
            </a:r>
            <a:r>
              <a:rPr b="1" lang="en" sz="1400"/>
              <a:t>Dark green </a:t>
            </a:r>
            <a:r>
              <a:rPr b="1" lang="en" sz="1400">
                <a:solidFill>
                  <a:srgbClr val="165751"/>
                </a:solidFill>
              </a:rPr>
              <a:t>#165751</a:t>
            </a:r>
            <a:endParaRPr b="1" sz="1400">
              <a:solidFill>
                <a:srgbClr val="165751"/>
              </a:solidFill>
            </a:endParaRPr>
          </a:p>
        </p:txBody>
      </p:sp>
      <p:sp>
        <p:nvSpPr>
          <p:cNvPr id="455" name="Google Shape;455;p39"/>
          <p:cNvSpPr txBox="1"/>
          <p:nvPr/>
        </p:nvSpPr>
        <p:spPr>
          <a:xfrm>
            <a:off x="1146025" y="4400250"/>
            <a:ext cx="7694400" cy="53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rgbClr val="3B8D61"/>
                </a:solidFill>
                <a:latin typeface="Roboto Slab"/>
                <a:ea typeface="Roboto Slab"/>
                <a:cs typeface="Roboto Slab"/>
                <a:sym typeface="Roboto Slab"/>
              </a:rPr>
              <a:t>You don’t need to keep this slide in your presentation. It’s only here to serve you as a design guide if you need to create new slides or download the fonts to edit the presentation in PowerPoint®</a:t>
            </a:r>
            <a:endParaRPr sz="1200">
              <a:solidFill>
                <a:srgbClr val="3B8D61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rgbClr val="3B8D61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3B8D61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456" name="Google Shape;456;p39"/>
          <p:cNvSpPr/>
          <p:nvPr/>
        </p:nvSpPr>
        <p:spPr>
          <a:xfrm>
            <a:off x="400371" y="918550"/>
            <a:ext cx="289545" cy="253042"/>
          </a:xfrm>
          <a:custGeom>
            <a:rect b="b" l="l" r="r" t="t"/>
            <a:pathLst>
              <a:path extrusionOk="0" fill="none" h="14176" w="16221">
                <a:moveTo>
                  <a:pt x="16075" y="12665"/>
                </a:moveTo>
                <a:lnTo>
                  <a:pt x="8987" y="488"/>
                </a:lnTo>
                <a:lnTo>
                  <a:pt x="8987" y="488"/>
                </a:lnTo>
                <a:lnTo>
                  <a:pt x="8914" y="390"/>
                </a:lnTo>
                <a:lnTo>
                  <a:pt x="8817" y="293"/>
                </a:lnTo>
                <a:lnTo>
                  <a:pt x="8720" y="196"/>
                </a:lnTo>
                <a:lnTo>
                  <a:pt x="8622" y="123"/>
                </a:lnTo>
                <a:lnTo>
                  <a:pt x="8500" y="74"/>
                </a:lnTo>
                <a:lnTo>
                  <a:pt x="8379" y="25"/>
                </a:lnTo>
                <a:lnTo>
                  <a:pt x="8232" y="1"/>
                </a:lnTo>
                <a:lnTo>
                  <a:pt x="8111" y="1"/>
                </a:lnTo>
                <a:lnTo>
                  <a:pt x="8111" y="1"/>
                </a:lnTo>
                <a:lnTo>
                  <a:pt x="7965" y="1"/>
                </a:lnTo>
                <a:lnTo>
                  <a:pt x="7843" y="25"/>
                </a:lnTo>
                <a:lnTo>
                  <a:pt x="7721" y="74"/>
                </a:lnTo>
                <a:lnTo>
                  <a:pt x="7599" y="123"/>
                </a:lnTo>
                <a:lnTo>
                  <a:pt x="7502" y="196"/>
                </a:lnTo>
                <a:lnTo>
                  <a:pt x="7404" y="293"/>
                </a:lnTo>
                <a:lnTo>
                  <a:pt x="7307" y="390"/>
                </a:lnTo>
                <a:lnTo>
                  <a:pt x="7234" y="488"/>
                </a:lnTo>
                <a:lnTo>
                  <a:pt x="147" y="12665"/>
                </a:lnTo>
                <a:lnTo>
                  <a:pt x="147" y="12665"/>
                </a:lnTo>
                <a:lnTo>
                  <a:pt x="74" y="12787"/>
                </a:lnTo>
                <a:lnTo>
                  <a:pt x="25" y="12909"/>
                </a:lnTo>
                <a:lnTo>
                  <a:pt x="0" y="13031"/>
                </a:lnTo>
                <a:lnTo>
                  <a:pt x="0" y="13177"/>
                </a:lnTo>
                <a:lnTo>
                  <a:pt x="0" y="13177"/>
                </a:lnTo>
                <a:lnTo>
                  <a:pt x="0" y="13299"/>
                </a:lnTo>
                <a:lnTo>
                  <a:pt x="25" y="13420"/>
                </a:lnTo>
                <a:lnTo>
                  <a:pt x="74" y="13567"/>
                </a:lnTo>
                <a:lnTo>
                  <a:pt x="147" y="13688"/>
                </a:lnTo>
                <a:lnTo>
                  <a:pt x="147" y="13688"/>
                </a:lnTo>
                <a:lnTo>
                  <a:pt x="220" y="13786"/>
                </a:lnTo>
                <a:lnTo>
                  <a:pt x="293" y="13883"/>
                </a:lnTo>
                <a:lnTo>
                  <a:pt x="390" y="13981"/>
                </a:lnTo>
                <a:lnTo>
                  <a:pt x="512" y="14054"/>
                </a:lnTo>
                <a:lnTo>
                  <a:pt x="634" y="14102"/>
                </a:lnTo>
                <a:lnTo>
                  <a:pt x="755" y="14151"/>
                </a:lnTo>
                <a:lnTo>
                  <a:pt x="877" y="14175"/>
                </a:lnTo>
                <a:lnTo>
                  <a:pt x="1023" y="14175"/>
                </a:lnTo>
                <a:lnTo>
                  <a:pt x="15198" y="14175"/>
                </a:lnTo>
                <a:lnTo>
                  <a:pt x="15198" y="14175"/>
                </a:lnTo>
                <a:lnTo>
                  <a:pt x="15344" y="14175"/>
                </a:lnTo>
                <a:lnTo>
                  <a:pt x="15466" y="14151"/>
                </a:lnTo>
                <a:lnTo>
                  <a:pt x="15588" y="14102"/>
                </a:lnTo>
                <a:lnTo>
                  <a:pt x="15709" y="14054"/>
                </a:lnTo>
                <a:lnTo>
                  <a:pt x="15831" y="13981"/>
                </a:lnTo>
                <a:lnTo>
                  <a:pt x="15929" y="13883"/>
                </a:lnTo>
                <a:lnTo>
                  <a:pt x="16002" y="13786"/>
                </a:lnTo>
                <a:lnTo>
                  <a:pt x="16075" y="13688"/>
                </a:lnTo>
                <a:lnTo>
                  <a:pt x="16075" y="13688"/>
                </a:lnTo>
                <a:lnTo>
                  <a:pt x="16148" y="13567"/>
                </a:lnTo>
                <a:lnTo>
                  <a:pt x="16197" y="13420"/>
                </a:lnTo>
                <a:lnTo>
                  <a:pt x="16221" y="13299"/>
                </a:lnTo>
                <a:lnTo>
                  <a:pt x="16221" y="13177"/>
                </a:lnTo>
                <a:lnTo>
                  <a:pt x="16221" y="13177"/>
                </a:lnTo>
                <a:lnTo>
                  <a:pt x="16221" y="13031"/>
                </a:lnTo>
                <a:lnTo>
                  <a:pt x="16197" y="12909"/>
                </a:lnTo>
                <a:lnTo>
                  <a:pt x="16148" y="12787"/>
                </a:lnTo>
                <a:lnTo>
                  <a:pt x="16075" y="12665"/>
                </a:lnTo>
                <a:lnTo>
                  <a:pt x="16075" y="12665"/>
                </a:lnTo>
                <a:close/>
                <a:moveTo>
                  <a:pt x="8111" y="12349"/>
                </a:moveTo>
                <a:lnTo>
                  <a:pt x="8111" y="12349"/>
                </a:lnTo>
                <a:lnTo>
                  <a:pt x="7916" y="12324"/>
                </a:lnTo>
                <a:lnTo>
                  <a:pt x="7721" y="12276"/>
                </a:lnTo>
                <a:lnTo>
                  <a:pt x="7575" y="12178"/>
                </a:lnTo>
                <a:lnTo>
                  <a:pt x="7429" y="12057"/>
                </a:lnTo>
                <a:lnTo>
                  <a:pt x="7307" y="11910"/>
                </a:lnTo>
                <a:lnTo>
                  <a:pt x="7210" y="11764"/>
                </a:lnTo>
                <a:lnTo>
                  <a:pt x="7161" y="11569"/>
                </a:lnTo>
                <a:lnTo>
                  <a:pt x="7136" y="11375"/>
                </a:lnTo>
                <a:lnTo>
                  <a:pt x="7136" y="11375"/>
                </a:lnTo>
                <a:lnTo>
                  <a:pt x="7161" y="11180"/>
                </a:lnTo>
                <a:lnTo>
                  <a:pt x="7210" y="11009"/>
                </a:lnTo>
                <a:lnTo>
                  <a:pt x="7307" y="10839"/>
                </a:lnTo>
                <a:lnTo>
                  <a:pt x="7429" y="10693"/>
                </a:lnTo>
                <a:lnTo>
                  <a:pt x="7575" y="10571"/>
                </a:lnTo>
                <a:lnTo>
                  <a:pt x="7721" y="10473"/>
                </a:lnTo>
                <a:lnTo>
                  <a:pt x="7916" y="10425"/>
                </a:lnTo>
                <a:lnTo>
                  <a:pt x="8111" y="10400"/>
                </a:lnTo>
                <a:lnTo>
                  <a:pt x="8111" y="10400"/>
                </a:lnTo>
                <a:lnTo>
                  <a:pt x="8306" y="10425"/>
                </a:lnTo>
                <a:lnTo>
                  <a:pt x="8476" y="10473"/>
                </a:lnTo>
                <a:lnTo>
                  <a:pt x="8646" y="10571"/>
                </a:lnTo>
                <a:lnTo>
                  <a:pt x="8793" y="10693"/>
                </a:lnTo>
                <a:lnTo>
                  <a:pt x="8914" y="10839"/>
                </a:lnTo>
                <a:lnTo>
                  <a:pt x="9012" y="11009"/>
                </a:lnTo>
                <a:lnTo>
                  <a:pt x="9061" y="11180"/>
                </a:lnTo>
                <a:lnTo>
                  <a:pt x="9085" y="11375"/>
                </a:lnTo>
                <a:lnTo>
                  <a:pt x="9085" y="11375"/>
                </a:lnTo>
                <a:lnTo>
                  <a:pt x="9061" y="11569"/>
                </a:lnTo>
                <a:lnTo>
                  <a:pt x="9012" y="11764"/>
                </a:lnTo>
                <a:lnTo>
                  <a:pt x="8914" y="11910"/>
                </a:lnTo>
                <a:lnTo>
                  <a:pt x="8793" y="12057"/>
                </a:lnTo>
                <a:lnTo>
                  <a:pt x="8646" y="12178"/>
                </a:lnTo>
                <a:lnTo>
                  <a:pt x="8476" y="12276"/>
                </a:lnTo>
                <a:lnTo>
                  <a:pt x="8306" y="12324"/>
                </a:lnTo>
                <a:lnTo>
                  <a:pt x="8111" y="12349"/>
                </a:lnTo>
                <a:lnTo>
                  <a:pt x="8111" y="12349"/>
                </a:lnTo>
                <a:close/>
                <a:moveTo>
                  <a:pt x="9231" y="5091"/>
                </a:moveTo>
                <a:lnTo>
                  <a:pt x="8939" y="8915"/>
                </a:lnTo>
                <a:lnTo>
                  <a:pt x="8939" y="8915"/>
                </a:lnTo>
                <a:lnTo>
                  <a:pt x="8914" y="9061"/>
                </a:lnTo>
                <a:lnTo>
                  <a:pt x="8866" y="9207"/>
                </a:lnTo>
                <a:lnTo>
                  <a:pt x="8793" y="9304"/>
                </a:lnTo>
                <a:lnTo>
                  <a:pt x="8695" y="9426"/>
                </a:lnTo>
                <a:lnTo>
                  <a:pt x="8573" y="9499"/>
                </a:lnTo>
                <a:lnTo>
                  <a:pt x="8452" y="9572"/>
                </a:lnTo>
                <a:lnTo>
                  <a:pt x="8330" y="9621"/>
                </a:lnTo>
                <a:lnTo>
                  <a:pt x="8184" y="9621"/>
                </a:lnTo>
                <a:lnTo>
                  <a:pt x="8038" y="9621"/>
                </a:lnTo>
                <a:lnTo>
                  <a:pt x="8038" y="9621"/>
                </a:lnTo>
                <a:lnTo>
                  <a:pt x="7891" y="9621"/>
                </a:lnTo>
                <a:lnTo>
                  <a:pt x="7770" y="9572"/>
                </a:lnTo>
                <a:lnTo>
                  <a:pt x="7648" y="9499"/>
                </a:lnTo>
                <a:lnTo>
                  <a:pt x="7526" y="9426"/>
                </a:lnTo>
                <a:lnTo>
                  <a:pt x="7429" y="9304"/>
                </a:lnTo>
                <a:lnTo>
                  <a:pt x="7356" y="9207"/>
                </a:lnTo>
                <a:lnTo>
                  <a:pt x="7307" y="9061"/>
                </a:lnTo>
                <a:lnTo>
                  <a:pt x="7283" y="8915"/>
                </a:lnTo>
                <a:lnTo>
                  <a:pt x="6990" y="5091"/>
                </a:lnTo>
                <a:lnTo>
                  <a:pt x="6990" y="5091"/>
                </a:lnTo>
                <a:lnTo>
                  <a:pt x="7015" y="4945"/>
                </a:lnTo>
                <a:lnTo>
                  <a:pt x="7039" y="4823"/>
                </a:lnTo>
                <a:lnTo>
                  <a:pt x="7088" y="4701"/>
                </a:lnTo>
                <a:lnTo>
                  <a:pt x="7161" y="4604"/>
                </a:lnTo>
                <a:lnTo>
                  <a:pt x="7258" y="4506"/>
                </a:lnTo>
                <a:lnTo>
                  <a:pt x="7380" y="4433"/>
                </a:lnTo>
                <a:lnTo>
                  <a:pt x="7526" y="4409"/>
                </a:lnTo>
                <a:lnTo>
                  <a:pt x="7648" y="4385"/>
                </a:lnTo>
                <a:lnTo>
                  <a:pt x="8573" y="4385"/>
                </a:lnTo>
                <a:lnTo>
                  <a:pt x="8573" y="4385"/>
                </a:lnTo>
                <a:lnTo>
                  <a:pt x="8695" y="4409"/>
                </a:lnTo>
                <a:lnTo>
                  <a:pt x="8841" y="4433"/>
                </a:lnTo>
                <a:lnTo>
                  <a:pt x="8963" y="4506"/>
                </a:lnTo>
                <a:lnTo>
                  <a:pt x="9061" y="4604"/>
                </a:lnTo>
                <a:lnTo>
                  <a:pt x="9134" y="4701"/>
                </a:lnTo>
                <a:lnTo>
                  <a:pt x="9182" y="4823"/>
                </a:lnTo>
                <a:lnTo>
                  <a:pt x="9207" y="4945"/>
                </a:lnTo>
                <a:lnTo>
                  <a:pt x="9231" y="5091"/>
                </a:lnTo>
                <a:lnTo>
                  <a:pt x="9231" y="5091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7" name="Google Shape;457;p39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B7B7B7"/>
        </a:solidFill>
      </p:bgPr>
    </p:bg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40"/>
          <p:cNvSpPr txBox="1"/>
          <p:nvPr/>
        </p:nvSpPr>
        <p:spPr>
          <a:xfrm>
            <a:off x="6248575" y="769275"/>
            <a:ext cx="2592000" cy="152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9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SlidesCarnival icons are editable shapes</a:t>
            </a:r>
            <a:r>
              <a:rPr lang="en" sz="9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. </a:t>
            </a:r>
            <a:endParaRPr sz="90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9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This means that you can:</a:t>
            </a:r>
            <a:endParaRPr sz="90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Roboto Slab"/>
              <a:buChar char="●"/>
            </a:pPr>
            <a:r>
              <a:rPr lang="en" sz="9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Resize them without losing quality.</a:t>
            </a:r>
            <a:endParaRPr sz="90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-2857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Roboto Slab"/>
              <a:buChar char="●"/>
            </a:pPr>
            <a:r>
              <a:rPr lang="en" sz="9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Change line color, width and style.</a:t>
            </a:r>
            <a:endParaRPr sz="90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Isn’t that nice? :)</a:t>
            </a:r>
            <a:endParaRPr sz="90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Examples:</a:t>
            </a:r>
            <a:endParaRPr sz="90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grpSp>
        <p:nvGrpSpPr>
          <p:cNvPr id="463" name="Google Shape;463;p40"/>
          <p:cNvGrpSpPr/>
          <p:nvPr/>
        </p:nvGrpSpPr>
        <p:grpSpPr>
          <a:xfrm>
            <a:off x="620375" y="555432"/>
            <a:ext cx="291294" cy="379973"/>
            <a:chOff x="590250" y="244200"/>
            <a:chExt cx="407975" cy="532175"/>
          </a:xfrm>
        </p:grpSpPr>
        <p:sp>
          <p:nvSpPr>
            <p:cNvPr id="464" name="Google Shape;464;p40"/>
            <p:cNvSpPr/>
            <p:nvPr/>
          </p:nvSpPr>
          <p:spPr>
            <a:xfrm>
              <a:off x="623125" y="313625"/>
              <a:ext cx="375100" cy="462750"/>
            </a:xfrm>
            <a:custGeom>
              <a:rect b="b" l="l" r="r" t="t"/>
              <a:pathLst>
                <a:path extrusionOk="0" fill="none" h="18510" w="15004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" name="Google Shape;465;p40"/>
            <p:cNvSpPr/>
            <p:nvPr/>
          </p:nvSpPr>
          <p:spPr>
            <a:xfrm>
              <a:off x="590250" y="269775"/>
              <a:ext cx="377525" cy="462775"/>
            </a:xfrm>
            <a:custGeom>
              <a:rect b="b" l="l" r="r" t="t"/>
              <a:pathLst>
                <a:path extrusionOk="0" fill="none" h="18511" w="15101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Google Shape;466;p40"/>
            <p:cNvSpPr/>
            <p:nvPr/>
          </p:nvSpPr>
          <p:spPr>
            <a:xfrm>
              <a:off x="796650" y="274025"/>
              <a:ext cx="45100" cy="45100"/>
            </a:xfrm>
            <a:custGeom>
              <a:rect b="b" l="l" r="r" t="t"/>
              <a:pathLst>
                <a:path extrusionOk="0" fill="none" h="1804" w="1804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" name="Google Shape;467;p40"/>
            <p:cNvSpPr/>
            <p:nvPr/>
          </p:nvSpPr>
          <p:spPr>
            <a:xfrm>
              <a:off x="713850" y="274025"/>
              <a:ext cx="45075" cy="45100"/>
            </a:xfrm>
            <a:custGeom>
              <a:rect b="b" l="l" r="r" t="t"/>
              <a:pathLst>
                <a:path extrusionOk="0" fill="none" h="1804" w="1803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" name="Google Shape;468;p40"/>
            <p:cNvSpPr/>
            <p:nvPr/>
          </p:nvSpPr>
          <p:spPr>
            <a:xfrm>
              <a:off x="631050" y="274025"/>
              <a:ext cx="45075" cy="45100"/>
            </a:xfrm>
            <a:custGeom>
              <a:rect b="b" l="l" r="r" t="t"/>
              <a:pathLst>
                <a:path extrusionOk="0" fill="none" h="1804" w="1803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" name="Google Shape;469;p40"/>
            <p:cNvSpPr/>
            <p:nvPr/>
          </p:nvSpPr>
          <p:spPr>
            <a:xfrm>
              <a:off x="649925" y="590050"/>
              <a:ext cx="133975" cy="25"/>
            </a:xfrm>
            <a:custGeom>
              <a:rect b="b" l="l" r="r" t="t"/>
              <a:pathLst>
                <a:path extrusionOk="0" fill="none" h="1" w="5359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" name="Google Shape;470;p40"/>
            <p:cNvSpPr/>
            <p:nvPr/>
          </p:nvSpPr>
          <p:spPr>
            <a:xfrm>
              <a:off x="649925" y="534625"/>
              <a:ext cx="255750" cy="25"/>
            </a:xfrm>
            <a:custGeom>
              <a:rect b="b" l="l" r="r" t="t"/>
              <a:pathLst>
                <a:path extrusionOk="0" fill="none" h="1" w="1023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" name="Google Shape;471;p40"/>
            <p:cNvSpPr/>
            <p:nvPr/>
          </p:nvSpPr>
          <p:spPr>
            <a:xfrm>
              <a:off x="649925" y="479825"/>
              <a:ext cx="255750" cy="25"/>
            </a:xfrm>
            <a:custGeom>
              <a:rect b="b" l="l" r="r" t="t"/>
              <a:pathLst>
                <a:path extrusionOk="0" fill="none" h="1" w="1023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2" name="Google Shape;472;p40"/>
            <p:cNvSpPr/>
            <p:nvPr/>
          </p:nvSpPr>
          <p:spPr>
            <a:xfrm>
              <a:off x="649925" y="424425"/>
              <a:ext cx="255750" cy="25"/>
            </a:xfrm>
            <a:custGeom>
              <a:rect b="b" l="l" r="r" t="t"/>
              <a:pathLst>
                <a:path extrusionOk="0" fill="none" h="1" w="1023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3" name="Google Shape;473;p40"/>
            <p:cNvSpPr/>
            <p:nvPr/>
          </p:nvSpPr>
          <p:spPr>
            <a:xfrm>
              <a:off x="879475" y="274025"/>
              <a:ext cx="45075" cy="45100"/>
            </a:xfrm>
            <a:custGeom>
              <a:rect b="b" l="l" r="r" t="t"/>
              <a:pathLst>
                <a:path extrusionOk="0" fill="none" h="1804" w="1803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" name="Google Shape;474;p40"/>
            <p:cNvSpPr/>
            <p:nvPr/>
          </p:nvSpPr>
          <p:spPr>
            <a:xfrm>
              <a:off x="654800" y="244200"/>
              <a:ext cx="25" cy="51175"/>
            </a:xfrm>
            <a:custGeom>
              <a:rect b="b" l="l" r="r" t="t"/>
              <a:pathLst>
                <a:path extrusionOk="0" fill="none" h="2047" w="1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" name="Google Shape;475;p40"/>
            <p:cNvSpPr/>
            <p:nvPr/>
          </p:nvSpPr>
          <p:spPr>
            <a:xfrm>
              <a:off x="737600" y="244200"/>
              <a:ext cx="25" cy="51175"/>
            </a:xfrm>
            <a:custGeom>
              <a:rect b="b" l="l" r="r" t="t"/>
              <a:pathLst>
                <a:path extrusionOk="0" fill="none" h="2047" w="1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6" name="Google Shape;476;p40"/>
            <p:cNvSpPr/>
            <p:nvPr/>
          </p:nvSpPr>
          <p:spPr>
            <a:xfrm>
              <a:off x="820400" y="244200"/>
              <a:ext cx="25" cy="51175"/>
            </a:xfrm>
            <a:custGeom>
              <a:rect b="b" l="l" r="r" t="t"/>
              <a:pathLst>
                <a:path extrusionOk="0" fill="none" h="2047" w="1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" name="Google Shape;477;p40"/>
            <p:cNvSpPr/>
            <p:nvPr/>
          </p:nvSpPr>
          <p:spPr>
            <a:xfrm>
              <a:off x="903225" y="244200"/>
              <a:ext cx="25" cy="51175"/>
            </a:xfrm>
            <a:custGeom>
              <a:rect b="b" l="l" r="r" t="t"/>
              <a:pathLst>
                <a:path extrusionOk="0" fill="none" h="2047" w="1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8" name="Google Shape;478;p40"/>
          <p:cNvGrpSpPr/>
          <p:nvPr/>
        </p:nvGrpSpPr>
        <p:grpSpPr>
          <a:xfrm>
            <a:off x="1089883" y="611516"/>
            <a:ext cx="316516" cy="263466"/>
            <a:chOff x="1247825" y="322750"/>
            <a:chExt cx="443300" cy="369000"/>
          </a:xfrm>
        </p:grpSpPr>
        <p:sp>
          <p:nvSpPr>
            <p:cNvPr id="479" name="Google Shape;479;p40"/>
            <p:cNvSpPr/>
            <p:nvPr/>
          </p:nvSpPr>
          <p:spPr>
            <a:xfrm>
              <a:off x="1247825" y="322750"/>
              <a:ext cx="443300" cy="369000"/>
            </a:xfrm>
            <a:custGeom>
              <a:rect b="b" l="l" r="r" t="t"/>
              <a:pathLst>
                <a:path extrusionOk="0" fill="none" h="14760" w="17732">
                  <a:moveTo>
                    <a:pt x="16952" y="2558"/>
                  </a:moveTo>
                  <a:lnTo>
                    <a:pt x="13664" y="2558"/>
                  </a:lnTo>
                  <a:lnTo>
                    <a:pt x="13226" y="755"/>
                  </a:lnTo>
                  <a:lnTo>
                    <a:pt x="13226" y="755"/>
                  </a:lnTo>
                  <a:lnTo>
                    <a:pt x="13177" y="609"/>
                  </a:lnTo>
                  <a:lnTo>
                    <a:pt x="13104" y="463"/>
                  </a:lnTo>
                  <a:lnTo>
                    <a:pt x="13006" y="317"/>
                  </a:lnTo>
                  <a:lnTo>
                    <a:pt x="12885" y="220"/>
                  </a:lnTo>
                  <a:lnTo>
                    <a:pt x="12739" y="122"/>
                  </a:lnTo>
                  <a:lnTo>
                    <a:pt x="12592" y="49"/>
                  </a:lnTo>
                  <a:lnTo>
                    <a:pt x="12446" y="0"/>
                  </a:lnTo>
                  <a:lnTo>
                    <a:pt x="12276" y="0"/>
                  </a:lnTo>
                  <a:lnTo>
                    <a:pt x="5456" y="0"/>
                  </a:lnTo>
                  <a:lnTo>
                    <a:pt x="5456" y="0"/>
                  </a:lnTo>
                  <a:lnTo>
                    <a:pt x="5286" y="0"/>
                  </a:lnTo>
                  <a:lnTo>
                    <a:pt x="5140" y="49"/>
                  </a:lnTo>
                  <a:lnTo>
                    <a:pt x="4994" y="122"/>
                  </a:lnTo>
                  <a:lnTo>
                    <a:pt x="4848" y="220"/>
                  </a:lnTo>
                  <a:lnTo>
                    <a:pt x="4726" y="317"/>
                  </a:lnTo>
                  <a:lnTo>
                    <a:pt x="4628" y="463"/>
                  </a:lnTo>
                  <a:lnTo>
                    <a:pt x="4555" y="609"/>
                  </a:lnTo>
                  <a:lnTo>
                    <a:pt x="4507" y="755"/>
                  </a:lnTo>
                  <a:lnTo>
                    <a:pt x="4068" y="2558"/>
                  </a:lnTo>
                  <a:lnTo>
                    <a:pt x="3240" y="2558"/>
                  </a:lnTo>
                  <a:lnTo>
                    <a:pt x="3240" y="2558"/>
                  </a:lnTo>
                  <a:lnTo>
                    <a:pt x="3240" y="2558"/>
                  </a:lnTo>
                  <a:lnTo>
                    <a:pt x="3240" y="2460"/>
                  </a:lnTo>
                  <a:lnTo>
                    <a:pt x="3216" y="2363"/>
                  </a:lnTo>
                  <a:lnTo>
                    <a:pt x="3167" y="2290"/>
                  </a:lnTo>
                  <a:lnTo>
                    <a:pt x="3094" y="2217"/>
                  </a:lnTo>
                  <a:lnTo>
                    <a:pt x="3045" y="2144"/>
                  </a:lnTo>
                  <a:lnTo>
                    <a:pt x="2948" y="2119"/>
                  </a:lnTo>
                  <a:lnTo>
                    <a:pt x="2850" y="2071"/>
                  </a:lnTo>
                  <a:lnTo>
                    <a:pt x="2753" y="2071"/>
                  </a:lnTo>
                  <a:lnTo>
                    <a:pt x="2047" y="2071"/>
                  </a:lnTo>
                  <a:lnTo>
                    <a:pt x="2047" y="2071"/>
                  </a:lnTo>
                  <a:lnTo>
                    <a:pt x="1949" y="2071"/>
                  </a:lnTo>
                  <a:lnTo>
                    <a:pt x="1852" y="2119"/>
                  </a:lnTo>
                  <a:lnTo>
                    <a:pt x="1779" y="2144"/>
                  </a:lnTo>
                  <a:lnTo>
                    <a:pt x="1706" y="2217"/>
                  </a:lnTo>
                  <a:lnTo>
                    <a:pt x="1633" y="2290"/>
                  </a:lnTo>
                  <a:lnTo>
                    <a:pt x="1608" y="2363"/>
                  </a:lnTo>
                  <a:lnTo>
                    <a:pt x="1560" y="2460"/>
                  </a:lnTo>
                  <a:lnTo>
                    <a:pt x="1560" y="2558"/>
                  </a:lnTo>
                  <a:lnTo>
                    <a:pt x="1560" y="2558"/>
                  </a:lnTo>
                  <a:lnTo>
                    <a:pt x="780" y="2558"/>
                  </a:lnTo>
                  <a:lnTo>
                    <a:pt x="780" y="2558"/>
                  </a:lnTo>
                  <a:lnTo>
                    <a:pt x="634" y="2582"/>
                  </a:lnTo>
                  <a:lnTo>
                    <a:pt x="488" y="2631"/>
                  </a:lnTo>
                  <a:lnTo>
                    <a:pt x="342" y="2679"/>
                  </a:lnTo>
                  <a:lnTo>
                    <a:pt x="220" y="2777"/>
                  </a:lnTo>
                  <a:lnTo>
                    <a:pt x="123" y="2899"/>
                  </a:lnTo>
                  <a:lnTo>
                    <a:pt x="74" y="3045"/>
                  </a:lnTo>
                  <a:lnTo>
                    <a:pt x="25" y="3191"/>
                  </a:lnTo>
                  <a:lnTo>
                    <a:pt x="1" y="3337"/>
                  </a:lnTo>
                  <a:lnTo>
                    <a:pt x="1" y="13980"/>
                  </a:lnTo>
                  <a:lnTo>
                    <a:pt x="1" y="13980"/>
                  </a:lnTo>
                  <a:lnTo>
                    <a:pt x="25" y="14151"/>
                  </a:lnTo>
                  <a:lnTo>
                    <a:pt x="74" y="14297"/>
                  </a:lnTo>
                  <a:lnTo>
                    <a:pt x="123" y="14418"/>
                  </a:lnTo>
                  <a:lnTo>
                    <a:pt x="220" y="14540"/>
                  </a:lnTo>
                  <a:lnTo>
                    <a:pt x="342" y="14638"/>
                  </a:lnTo>
                  <a:lnTo>
                    <a:pt x="488" y="14711"/>
                  </a:lnTo>
                  <a:lnTo>
                    <a:pt x="634" y="14759"/>
                  </a:lnTo>
                  <a:lnTo>
                    <a:pt x="780" y="14759"/>
                  </a:lnTo>
                  <a:lnTo>
                    <a:pt x="16952" y="14759"/>
                  </a:lnTo>
                  <a:lnTo>
                    <a:pt x="16952" y="14759"/>
                  </a:lnTo>
                  <a:lnTo>
                    <a:pt x="17098" y="14759"/>
                  </a:lnTo>
                  <a:lnTo>
                    <a:pt x="17244" y="14711"/>
                  </a:lnTo>
                  <a:lnTo>
                    <a:pt x="17390" y="14638"/>
                  </a:lnTo>
                  <a:lnTo>
                    <a:pt x="17512" y="14540"/>
                  </a:lnTo>
                  <a:lnTo>
                    <a:pt x="17610" y="14418"/>
                  </a:lnTo>
                  <a:lnTo>
                    <a:pt x="17658" y="14297"/>
                  </a:lnTo>
                  <a:lnTo>
                    <a:pt x="17707" y="14151"/>
                  </a:lnTo>
                  <a:lnTo>
                    <a:pt x="17731" y="13980"/>
                  </a:lnTo>
                  <a:lnTo>
                    <a:pt x="17731" y="3337"/>
                  </a:lnTo>
                  <a:lnTo>
                    <a:pt x="17731" y="3337"/>
                  </a:lnTo>
                  <a:lnTo>
                    <a:pt x="17707" y="3191"/>
                  </a:lnTo>
                  <a:lnTo>
                    <a:pt x="17658" y="3045"/>
                  </a:lnTo>
                  <a:lnTo>
                    <a:pt x="17610" y="2899"/>
                  </a:lnTo>
                  <a:lnTo>
                    <a:pt x="17512" y="2777"/>
                  </a:lnTo>
                  <a:lnTo>
                    <a:pt x="17390" y="2679"/>
                  </a:lnTo>
                  <a:lnTo>
                    <a:pt x="17244" y="2631"/>
                  </a:lnTo>
                  <a:lnTo>
                    <a:pt x="17098" y="2582"/>
                  </a:lnTo>
                  <a:lnTo>
                    <a:pt x="16952" y="2558"/>
                  </a:lnTo>
                  <a:lnTo>
                    <a:pt x="16952" y="2558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" name="Google Shape;480;p40"/>
            <p:cNvSpPr/>
            <p:nvPr/>
          </p:nvSpPr>
          <p:spPr>
            <a:xfrm>
              <a:off x="1398225" y="386675"/>
              <a:ext cx="142500" cy="25"/>
            </a:xfrm>
            <a:custGeom>
              <a:rect b="b" l="l" r="r" t="t"/>
              <a:pathLst>
                <a:path extrusionOk="0" fill="none" h="1" w="5700">
                  <a:moveTo>
                    <a:pt x="5700" y="1"/>
                  </a:moveTo>
                  <a:lnTo>
                    <a:pt x="1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" name="Google Shape;481;p40"/>
            <p:cNvSpPr/>
            <p:nvPr/>
          </p:nvSpPr>
          <p:spPr>
            <a:xfrm>
              <a:off x="1370225" y="450000"/>
              <a:ext cx="198500" cy="197900"/>
            </a:xfrm>
            <a:custGeom>
              <a:rect b="b" l="l" r="r" t="t"/>
              <a:pathLst>
                <a:path extrusionOk="0" fill="none" h="7916" w="7940">
                  <a:moveTo>
                    <a:pt x="3970" y="7916"/>
                  </a:moveTo>
                  <a:lnTo>
                    <a:pt x="3970" y="7916"/>
                  </a:lnTo>
                  <a:lnTo>
                    <a:pt x="3556" y="7892"/>
                  </a:lnTo>
                  <a:lnTo>
                    <a:pt x="3166" y="7843"/>
                  </a:lnTo>
                  <a:lnTo>
                    <a:pt x="2801" y="7745"/>
                  </a:lnTo>
                  <a:lnTo>
                    <a:pt x="2436" y="7624"/>
                  </a:lnTo>
                  <a:lnTo>
                    <a:pt x="2070" y="7453"/>
                  </a:lnTo>
                  <a:lnTo>
                    <a:pt x="1754" y="7258"/>
                  </a:lnTo>
                  <a:lnTo>
                    <a:pt x="1462" y="7015"/>
                  </a:lnTo>
                  <a:lnTo>
                    <a:pt x="1169" y="6771"/>
                  </a:lnTo>
                  <a:lnTo>
                    <a:pt x="901" y="6479"/>
                  </a:lnTo>
                  <a:lnTo>
                    <a:pt x="682" y="6187"/>
                  </a:lnTo>
                  <a:lnTo>
                    <a:pt x="487" y="5846"/>
                  </a:lnTo>
                  <a:lnTo>
                    <a:pt x="317" y="5505"/>
                  </a:lnTo>
                  <a:lnTo>
                    <a:pt x="195" y="5139"/>
                  </a:lnTo>
                  <a:lnTo>
                    <a:pt x="98" y="4750"/>
                  </a:lnTo>
                  <a:lnTo>
                    <a:pt x="25" y="4360"/>
                  </a:lnTo>
                  <a:lnTo>
                    <a:pt x="0" y="3970"/>
                  </a:lnTo>
                  <a:lnTo>
                    <a:pt x="0" y="3970"/>
                  </a:lnTo>
                  <a:lnTo>
                    <a:pt x="25" y="3556"/>
                  </a:lnTo>
                  <a:lnTo>
                    <a:pt x="98" y="3167"/>
                  </a:lnTo>
                  <a:lnTo>
                    <a:pt x="195" y="2777"/>
                  </a:lnTo>
                  <a:lnTo>
                    <a:pt x="317" y="2412"/>
                  </a:lnTo>
                  <a:lnTo>
                    <a:pt x="487" y="2071"/>
                  </a:lnTo>
                  <a:lnTo>
                    <a:pt x="682" y="1754"/>
                  </a:lnTo>
                  <a:lnTo>
                    <a:pt x="901" y="1437"/>
                  </a:lnTo>
                  <a:lnTo>
                    <a:pt x="1169" y="1170"/>
                  </a:lnTo>
                  <a:lnTo>
                    <a:pt x="1462" y="902"/>
                  </a:lnTo>
                  <a:lnTo>
                    <a:pt x="1754" y="682"/>
                  </a:lnTo>
                  <a:lnTo>
                    <a:pt x="2070" y="488"/>
                  </a:lnTo>
                  <a:lnTo>
                    <a:pt x="2436" y="317"/>
                  </a:lnTo>
                  <a:lnTo>
                    <a:pt x="2801" y="171"/>
                  </a:lnTo>
                  <a:lnTo>
                    <a:pt x="3166" y="74"/>
                  </a:lnTo>
                  <a:lnTo>
                    <a:pt x="3556" y="25"/>
                  </a:lnTo>
                  <a:lnTo>
                    <a:pt x="3970" y="1"/>
                  </a:lnTo>
                  <a:lnTo>
                    <a:pt x="3970" y="1"/>
                  </a:lnTo>
                  <a:lnTo>
                    <a:pt x="4384" y="25"/>
                  </a:lnTo>
                  <a:lnTo>
                    <a:pt x="4774" y="74"/>
                  </a:lnTo>
                  <a:lnTo>
                    <a:pt x="5139" y="171"/>
                  </a:lnTo>
                  <a:lnTo>
                    <a:pt x="5505" y="317"/>
                  </a:lnTo>
                  <a:lnTo>
                    <a:pt x="5870" y="488"/>
                  </a:lnTo>
                  <a:lnTo>
                    <a:pt x="6186" y="682"/>
                  </a:lnTo>
                  <a:lnTo>
                    <a:pt x="6479" y="902"/>
                  </a:lnTo>
                  <a:lnTo>
                    <a:pt x="6771" y="1170"/>
                  </a:lnTo>
                  <a:lnTo>
                    <a:pt x="7039" y="1437"/>
                  </a:lnTo>
                  <a:lnTo>
                    <a:pt x="7258" y="1754"/>
                  </a:lnTo>
                  <a:lnTo>
                    <a:pt x="7453" y="2071"/>
                  </a:lnTo>
                  <a:lnTo>
                    <a:pt x="7623" y="2412"/>
                  </a:lnTo>
                  <a:lnTo>
                    <a:pt x="7745" y="2777"/>
                  </a:lnTo>
                  <a:lnTo>
                    <a:pt x="7843" y="3167"/>
                  </a:lnTo>
                  <a:lnTo>
                    <a:pt x="7916" y="3556"/>
                  </a:lnTo>
                  <a:lnTo>
                    <a:pt x="7940" y="3970"/>
                  </a:lnTo>
                  <a:lnTo>
                    <a:pt x="7940" y="3970"/>
                  </a:lnTo>
                  <a:lnTo>
                    <a:pt x="7916" y="4360"/>
                  </a:lnTo>
                  <a:lnTo>
                    <a:pt x="7843" y="4750"/>
                  </a:lnTo>
                  <a:lnTo>
                    <a:pt x="7745" y="5139"/>
                  </a:lnTo>
                  <a:lnTo>
                    <a:pt x="7623" y="5505"/>
                  </a:lnTo>
                  <a:lnTo>
                    <a:pt x="7453" y="5846"/>
                  </a:lnTo>
                  <a:lnTo>
                    <a:pt x="7258" y="6187"/>
                  </a:lnTo>
                  <a:lnTo>
                    <a:pt x="7039" y="6479"/>
                  </a:lnTo>
                  <a:lnTo>
                    <a:pt x="6771" y="6771"/>
                  </a:lnTo>
                  <a:lnTo>
                    <a:pt x="6479" y="7015"/>
                  </a:lnTo>
                  <a:lnTo>
                    <a:pt x="6186" y="7258"/>
                  </a:lnTo>
                  <a:lnTo>
                    <a:pt x="5870" y="7453"/>
                  </a:lnTo>
                  <a:lnTo>
                    <a:pt x="5505" y="7624"/>
                  </a:lnTo>
                  <a:lnTo>
                    <a:pt x="5139" y="7745"/>
                  </a:lnTo>
                  <a:lnTo>
                    <a:pt x="4774" y="7843"/>
                  </a:lnTo>
                  <a:lnTo>
                    <a:pt x="4384" y="7892"/>
                  </a:lnTo>
                  <a:lnTo>
                    <a:pt x="3970" y="7916"/>
                  </a:lnTo>
                  <a:lnTo>
                    <a:pt x="3970" y="7916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" name="Google Shape;482;p40"/>
            <p:cNvSpPr/>
            <p:nvPr/>
          </p:nvSpPr>
          <p:spPr>
            <a:xfrm>
              <a:off x="1403100" y="482875"/>
              <a:ext cx="132750" cy="132150"/>
            </a:xfrm>
            <a:custGeom>
              <a:rect b="b" l="l" r="r" t="t"/>
              <a:pathLst>
                <a:path extrusionOk="0" fill="none" h="5286" w="5310">
                  <a:moveTo>
                    <a:pt x="2655" y="5286"/>
                  </a:moveTo>
                  <a:lnTo>
                    <a:pt x="2655" y="5286"/>
                  </a:lnTo>
                  <a:lnTo>
                    <a:pt x="2387" y="5286"/>
                  </a:lnTo>
                  <a:lnTo>
                    <a:pt x="2119" y="5237"/>
                  </a:lnTo>
                  <a:lnTo>
                    <a:pt x="1876" y="5164"/>
                  </a:lnTo>
                  <a:lnTo>
                    <a:pt x="1632" y="5091"/>
                  </a:lnTo>
                  <a:lnTo>
                    <a:pt x="1389" y="4969"/>
                  </a:lnTo>
                  <a:lnTo>
                    <a:pt x="1169" y="4847"/>
                  </a:lnTo>
                  <a:lnTo>
                    <a:pt x="975" y="4677"/>
                  </a:lnTo>
                  <a:lnTo>
                    <a:pt x="780" y="4506"/>
                  </a:lnTo>
                  <a:lnTo>
                    <a:pt x="609" y="4336"/>
                  </a:lnTo>
                  <a:lnTo>
                    <a:pt x="463" y="4117"/>
                  </a:lnTo>
                  <a:lnTo>
                    <a:pt x="317" y="3897"/>
                  </a:lnTo>
                  <a:lnTo>
                    <a:pt x="220" y="3678"/>
                  </a:lnTo>
                  <a:lnTo>
                    <a:pt x="122" y="3435"/>
                  </a:lnTo>
                  <a:lnTo>
                    <a:pt x="74" y="3191"/>
                  </a:lnTo>
                  <a:lnTo>
                    <a:pt x="25" y="2923"/>
                  </a:lnTo>
                  <a:lnTo>
                    <a:pt x="0" y="2655"/>
                  </a:lnTo>
                  <a:lnTo>
                    <a:pt x="0" y="2655"/>
                  </a:lnTo>
                  <a:lnTo>
                    <a:pt x="25" y="2387"/>
                  </a:lnTo>
                  <a:lnTo>
                    <a:pt x="74" y="2120"/>
                  </a:lnTo>
                  <a:lnTo>
                    <a:pt x="122" y="1852"/>
                  </a:lnTo>
                  <a:lnTo>
                    <a:pt x="220" y="1608"/>
                  </a:lnTo>
                  <a:lnTo>
                    <a:pt x="317" y="1389"/>
                  </a:lnTo>
                  <a:lnTo>
                    <a:pt x="463" y="1170"/>
                  </a:lnTo>
                  <a:lnTo>
                    <a:pt x="609" y="975"/>
                  </a:lnTo>
                  <a:lnTo>
                    <a:pt x="780" y="780"/>
                  </a:lnTo>
                  <a:lnTo>
                    <a:pt x="975" y="610"/>
                  </a:lnTo>
                  <a:lnTo>
                    <a:pt x="1169" y="463"/>
                  </a:lnTo>
                  <a:lnTo>
                    <a:pt x="1389" y="317"/>
                  </a:lnTo>
                  <a:lnTo>
                    <a:pt x="1632" y="220"/>
                  </a:lnTo>
                  <a:lnTo>
                    <a:pt x="1876" y="122"/>
                  </a:lnTo>
                  <a:lnTo>
                    <a:pt x="2119" y="49"/>
                  </a:lnTo>
                  <a:lnTo>
                    <a:pt x="2387" y="25"/>
                  </a:lnTo>
                  <a:lnTo>
                    <a:pt x="2655" y="1"/>
                  </a:lnTo>
                  <a:lnTo>
                    <a:pt x="2655" y="1"/>
                  </a:lnTo>
                  <a:lnTo>
                    <a:pt x="2923" y="25"/>
                  </a:lnTo>
                  <a:lnTo>
                    <a:pt x="3191" y="49"/>
                  </a:lnTo>
                  <a:lnTo>
                    <a:pt x="3435" y="122"/>
                  </a:lnTo>
                  <a:lnTo>
                    <a:pt x="3678" y="220"/>
                  </a:lnTo>
                  <a:lnTo>
                    <a:pt x="3922" y="317"/>
                  </a:lnTo>
                  <a:lnTo>
                    <a:pt x="4141" y="463"/>
                  </a:lnTo>
                  <a:lnTo>
                    <a:pt x="4336" y="610"/>
                  </a:lnTo>
                  <a:lnTo>
                    <a:pt x="4530" y="780"/>
                  </a:lnTo>
                  <a:lnTo>
                    <a:pt x="4701" y="975"/>
                  </a:lnTo>
                  <a:lnTo>
                    <a:pt x="4847" y="1170"/>
                  </a:lnTo>
                  <a:lnTo>
                    <a:pt x="4993" y="1389"/>
                  </a:lnTo>
                  <a:lnTo>
                    <a:pt x="5091" y="1608"/>
                  </a:lnTo>
                  <a:lnTo>
                    <a:pt x="5188" y="1852"/>
                  </a:lnTo>
                  <a:lnTo>
                    <a:pt x="5237" y="2120"/>
                  </a:lnTo>
                  <a:lnTo>
                    <a:pt x="5285" y="2387"/>
                  </a:lnTo>
                  <a:lnTo>
                    <a:pt x="5310" y="2655"/>
                  </a:lnTo>
                  <a:lnTo>
                    <a:pt x="5310" y="2655"/>
                  </a:lnTo>
                  <a:lnTo>
                    <a:pt x="5285" y="2923"/>
                  </a:lnTo>
                  <a:lnTo>
                    <a:pt x="5237" y="3191"/>
                  </a:lnTo>
                  <a:lnTo>
                    <a:pt x="5188" y="3435"/>
                  </a:lnTo>
                  <a:lnTo>
                    <a:pt x="5091" y="3678"/>
                  </a:lnTo>
                  <a:lnTo>
                    <a:pt x="4993" y="3897"/>
                  </a:lnTo>
                  <a:lnTo>
                    <a:pt x="4847" y="4117"/>
                  </a:lnTo>
                  <a:lnTo>
                    <a:pt x="4701" y="4336"/>
                  </a:lnTo>
                  <a:lnTo>
                    <a:pt x="4530" y="4506"/>
                  </a:lnTo>
                  <a:lnTo>
                    <a:pt x="4336" y="4677"/>
                  </a:lnTo>
                  <a:lnTo>
                    <a:pt x="4141" y="4847"/>
                  </a:lnTo>
                  <a:lnTo>
                    <a:pt x="3922" y="4969"/>
                  </a:lnTo>
                  <a:lnTo>
                    <a:pt x="3678" y="5091"/>
                  </a:lnTo>
                  <a:lnTo>
                    <a:pt x="3435" y="5164"/>
                  </a:lnTo>
                  <a:lnTo>
                    <a:pt x="3191" y="5237"/>
                  </a:lnTo>
                  <a:lnTo>
                    <a:pt x="2923" y="5286"/>
                  </a:lnTo>
                  <a:lnTo>
                    <a:pt x="2655" y="5286"/>
                  </a:lnTo>
                  <a:lnTo>
                    <a:pt x="2655" y="5286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" name="Google Shape;483;p40"/>
            <p:cNvSpPr/>
            <p:nvPr/>
          </p:nvSpPr>
          <p:spPr>
            <a:xfrm>
              <a:off x="1588800" y="435400"/>
              <a:ext cx="66400" cy="43850"/>
            </a:xfrm>
            <a:custGeom>
              <a:rect b="b" l="l" r="r" t="t"/>
              <a:pathLst>
                <a:path extrusionOk="0" fill="none" h="1754" w="2656">
                  <a:moveTo>
                    <a:pt x="2655" y="1266"/>
                  </a:moveTo>
                  <a:lnTo>
                    <a:pt x="2655" y="1266"/>
                  </a:lnTo>
                  <a:lnTo>
                    <a:pt x="2655" y="1364"/>
                  </a:lnTo>
                  <a:lnTo>
                    <a:pt x="2631" y="1461"/>
                  </a:lnTo>
                  <a:lnTo>
                    <a:pt x="2582" y="1534"/>
                  </a:lnTo>
                  <a:lnTo>
                    <a:pt x="2509" y="1607"/>
                  </a:lnTo>
                  <a:lnTo>
                    <a:pt x="2461" y="1680"/>
                  </a:lnTo>
                  <a:lnTo>
                    <a:pt x="2363" y="1705"/>
                  </a:lnTo>
                  <a:lnTo>
                    <a:pt x="2266" y="1754"/>
                  </a:lnTo>
                  <a:lnTo>
                    <a:pt x="2168" y="1754"/>
                  </a:lnTo>
                  <a:lnTo>
                    <a:pt x="488" y="1754"/>
                  </a:lnTo>
                  <a:lnTo>
                    <a:pt x="488" y="1754"/>
                  </a:lnTo>
                  <a:lnTo>
                    <a:pt x="390" y="1754"/>
                  </a:lnTo>
                  <a:lnTo>
                    <a:pt x="293" y="1705"/>
                  </a:lnTo>
                  <a:lnTo>
                    <a:pt x="220" y="1680"/>
                  </a:lnTo>
                  <a:lnTo>
                    <a:pt x="147" y="1607"/>
                  </a:lnTo>
                  <a:lnTo>
                    <a:pt x="74" y="1534"/>
                  </a:lnTo>
                  <a:lnTo>
                    <a:pt x="49" y="1461"/>
                  </a:lnTo>
                  <a:lnTo>
                    <a:pt x="1" y="1364"/>
                  </a:lnTo>
                  <a:lnTo>
                    <a:pt x="1" y="1266"/>
                  </a:lnTo>
                  <a:lnTo>
                    <a:pt x="1" y="487"/>
                  </a:lnTo>
                  <a:lnTo>
                    <a:pt x="1" y="487"/>
                  </a:lnTo>
                  <a:lnTo>
                    <a:pt x="1" y="390"/>
                  </a:lnTo>
                  <a:lnTo>
                    <a:pt x="49" y="292"/>
                  </a:lnTo>
                  <a:lnTo>
                    <a:pt x="74" y="219"/>
                  </a:lnTo>
                  <a:lnTo>
                    <a:pt x="147" y="146"/>
                  </a:lnTo>
                  <a:lnTo>
                    <a:pt x="220" y="73"/>
                  </a:lnTo>
                  <a:lnTo>
                    <a:pt x="293" y="49"/>
                  </a:lnTo>
                  <a:lnTo>
                    <a:pt x="390" y="0"/>
                  </a:lnTo>
                  <a:lnTo>
                    <a:pt x="488" y="0"/>
                  </a:lnTo>
                  <a:lnTo>
                    <a:pt x="2168" y="0"/>
                  </a:lnTo>
                  <a:lnTo>
                    <a:pt x="2168" y="0"/>
                  </a:lnTo>
                  <a:lnTo>
                    <a:pt x="2266" y="0"/>
                  </a:lnTo>
                  <a:lnTo>
                    <a:pt x="2363" y="49"/>
                  </a:lnTo>
                  <a:lnTo>
                    <a:pt x="2461" y="73"/>
                  </a:lnTo>
                  <a:lnTo>
                    <a:pt x="2509" y="146"/>
                  </a:lnTo>
                  <a:lnTo>
                    <a:pt x="2582" y="219"/>
                  </a:lnTo>
                  <a:lnTo>
                    <a:pt x="2631" y="292"/>
                  </a:lnTo>
                  <a:lnTo>
                    <a:pt x="2655" y="390"/>
                  </a:lnTo>
                  <a:lnTo>
                    <a:pt x="2655" y="487"/>
                  </a:lnTo>
                  <a:lnTo>
                    <a:pt x="2655" y="1266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84" name="Google Shape;484;p40"/>
          <p:cNvGrpSpPr/>
          <p:nvPr/>
        </p:nvGrpSpPr>
        <p:grpSpPr>
          <a:xfrm>
            <a:off x="1576795" y="610213"/>
            <a:ext cx="302593" cy="266072"/>
            <a:chOff x="1929775" y="320925"/>
            <a:chExt cx="423800" cy="372650"/>
          </a:xfrm>
        </p:grpSpPr>
        <p:sp>
          <p:nvSpPr>
            <p:cNvPr id="485" name="Google Shape;485;p40"/>
            <p:cNvSpPr/>
            <p:nvPr/>
          </p:nvSpPr>
          <p:spPr>
            <a:xfrm>
              <a:off x="1929775" y="320925"/>
              <a:ext cx="423800" cy="372650"/>
            </a:xfrm>
            <a:custGeom>
              <a:rect b="b" l="l" r="r" t="t"/>
              <a:pathLst>
                <a:path extrusionOk="0" fill="none" h="14906" w="16952">
                  <a:moveTo>
                    <a:pt x="16172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3"/>
                  </a:lnTo>
                  <a:lnTo>
                    <a:pt x="341" y="146"/>
                  </a:lnTo>
                  <a:lnTo>
                    <a:pt x="220" y="244"/>
                  </a:lnTo>
                  <a:lnTo>
                    <a:pt x="122" y="341"/>
                  </a:lnTo>
                  <a:lnTo>
                    <a:pt x="74" y="487"/>
                  </a:lnTo>
                  <a:lnTo>
                    <a:pt x="25" y="634"/>
                  </a:lnTo>
                  <a:lnTo>
                    <a:pt x="0" y="780"/>
                  </a:lnTo>
                  <a:lnTo>
                    <a:pt x="0" y="14126"/>
                  </a:lnTo>
                  <a:lnTo>
                    <a:pt x="0" y="14126"/>
                  </a:lnTo>
                  <a:lnTo>
                    <a:pt x="25" y="14272"/>
                  </a:lnTo>
                  <a:lnTo>
                    <a:pt x="74" y="14418"/>
                  </a:lnTo>
                  <a:lnTo>
                    <a:pt x="122" y="14565"/>
                  </a:lnTo>
                  <a:lnTo>
                    <a:pt x="220" y="14662"/>
                  </a:lnTo>
                  <a:lnTo>
                    <a:pt x="341" y="14759"/>
                  </a:lnTo>
                  <a:lnTo>
                    <a:pt x="488" y="14832"/>
                  </a:lnTo>
                  <a:lnTo>
                    <a:pt x="634" y="14881"/>
                  </a:lnTo>
                  <a:lnTo>
                    <a:pt x="780" y="14906"/>
                  </a:lnTo>
                  <a:lnTo>
                    <a:pt x="16172" y="14906"/>
                  </a:lnTo>
                  <a:lnTo>
                    <a:pt x="16172" y="14906"/>
                  </a:lnTo>
                  <a:lnTo>
                    <a:pt x="16318" y="14881"/>
                  </a:lnTo>
                  <a:lnTo>
                    <a:pt x="16464" y="14832"/>
                  </a:lnTo>
                  <a:lnTo>
                    <a:pt x="16611" y="14759"/>
                  </a:lnTo>
                  <a:lnTo>
                    <a:pt x="16732" y="14662"/>
                  </a:lnTo>
                  <a:lnTo>
                    <a:pt x="16830" y="14565"/>
                  </a:lnTo>
                  <a:lnTo>
                    <a:pt x="16878" y="14418"/>
                  </a:lnTo>
                  <a:lnTo>
                    <a:pt x="16927" y="14272"/>
                  </a:lnTo>
                  <a:lnTo>
                    <a:pt x="16952" y="14126"/>
                  </a:lnTo>
                  <a:lnTo>
                    <a:pt x="16952" y="780"/>
                  </a:lnTo>
                  <a:lnTo>
                    <a:pt x="16952" y="780"/>
                  </a:lnTo>
                  <a:lnTo>
                    <a:pt x="16927" y="634"/>
                  </a:lnTo>
                  <a:lnTo>
                    <a:pt x="16878" y="487"/>
                  </a:lnTo>
                  <a:lnTo>
                    <a:pt x="16830" y="341"/>
                  </a:lnTo>
                  <a:lnTo>
                    <a:pt x="16732" y="244"/>
                  </a:lnTo>
                  <a:lnTo>
                    <a:pt x="16611" y="146"/>
                  </a:lnTo>
                  <a:lnTo>
                    <a:pt x="16464" y="73"/>
                  </a:lnTo>
                  <a:lnTo>
                    <a:pt x="16318" y="25"/>
                  </a:lnTo>
                  <a:lnTo>
                    <a:pt x="16172" y="0"/>
                  </a:lnTo>
                  <a:lnTo>
                    <a:pt x="16172" y="0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" name="Google Shape;486;p40"/>
            <p:cNvSpPr/>
            <p:nvPr/>
          </p:nvSpPr>
          <p:spPr>
            <a:xfrm>
              <a:off x="1954125" y="345275"/>
              <a:ext cx="375100" cy="323950"/>
            </a:xfrm>
            <a:custGeom>
              <a:rect b="b" l="l" r="r" t="t"/>
              <a:pathLst>
                <a:path extrusionOk="0" fill="none" h="12958" w="15004">
                  <a:moveTo>
                    <a:pt x="15003" y="12957"/>
                  </a:moveTo>
                  <a:lnTo>
                    <a:pt x="1" y="12957"/>
                  </a:lnTo>
                  <a:lnTo>
                    <a:pt x="1" y="0"/>
                  </a:lnTo>
                  <a:lnTo>
                    <a:pt x="15003" y="0"/>
                  </a:lnTo>
                  <a:lnTo>
                    <a:pt x="15003" y="12957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40"/>
            <p:cNvSpPr/>
            <p:nvPr/>
          </p:nvSpPr>
          <p:spPr>
            <a:xfrm>
              <a:off x="2162375" y="534625"/>
              <a:ext cx="146750" cy="113275"/>
            </a:xfrm>
            <a:custGeom>
              <a:rect b="b" l="l" r="r" t="t"/>
              <a:pathLst>
                <a:path extrusionOk="0" fill="none" h="4531" w="5870">
                  <a:moveTo>
                    <a:pt x="0" y="2266"/>
                  </a:moveTo>
                  <a:lnTo>
                    <a:pt x="1534" y="244"/>
                  </a:lnTo>
                  <a:lnTo>
                    <a:pt x="1534" y="244"/>
                  </a:lnTo>
                  <a:lnTo>
                    <a:pt x="1632" y="147"/>
                  </a:lnTo>
                  <a:lnTo>
                    <a:pt x="1754" y="50"/>
                  </a:lnTo>
                  <a:lnTo>
                    <a:pt x="1875" y="1"/>
                  </a:lnTo>
                  <a:lnTo>
                    <a:pt x="2022" y="1"/>
                  </a:lnTo>
                  <a:lnTo>
                    <a:pt x="2143" y="1"/>
                  </a:lnTo>
                  <a:lnTo>
                    <a:pt x="2289" y="50"/>
                  </a:lnTo>
                  <a:lnTo>
                    <a:pt x="2411" y="147"/>
                  </a:lnTo>
                  <a:lnTo>
                    <a:pt x="2509" y="244"/>
                  </a:lnTo>
                  <a:lnTo>
                    <a:pt x="5870" y="453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" name="Google Shape;488;p40"/>
            <p:cNvSpPr/>
            <p:nvPr/>
          </p:nvSpPr>
          <p:spPr>
            <a:xfrm>
              <a:off x="1974225" y="468875"/>
              <a:ext cx="232600" cy="179025"/>
            </a:xfrm>
            <a:custGeom>
              <a:rect b="b" l="l" r="r" t="t"/>
              <a:pathLst>
                <a:path extrusionOk="0" fill="none" h="7161" w="9304">
                  <a:moveTo>
                    <a:pt x="0" y="3995"/>
                  </a:moveTo>
                  <a:lnTo>
                    <a:pt x="2923" y="244"/>
                  </a:lnTo>
                  <a:lnTo>
                    <a:pt x="2923" y="244"/>
                  </a:lnTo>
                  <a:lnTo>
                    <a:pt x="3020" y="147"/>
                  </a:lnTo>
                  <a:lnTo>
                    <a:pt x="3142" y="49"/>
                  </a:lnTo>
                  <a:lnTo>
                    <a:pt x="3264" y="1"/>
                  </a:lnTo>
                  <a:lnTo>
                    <a:pt x="3410" y="1"/>
                  </a:lnTo>
                  <a:lnTo>
                    <a:pt x="3532" y="1"/>
                  </a:lnTo>
                  <a:lnTo>
                    <a:pt x="3678" y="49"/>
                  </a:lnTo>
                  <a:lnTo>
                    <a:pt x="3800" y="147"/>
                  </a:lnTo>
                  <a:lnTo>
                    <a:pt x="3897" y="244"/>
                  </a:lnTo>
                  <a:lnTo>
                    <a:pt x="9304" y="716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" name="Google Shape;489;p40"/>
            <p:cNvSpPr/>
            <p:nvPr/>
          </p:nvSpPr>
          <p:spPr>
            <a:xfrm>
              <a:off x="2169675" y="396425"/>
              <a:ext cx="97450" cy="97450"/>
            </a:xfrm>
            <a:custGeom>
              <a:rect b="b" l="l" r="r" t="t"/>
              <a:pathLst>
                <a:path extrusionOk="0" fill="none" h="3898" w="3898">
                  <a:moveTo>
                    <a:pt x="1949" y="3897"/>
                  </a:moveTo>
                  <a:lnTo>
                    <a:pt x="1949" y="3897"/>
                  </a:lnTo>
                  <a:lnTo>
                    <a:pt x="1754" y="3897"/>
                  </a:lnTo>
                  <a:lnTo>
                    <a:pt x="1559" y="3873"/>
                  </a:lnTo>
                  <a:lnTo>
                    <a:pt x="1364" y="3824"/>
                  </a:lnTo>
                  <a:lnTo>
                    <a:pt x="1194" y="3751"/>
                  </a:lnTo>
                  <a:lnTo>
                    <a:pt x="1023" y="3678"/>
                  </a:lnTo>
                  <a:lnTo>
                    <a:pt x="853" y="3580"/>
                  </a:lnTo>
                  <a:lnTo>
                    <a:pt x="707" y="3459"/>
                  </a:lnTo>
                  <a:lnTo>
                    <a:pt x="560" y="3337"/>
                  </a:lnTo>
                  <a:lnTo>
                    <a:pt x="439" y="3191"/>
                  </a:lnTo>
                  <a:lnTo>
                    <a:pt x="317" y="3045"/>
                  </a:lnTo>
                  <a:lnTo>
                    <a:pt x="220" y="2874"/>
                  </a:lnTo>
                  <a:lnTo>
                    <a:pt x="146" y="2704"/>
                  </a:lnTo>
                  <a:lnTo>
                    <a:pt x="73" y="2533"/>
                  </a:lnTo>
                  <a:lnTo>
                    <a:pt x="25" y="2338"/>
                  </a:lnTo>
                  <a:lnTo>
                    <a:pt x="0" y="2168"/>
                  </a:lnTo>
                  <a:lnTo>
                    <a:pt x="0" y="1949"/>
                  </a:lnTo>
                  <a:lnTo>
                    <a:pt x="0" y="1949"/>
                  </a:lnTo>
                  <a:lnTo>
                    <a:pt x="0" y="1754"/>
                  </a:lnTo>
                  <a:lnTo>
                    <a:pt x="25" y="1559"/>
                  </a:lnTo>
                  <a:lnTo>
                    <a:pt x="73" y="1389"/>
                  </a:lnTo>
                  <a:lnTo>
                    <a:pt x="146" y="1194"/>
                  </a:lnTo>
                  <a:lnTo>
                    <a:pt x="220" y="1023"/>
                  </a:lnTo>
                  <a:lnTo>
                    <a:pt x="317" y="877"/>
                  </a:lnTo>
                  <a:lnTo>
                    <a:pt x="439" y="707"/>
                  </a:lnTo>
                  <a:lnTo>
                    <a:pt x="560" y="585"/>
                  </a:lnTo>
                  <a:lnTo>
                    <a:pt x="707" y="463"/>
                  </a:lnTo>
                  <a:lnTo>
                    <a:pt x="853" y="341"/>
                  </a:lnTo>
                  <a:lnTo>
                    <a:pt x="1023" y="244"/>
                  </a:lnTo>
                  <a:lnTo>
                    <a:pt x="1194" y="171"/>
                  </a:lnTo>
                  <a:lnTo>
                    <a:pt x="1364" y="98"/>
                  </a:lnTo>
                  <a:lnTo>
                    <a:pt x="1559" y="49"/>
                  </a:lnTo>
                  <a:lnTo>
                    <a:pt x="1754" y="25"/>
                  </a:lnTo>
                  <a:lnTo>
                    <a:pt x="1949" y="0"/>
                  </a:lnTo>
                  <a:lnTo>
                    <a:pt x="1949" y="0"/>
                  </a:lnTo>
                  <a:lnTo>
                    <a:pt x="2144" y="25"/>
                  </a:lnTo>
                  <a:lnTo>
                    <a:pt x="2338" y="49"/>
                  </a:lnTo>
                  <a:lnTo>
                    <a:pt x="2533" y="98"/>
                  </a:lnTo>
                  <a:lnTo>
                    <a:pt x="2704" y="171"/>
                  </a:lnTo>
                  <a:lnTo>
                    <a:pt x="2874" y="244"/>
                  </a:lnTo>
                  <a:lnTo>
                    <a:pt x="3020" y="341"/>
                  </a:lnTo>
                  <a:lnTo>
                    <a:pt x="3191" y="463"/>
                  </a:lnTo>
                  <a:lnTo>
                    <a:pt x="3313" y="585"/>
                  </a:lnTo>
                  <a:lnTo>
                    <a:pt x="3459" y="707"/>
                  </a:lnTo>
                  <a:lnTo>
                    <a:pt x="3556" y="877"/>
                  </a:lnTo>
                  <a:lnTo>
                    <a:pt x="3654" y="1023"/>
                  </a:lnTo>
                  <a:lnTo>
                    <a:pt x="3727" y="1194"/>
                  </a:lnTo>
                  <a:lnTo>
                    <a:pt x="3800" y="1389"/>
                  </a:lnTo>
                  <a:lnTo>
                    <a:pt x="3848" y="1559"/>
                  </a:lnTo>
                  <a:lnTo>
                    <a:pt x="3873" y="1754"/>
                  </a:lnTo>
                  <a:lnTo>
                    <a:pt x="3897" y="1949"/>
                  </a:lnTo>
                  <a:lnTo>
                    <a:pt x="3897" y="1949"/>
                  </a:lnTo>
                  <a:lnTo>
                    <a:pt x="3873" y="2168"/>
                  </a:lnTo>
                  <a:lnTo>
                    <a:pt x="3848" y="2338"/>
                  </a:lnTo>
                  <a:lnTo>
                    <a:pt x="3800" y="2533"/>
                  </a:lnTo>
                  <a:lnTo>
                    <a:pt x="3727" y="2704"/>
                  </a:lnTo>
                  <a:lnTo>
                    <a:pt x="3654" y="2874"/>
                  </a:lnTo>
                  <a:lnTo>
                    <a:pt x="3556" y="3045"/>
                  </a:lnTo>
                  <a:lnTo>
                    <a:pt x="3459" y="3191"/>
                  </a:lnTo>
                  <a:lnTo>
                    <a:pt x="3313" y="3337"/>
                  </a:lnTo>
                  <a:lnTo>
                    <a:pt x="3191" y="3459"/>
                  </a:lnTo>
                  <a:lnTo>
                    <a:pt x="3020" y="3580"/>
                  </a:lnTo>
                  <a:lnTo>
                    <a:pt x="2874" y="3678"/>
                  </a:lnTo>
                  <a:lnTo>
                    <a:pt x="2704" y="3751"/>
                  </a:lnTo>
                  <a:lnTo>
                    <a:pt x="2533" y="3824"/>
                  </a:lnTo>
                  <a:lnTo>
                    <a:pt x="2338" y="3873"/>
                  </a:lnTo>
                  <a:lnTo>
                    <a:pt x="2144" y="3897"/>
                  </a:lnTo>
                  <a:lnTo>
                    <a:pt x="1949" y="3897"/>
                  </a:lnTo>
                  <a:lnTo>
                    <a:pt x="1949" y="3897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90" name="Google Shape;490;p40"/>
          <p:cNvSpPr/>
          <p:nvPr/>
        </p:nvSpPr>
        <p:spPr>
          <a:xfrm>
            <a:off x="2083954" y="600625"/>
            <a:ext cx="247812" cy="285207"/>
          </a:xfrm>
          <a:custGeom>
            <a:rect b="b" l="l" r="r" t="t"/>
            <a:pathLst>
              <a:path extrusionOk="0" fill="none" h="15978" w="13883">
                <a:moveTo>
                  <a:pt x="3240" y="3240"/>
                </a:moveTo>
                <a:lnTo>
                  <a:pt x="3240" y="12616"/>
                </a:lnTo>
                <a:lnTo>
                  <a:pt x="3240" y="12616"/>
                </a:lnTo>
                <a:lnTo>
                  <a:pt x="2899" y="12592"/>
                </a:lnTo>
                <a:lnTo>
                  <a:pt x="2558" y="12592"/>
                </a:lnTo>
                <a:lnTo>
                  <a:pt x="2193" y="12641"/>
                </a:lnTo>
                <a:lnTo>
                  <a:pt x="1827" y="12738"/>
                </a:lnTo>
                <a:lnTo>
                  <a:pt x="1827" y="12738"/>
                </a:lnTo>
                <a:lnTo>
                  <a:pt x="1608" y="12811"/>
                </a:lnTo>
                <a:lnTo>
                  <a:pt x="1389" y="12909"/>
                </a:lnTo>
                <a:lnTo>
                  <a:pt x="1194" y="13030"/>
                </a:lnTo>
                <a:lnTo>
                  <a:pt x="999" y="13128"/>
                </a:lnTo>
                <a:lnTo>
                  <a:pt x="804" y="13274"/>
                </a:lnTo>
                <a:lnTo>
                  <a:pt x="658" y="13396"/>
                </a:lnTo>
                <a:lnTo>
                  <a:pt x="512" y="13542"/>
                </a:lnTo>
                <a:lnTo>
                  <a:pt x="390" y="13688"/>
                </a:lnTo>
                <a:lnTo>
                  <a:pt x="269" y="13858"/>
                </a:lnTo>
                <a:lnTo>
                  <a:pt x="171" y="14005"/>
                </a:lnTo>
                <a:lnTo>
                  <a:pt x="98" y="14175"/>
                </a:lnTo>
                <a:lnTo>
                  <a:pt x="49" y="14346"/>
                </a:lnTo>
                <a:lnTo>
                  <a:pt x="25" y="14492"/>
                </a:lnTo>
                <a:lnTo>
                  <a:pt x="1" y="14662"/>
                </a:lnTo>
                <a:lnTo>
                  <a:pt x="25" y="14833"/>
                </a:lnTo>
                <a:lnTo>
                  <a:pt x="49" y="14979"/>
                </a:lnTo>
                <a:lnTo>
                  <a:pt x="49" y="14979"/>
                </a:lnTo>
                <a:lnTo>
                  <a:pt x="122" y="15149"/>
                </a:lnTo>
                <a:lnTo>
                  <a:pt x="196" y="15295"/>
                </a:lnTo>
                <a:lnTo>
                  <a:pt x="293" y="15417"/>
                </a:lnTo>
                <a:lnTo>
                  <a:pt x="415" y="15539"/>
                </a:lnTo>
                <a:lnTo>
                  <a:pt x="561" y="15636"/>
                </a:lnTo>
                <a:lnTo>
                  <a:pt x="707" y="15734"/>
                </a:lnTo>
                <a:lnTo>
                  <a:pt x="877" y="15807"/>
                </a:lnTo>
                <a:lnTo>
                  <a:pt x="1072" y="15880"/>
                </a:lnTo>
                <a:lnTo>
                  <a:pt x="1243" y="15929"/>
                </a:lnTo>
                <a:lnTo>
                  <a:pt x="1462" y="15953"/>
                </a:lnTo>
                <a:lnTo>
                  <a:pt x="1657" y="15977"/>
                </a:lnTo>
                <a:lnTo>
                  <a:pt x="1876" y="15977"/>
                </a:lnTo>
                <a:lnTo>
                  <a:pt x="2095" y="15953"/>
                </a:lnTo>
                <a:lnTo>
                  <a:pt x="2339" y="15929"/>
                </a:lnTo>
                <a:lnTo>
                  <a:pt x="2558" y="15880"/>
                </a:lnTo>
                <a:lnTo>
                  <a:pt x="2801" y="15831"/>
                </a:lnTo>
                <a:lnTo>
                  <a:pt x="2801" y="15831"/>
                </a:lnTo>
                <a:lnTo>
                  <a:pt x="3216" y="15661"/>
                </a:lnTo>
                <a:lnTo>
                  <a:pt x="3581" y="15466"/>
                </a:lnTo>
                <a:lnTo>
                  <a:pt x="3897" y="15247"/>
                </a:lnTo>
                <a:lnTo>
                  <a:pt x="4165" y="14979"/>
                </a:lnTo>
                <a:lnTo>
                  <a:pt x="4360" y="14711"/>
                </a:lnTo>
                <a:lnTo>
                  <a:pt x="4458" y="14565"/>
                </a:lnTo>
                <a:lnTo>
                  <a:pt x="4531" y="14419"/>
                </a:lnTo>
                <a:lnTo>
                  <a:pt x="4579" y="14272"/>
                </a:lnTo>
                <a:lnTo>
                  <a:pt x="4604" y="14126"/>
                </a:lnTo>
                <a:lnTo>
                  <a:pt x="4628" y="13980"/>
                </a:lnTo>
                <a:lnTo>
                  <a:pt x="4628" y="13834"/>
                </a:lnTo>
                <a:lnTo>
                  <a:pt x="4628" y="6187"/>
                </a:lnTo>
                <a:lnTo>
                  <a:pt x="12470" y="3727"/>
                </a:lnTo>
                <a:lnTo>
                  <a:pt x="12470" y="10108"/>
                </a:lnTo>
                <a:lnTo>
                  <a:pt x="12470" y="10108"/>
                </a:lnTo>
                <a:lnTo>
                  <a:pt x="12154" y="10083"/>
                </a:lnTo>
                <a:lnTo>
                  <a:pt x="11813" y="10083"/>
                </a:lnTo>
                <a:lnTo>
                  <a:pt x="11447" y="10132"/>
                </a:lnTo>
                <a:lnTo>
                  <a:pt x="11082" y="10230"/>
                </a:lnTo>
                <a:lnTo>
                  <a:pt x="11082" y="10230"/>
                </a:lnTo>
                <a:lnTo>
                  <a:pt x="10863" y="10303"/>
                </a:lnTo>
                <a:lnTo>
                  <a:pt x="10644" y="10400"/>
                </a:lnTo>
                <a:lnTo>
                  <a:pt x="10425" y="10522"/>
                </a:lnTo>
                <a:lnTo>
                  <a:pt x="10254" y="10619"/>
                </a:lnTo>
                <a:lnTo>
                  <a:pt x="10059" y="10765"/>
                </a:lnTo>
                <a:lnTo>
                  <a:pt x="9913" y="10887"/>
                </a:lnTo>
                <a:lnTo>
                  <a:pt x="9767" y="11033"/>
                </a:lnTo>
                <a:lnTo>
                  <a:pt x="9621" y="11179"/>
                </a:lnTo>
                <a:lnTo>
                  <a:pt x="9523" y="11350"/>
                </a:lnTo>
                <a:lnTo>
                  <a:pt x="9426" y="11496"/>
                </a:lnTo>
                <a:lnTo>
                  <a:pt x="9353" y="11666"/>
                </a:lnTo>
                <a:lnTo>
                  <a:pt x="9304" y="11837"/>
                </a:lnTo>
                <a:lnTo>
                  <a:pt x="9280" y="11983"/>
                </a:lnTo>
                <a:lnTo>
                  <a:pt x="9256" y="12154"/>
                </a:lnTo>
                <a:lnTo>
                  <a:pt x="9280" y="12324"/>
                </a:lnTo>
                <a:lnTo>
                  <a:pt x="9304" y="12470"/>
                </a:lnTo>
                <a:lnTo>
                  <a:pt x="9304" y="12470"/>
                </a:lnTo>
                <a:lnTo>
                  <a:pt x="9377" y="12641"/>
                </a:lnTo>
                <a:lnTo>
                  <a:pt x="9450" y="12787"/>
                </a:lnTo>
                <a:lnTo>
                  <a:pt x="9548" y="12909"/>
                </a:lnTo>
                <a:lnTo>
                  <a:pt x="9670" y="13030"/>
                </a:lnTo>
                <a:lnTo>
                  <a:pt x="9816" y="13128"/>
                </a:lnTo>
                <a:lnTo>
                  <a:pt x="9962" y="13225"/>
                </a:lnTo>
                <a:lnTo>
                  <a:pt x="10132" y="13298"/>
                </a:lnTo>
                <a:lnTo>
                  <a:pt x="10303" y="13371"/>
                </a:lnTo>
                <a:lnTo>
                  <a:pt x="10498" y="13420"/>
                </a:lnTo>
                <a:lnTo>
                  <a:pt x="10717" y="13444"/>
                </a:lnTo>
                <a:lnTo>
                  <a:pt x="10912" y="13469"/>
                </a:lnTo>
                <a:lnTo>
                  <a:pt x="11131" y="13469"/>
                </a:lnTo>
                <a:lnTo>
                  <a:pt x="11350" y="13444"/>
                </a:lnTo>
                <a:lnTo>
                  <a:pt x="11594" y="13420"/>
                </a:lnTo>
                <a:lnTo>
                  <a:pt x="11813" y="13371"/>
                </a:lnTo>
                <a:lnTo>
                  <a:pt x="12056" y="13323"/>
                </a:lnTo>
                <a:lnTo>
                  <a:pt x="12056" y="13323"/>
                </a:lnTo>
                <a:lnTo>
                  <a:pt x="12422" y="13176"/>
                </a:lnTo>
                <a:lnTo>
                  <a:pt x="12763" y="13006"/>
                </a:lnTo>
                <a:lnTo>
                  <a:pt x="13055" y="12787"/>
                </a:lnTo>
                <a:lnTo>
                  <a:pt x="13323" y="12568"/>
                </a:lnTo>
                <a:lnTo>
                  <a:pt x="13542" y="12324"/>
                </a:lnTo>
                <a:lnTo>
                  <a:pt x="13713" y="12056"/>
                </a:lnTo>
                <a:lnTo>
                  <a:pt x="13810" y="11788"/>
                </a:lnTo>
                <a:lnTo>
                  <a:pt x="13859" y="11642"/>
                </a:lnTo>
                <a:lnTo>
                  <a:pt x="13883" y="11520"/>
                </a:lnTo>
                <a:lnTo>
                  <a:pt x="13883" y="0"/>
                </a:lnTo>
                <a:lnTo>
                  <a:pt x="3240" y="3240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1" name="Google Shape;491;p40"/>
          <p:cNvSpPr/>
          <p:nvPr/>
        </p:nvSpPr>
        <p:spPr>
          <a:xfrm>
            <a:off x="2580816" y="601500"/>
            <a:ext cx="213897" cy="283458"/>
          </a:xfrm>
          <a:custGeom>
            <a:rect b="b" l="l" r="r" t="t"/>
            <a:pathLst>
              <a:path extrusionOk="0" fill="none" h="15880" w="11983">
                <a:moveTo>
                  <a:pt x="5992" y="0"/>
                </a:moveTo>
                <a:lnTo>
                  <a:pt x="5992" y="0"/>
                </a:lnTo>
                <a:lnTo>
                  <a:pt x="5675" y="0"/>
                </a:lnTo>
                <a:lnTo>
                  <a:pt x="5383" y="25"/>
                </a:lnTo>
                <a:lnTo>
                  <a:pt x="5091" y="73"/>
                </a:lnTo>
                <a:lnTo>
                  <a:pt x="4774" y="122"/>
                </a:lnTo>
                <a:lnTo>
                  <a:pt x="4506" y="195"/>
                </a:lnTo>
                <a:lnTo>
                  <a:pt x="4214" y="268"/>
                </a:lnTo>
                <a:lnTo>
                  <a:pt x="3654" y="463"/>
                </a:lnTo>
                <a:lnTo>
                  <a:pt x="3142" y="731"/>
                </a:lnTo>
                <a:lnTo>
                  <a:pt x="2631" y="1023"/>
                </a:lnTo>
                <a:lnTo>
                  <a:pt x="2192" y="1364"/>
                </a:lnTo>
                <a:lnTo>
                  <a:pt x="1754" y="1754"/>
                </a:lnTo>
                <a:lnTo>
                  <a:pt x="1364" y="2192"/>
                </a:lnTo>
                <a:lnTo>
                  <a:pt x="1023" y="2631"/>
                </a:lnTo>
                <a:lnTo>
                  <a:pt x="731" y="3142"/>
                </a:lnTo>
                <a:lnTo>
                  <a:pt x="463" y="3653"/>
                </a:lnTo>
                <a:lnTo>
                  <a:pt x="268" y="4214"/>
                </a:lnTo>
                <a:lnTo>
                  <a:pt x="195" y="4506"/>
                </a:lnTo>
                <a:lnTo>
                  <a:pt x="122" y="4774"/>
                </a:lnTo>
                <a:lnTo>
                  <a:pt x="73" y="5090"/>
                </a:lnTo>
                <a:lnTo>
                  <a:pt x="25" y="5383"/>
                </a:lnTo>
                <a:lnTo>
                  <a:pt x="0" y="5675"/>
                </a:lnTo>
                <a:lnTo>
                  <a:pt x="0" y="5991"/>
                </a:lnTo>
                <a:lnTo>
                  <a:pt x="0" y="5991"/>
                </a:lnTo>
                <a:lnTo>
                  <a:pt x="25" y="6430"/>
                </a:lnTo>
                <a:lnTo>
                  <a:pt x="73" y="6868"/>
                </a:lnTo>
                <a:lnTo>
                  <a:pt x="147" y="7331"/>
                </a:lnTo>
                <a:lnTo>
                  <a:pt x="268" y="7769"/>
                </a:lnTo>
                <a:lnTo>
                  <a:pt x="390" y="8208"/>
                </a:lnTo>
                <a:lnTo>
                  <a:pt x="561" y="8646"/>
                </a:lnTo>
                <a:lnTo>
                  <a:pt x="731" y="9085"/>
                </a:lnTo>
                <a:lnTo>
                  <a:pt x="926" y="9523"/>
                </a:lnTo>
                <a:lnTo>
                  <a:pt x="1145" y="9937"/>
                </a:lnTo>
                <a:lnTo>
                  <a:pt x="1389" y="10375"/>
                </a:lnTo>
                <a:lnTo>
                  <a:pt x="1900" y="11179"/>
                </a:lnTo>
                <a:lnTo>
                  <a:pt x="2436" y="11958"/>
                </a:lnTo>
                <a:lnTo>
                  <a:pt x="2996" y="12689"/>
                </a:lnTo>
                <a:lnTo>
                  <a:pt x="3556" y="13371"/>
                </a:lnTo>
                <a:lnTo>
                  <a:pt x="4092" y="13980"/>
                </a:lnTo>
                <a:lnTo>
                  <a:pt x="4603" y="14540"/>
                </a:lnTo>
                <a:lnTo>
                  <a:pt x="5066" y="15003"/>
                </a:lnTo>
                <a:lnTo>
                  <a:pt x="5724" y="15636"/>
                </a:lnTo>
                <a:lnTo>
                  <a:pt x="5992" y="15880"/>
                </a:lnTo>
                <a:lnTo>
                  <a:pt x="5992" y="15880"/>
                </a:lnTo>
                <a:lnTo>
                  <a:pt x="6260" y="15636"/>
                </a:lnTo>
                <a:lnTo>
                  <a:pt x="6917" y="15003"/>
                </a:lnTo>
                <a:lnTo>
                  <a:pt x="7380" y="14540"/>
                </a:lnTo>
                <a:lnTo>
                  <a:pt x="7891" y="13980"/>
                </a:lnTo>
                <a:lnTo>
                  <a:pt x="8427" y="13371"/>
                </a:lnTo>
                <a:lnTo>
                  <a:pt x="8987" y="12689"/>
                </a:lnTo>
                <a:lnTo>
                  <a:pt x="9548" y="11958"/>
                </a:lnTo>
                <a:lnTo>
                  <a:pt x="10083" y="11179"/>
                </a:lnTo>
                <a:lnTo>
                  <a:pt x="10595" y="10375"/>
                </a:lnTo>
                <a:lnTo>
                  <a:pt x="10838" y="9937"/>
                </a:lnTo>
                <a:lnTo>
                  <a:pt x="11058" y="9523"/>
                </a:lnTo>
                <a:lnTo>
                  <a:pt x="11252" y="9085"/>
                </a:lnTo>
                <a:lnTo>
                  <a:pt x="11423" y="8646"/>
                </a:lnTo>
                <a:lnTo>
                  <a:pt x="11593" y="8208"/>
                </a:lnTo>
                <a:lnTo>
                  <a:pt x="11715" y="7769"/>
                </a:lnTo>
                <a:lnTo>
                  <a:pt x="11837" y="7331"/>
                </a:lnTo>
                <a:lnTo>
                  <a:pt x="11910" y="6868"/>
                </a:lnTo>
                <a:lnTo>
                  <a:pt x="11959" y="6430"/>
                </a:lnTo>
                <a:lnTo>
                  <a:pt x="11983" y="5991"/>
                </a:lnTo>
                <a:lnTo>
                  <a:pt x="11983" y="5991"/>
                </a:lnTo>
                <a:lnTo>
                  <a:pt x="11983" y="5675"/>
                </a:lnTo>
                <a:lnTo>
                  <a:pt x="11959" y="5383"/>
                </a:lnTo>
                <a:lnTo>
                  <a:pt x="11910" y="5090"/>
                </a:lnTo>
                <a:lnTo>
                  <a:pt x="11861" y="4774"/>
                </a:lnTo>
                <a:lnTo>
                  <a:pt x="11788" y="4506"/>
                </a:lnTo>
                <a:lnTo>
                  <a:pt x="11715" y="4214"/>
                </a:lnTo>
                <a:lnTo>
                  <a:pt x="11520" y="3653"/>
                </a:lnTo>
                <a:lnTo>
                  <a:pt x="11252" y="3142"/>
                </a:lnTo>
                <a:lnTo>
                  <a:pt x="10960" y="2631"/>
                </a:lnTo>
                <a:lnTo>
                  <a:pt x="10619" y="2192"/>
                </a:lnTo>
                <a:lnTo>
                  <a:pt x="10229" y="1754"/>
                </a:lnTo>
                <a:lnTo>
                  <a:pt x="9791" y="1364"/>
                </a:lnTo>
                <a:lnTo>
                  <a:pt x="9353" y="1023"/>
                </a:lnTo>
                <a:lnTo>
                  <a:pt x="8841" y="731"/>
                </a:lnTo>
                <a:lnTo>
                  <a:pt x="8330" y="463"/>
                </a:lnTo>
                <a:lnTo>
                  <a:pt x="7770" y="268"/>
                </a:lnTo>
                <a:lnTo>
                  <a:pt x="7477" y="195"/>
                </a:lnTo>
                <a:lnTo>
                  <a:pt x="7209" y="122"/>
                </a:lnTo>
                <a:lnTo>
                  <a:pt x="6893" y="73"/>
                </a:lnTo>
                <a:lnTo>
                  <a:pt x="6601" y="25"/>
                </a:lnTo>
                <a:lnTo>
                  <a:pt x="6308" y="0"/>
                </a:lnTo>
                <a:lnTo>
                  <a:pt x="5992" y="0"/>
                </a:lnTo>
                <a:lnTo>
                  <a:pt x="5992" y="0"/>
                </a:lnTo>
                <a:close/>
                <a:moveTo>
                  <a:pt x="5992" y="8549"/>
                </a:moveTo>
                <a:lnTo>
                  <a:pt x="5992" y="8549"/>
                </a:lnTo>
                <a:lnTo>
                  <a:pt x="5724" y="8549"/>
                </a:lnTo>
                <a:lnTo>
                  <a:pt x="5480" y="8500"/>
                </a:lnTo>
                <a:lnTo>
                  <a:pt x="5237" y="8451"/>
                </a:lnTo>
                <a:lnTo>
                  <a:pt x="4993" y="8354"/>
                </a:lnTo>
                <a:lnTo>
                  <a:pt x="4774" y="8257"/>
                </a:lnTo>
                <a:lnTo>
                  <a:pt x="4555" y="8110"/>
                </a:lnTo>
                <a:lnTo>
                  <a:pt x="4360" y="7964"/>
                </a:lnTo>
                <a:lnTo>
                  <a:pt x="4189" y="7794"/>
                </a:lnTo>
                <a:lnTo>
                  <a:pt x="4019" y="7623"/>
                </a:lnTo>
                <a:lnTo>
                  <a:pt x="3873" y="7428"/>
                </a:lnTo>
                <a:lnTo>
                  <a:pt x="3727" y="7209"/>
                </a:lnTo>
                <a:lnTo>
                  <a:pt x="3629" y="6990"/>
                </a:lnTo>
                <a:lnTo>
                  <a:pt x="3532" y="6746"/>
                </a:lnTo>
                <a:lnTo>
                  <a:pt x="3483" y="6503"/>
                </a:lnTo>
                <a:lnTo>
                  <a:pt x="3434" y="6259"/>
                </a:lnTo>
                <a:lnTo>
                  <a:pt x="3434" y="5991"/>
                </a:lnTo>
                <a:lnTo>
                  <a:pt x="3434" y="5991"/>
                </a:lnTo>
                <a:lnTo>
                  <a:pt x="3434" y="5724"/>
                </a:lnTo>
                <a:lnTo>
                  <a:pt x="3483" y="5480"/>
                </a:lnTo>
                <a:lnTo>
                  <a:pt x="3532" y="5236"/>
                </a:lnTo>
                <a:lnTo>
                  <a:pt x="3629" y="4993"/>
                </a:lnTo>
                <a:lnTo>
                  <a:pt x="3727" y="4774"/>
                </a:lnTo>
                <a:lnTo>
                  <a:pt x="3873" y="4555"/>
                </a:lnTo>
                <a:lnTo>
                  <a:pt x="4019" y="4360"/>
                </a:lnTo>
                <a:lnTo>
                  <a:pt x="4189" y="4189"/>
                </a:lnTo>
                <a:lnTo>
                  <a:pt x="4360" y="4019"/>
                </a:lnTo>
                <a:lnTo>
                  <a:pt x="4555" y="3873"/>
                </a:lnTo>
                <a:lnTo>
                  <a:pt x="4774" y="3726"/>
                </a:lnTo>
                <a:lnTo>
                  <a:pt x="4993" y="3629"/>
                </a:lnTo>
                <a:lnTo>
                  <a:pt x="5237" y="3532"/>
                </a:lnTo>
                <a:lnTo>
                  <a:pt x="5480" y="3483"/>
                </a:lnTo>
                <a:lnTo>
                  <a:pt x="5724" y="3434"/>
                </a:lnTo>
                <a:lnTo>
                  <a:pt x="5992" y="3434"/>
                </a:lnTo>
                <a:lnTo>
                  <a:pt x="5992" y="3434"/>
                </a:lnTo>
                <a:lnTo>
                  <a:pt x="6260" y="3434"/>
                </a:lnTo>
                <a:lnTo>
                  <a:pt x="6503" y="3483"/>
                </a:lnTo>
                <a:lnTo>
                  <a:pt x="6747" y="3532"/>
                </a:lnTo>
                <a:lnTo>
                  <a:pt x="6990" y="3629"/>
                </a:lnTo>
                <a:lnTo>
                  <a:pt x="7209" y="3726"/>
                </a:lnTo>
                <a:lnTo>
                  <a:pt x="7429" y="3873"/>
                </a:lnTo>
                <a:lnTo>
                  <a:pt x="7623" y="4019"/>
                </a:lnTo>
                <a:lnTo>
                  <a:pt x="7794" y="4189"/>
                </a:lnTo>
                <a:lnTo>
                  <a:pt x="7964" y="4360"/>
                </a:lnTo>
                <a:lnTo>
                  <a:pt x="8111" y="4555"/>
                </a:lnTo>
                <a:lnTo>
                  <a:pt x="8257" y="4774"/>
                </a:lnTo>
                <a:lnTo>
                  <a:pt x="8354" y="4993"/>
                </a:lnTo>
                <a:lnTo>
                  <a:pt x="8452" y="5236"/>
                </a:lnTo>
                <a:lnTo>
                  <a:pt x="8500" y="5480"/>
                </a:lnTo>
                <a:lnTo>
                  <a:pt x="8549" y="5724"/>
                </a:lnTo>
                <a:lnTo>
                  <a:pt x="8549" y="5991"/>
                </a:lnTo>
                <a:lnTo>
                  <a:pt x="8549" y="5991"/>
                </a:lnTo>
                <a:lnTo>
                  <a:pt x="8549" y="6259"/>
                </a:lnTo>
                <a:lnTo>
                  <a:pt x="8500" y="6503"/>
                </a:lnTo>
                <a:lnTo>
                  <a:pt x="8452" y="6746"/>
                </a:lnTo>
                <a:lnTo>
                  <a:pt x="8354" y="6990"/>
                </a:lnTo>
                <a:lnTo>
                  <a:pt x="8257" y="7209"/>
                </a:lnTo>
                <a:lnTo>
                  <a:pt x="8111" y="7428"/>
                </a:lnTo>
                <a:lnTo>
                  <a:pt x="7964" y="7623"/>
                </a:lnTo>
                <a:lnTo>
                  <a:pt x="7794" y="7794"/>
                </a:lnTo>
                <a:lnTo>
                  <a:pt x="7623" y="7964"/>
                </a:lnTo>
                <a:lnTo>
                  <a:pt x="7429" y="8110"/>
                </a:lnTo>
                <a:lnTo>
                  <a:pt x="7209" y="8257"/>
                </a:lnTo>
                <a:lnTo>
                  <a:pt x="6990" y="8354"/>
                </a:lnTo>
                <a:lnTo>
                  <a:pt x="6747" y="8451"/>
                </a:lnTo>
                <a:lnTo>
                  <a:pt x="6503" y="8500"/>
                </a:lnTo>
                <a:lnTo>
                  <a:pt x="6260" y="8549"/>
                </a:lnTo>
                <a:lnTo>
                  <a:pt x="5992" y="8549"/>
                </a:lnTo>
                <a:lnTo>
                  <a:pt x="5992" y="8549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2" name="Google Shape;492;p40"/>
          <p:cNvGrpSpPr/>
          <p:nvPr/>
        </p:nvGrpSpPr>
        <p:grpSpPr>
          <a:xfrm>
            <a:off x="3504845" y="580207"/>
            <a:ext cx="286082" cy="326066"/>
            <a:chOff x="4630125" y="278900"/>
            <a:chExt cx="400675" cy="456675"/>
          </a:xfrm>
        </p:grpSpPr>
        <p:sp>
          <p:nvSpPr>
            <p:cNvPr id="493" name="Google Shape;493;p40"/>
            <p:cNvSpPr/>
            <p:nvPr/>
          </p:nvSpPr>
          <p:spPr>
            <a:xfrm>
              <a:off x="4659350" y="328825"/>
              <a:ext cx="371450" cy="96850"/>
            </a:xfrm>
            <a:custGeom>
              <a:rect b="b" l="l" r="r" t="t"/>
              <a:pathLst>
                <a:path extrusionOk="0" fill="none" h="3874" w="14858">
                  <a:moveTo>
                    <a:pt x="12763" y="1"/>
                  </a:moveTo>
                  <a:lnTo>
                    <a:pt x="926" y="1"/>
                  </a:lnTo>
                  <a:lnTo>
                    <a:pt x="926" y="1"/>
                  </a:lnTo>
                  <a:lnTo>
                    <a:pt x="731" y="25"/>
                  </a:lnTo>
                  <a:lnTo>
                    <a:pt x="561" y="74"/>
                  </a:lnTo>
                  <a:lnTo>
                    <a:pt x="390" y="171"/>
                  </a:lnTo>
                  <a:lnTo>
                    <a:pt x="269" y="269"/>
                  </a:lnTo>
                  <a:lnTo>
                    <a:pt x="147" y="415"/>
                  </a:lnTo>
                  <a:lnTo>
                    <a:pt x="74" y="561"/>
                  </a:lnTo>
                  <a:lnTo>
                    <a:pt x="1" y="732"/>
                  </a:lnTo>
                  <a:lnTo>
                    <a:pt x="1" y="926"/>
                  </a:lnTo>
                  <a:lnTo>
                    <a:pt x="1" y="2948"/>
                  </a:lnTo>
                  <a:lnTo>
                    <a:pt x="1" y="2948"/>
                  </a:lnTo>
                  <a:lnTo>
                    <a:pt x="1" y="3143"/>
                  </a:lnTo>
                  <a:lnTo>
                    <a:pt x="74" y="3313"/>
                  </a:lnTo>
                  <a:lnTo>
                    <a:pt x="147" y="3459"/>
                  </a:lnTo>
                  <a:lnTo>
                    <a:pt x="269" y="3605"/>
                  </a:lnTo>
                  <a:lnTo>
                    <a:pt x="390" y="3727"/>
                  </a:lnTo>
                  <a:lnTo>
                    <a:pt x="561" y="3800"/>
                  </a:lnTo>
                  <a:lnTo>
                    <a:pt x="731" y="3849"/>
                  </a:lnTo>
                  <a:lnTo>
                    <a:pt x="926" y="3873"/>
                  </a:lnTo>
                  <a:lnTo>
                    <a:pt x="12763" y="3873"/>
                  </a:lnTo>
                  <a:lnTo>
                    <a:pt x="14857" y="1949"/>
                  </a:lnTo>
                  <a:lnTo>
                    <a:pt x="12763" y="1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" name="Google Shape;494;p40"/>
            <p:cNvSpPr/>
            <p:nvPr/>
          </p:nvSpPr>
          <p:spPr>
            <a:xfrm>
              <a:off x="4630125" y="452425"/>
              <a:ext cx="371450" cy="96850"/>
            </a:xfrm>
            <a:custGeom>
              <a:rect b="b" l="l" r="r" t="t"/>
              <a:pathLst>
                <a:path extrusionOk="0" fill="none" h="3874" w="14858">
                  <a:moveTo>
                    <a:pt x="2095" y="1"/>
                  </a:moveTo>
                  <a:lnTo>
                    <a:pt x="13932" y="1"/>
                  </a:lnTo>
                  <a:lnTo>
                    <a:pt x="13932" y="1"/>
                  </a:lnTo>
                  <a:lnTo>
                    <a:pt x="14126" y="25"/>
                  </a:lnTo>
                  <a:lnTo>
                    <a:pt x="14297" y="74"/>
                  </a:lnTo>
                  <a:lnTo>
                    <a:pt x="14467" y="147"/>
                  </a:lnTo>
                  <a:lnTo>
                    <a:pt x="14589" y="269"/>
                  </a:lnTo>
                  <a:lnTo>
                    <a:pt x="14711" y="415"/>
                  </a:lnTo>
                  <a:lnTo>
                    <a:pt x="14784" y="561"/>
                  </a:lnTo>
                  <a:lnTo>
                    <a:pt x="14857" y="732"/>
                  </a:lnTo>
                  <a:lnTo>
                    <a:pt x="14857" y="926"/>
                  </a:lnTo>
                  <a:lnTo>
                    <a:pt x="14857" y="2948"/>
                  </a:lnTo>
                  <a:lnTo>
                    <a:pt x="14857" y="2948"/>
                  </a:lnTo>
                  <a:lnTo>
                    <a:pt x="14857" y="3143"/>
                  </a:lnTo>
                  <a:lnTo>
                    <a:pt x="14784" y="3313"/>
                  </a:lnTo>
                  <a:lnTo>
                    <a:pt x="14711" y="3459"/>
                  </a:lnTo>
                  <a:lnTo>
                    <a:pt x="14589" y="3605"/>
                  </a:lnTo>
                  <a:lnTo>
                    <a:pt x="14467" y="3703"/>
                  </a:lnTo>
                  <a:lnTo>
                    <a:pt x="14297" y="3800"/>
                  </a:lnTo>
                  <a:lnTo>
                    <a:pt x="14126" y="3849"/>
                  </a:lnTo>
                  <a:lnTo>
                    <a:pt x="13932" y="3873"/>
                  </a:lnTo>
                  <a:lnTo>
                    <a:pt x="2095" y="3873"/>
                  </a:lnTo>
                  <a:lnTo>
                    <a:pt x="1" y="1925"/>
                  </a:lnTo>
                  <a:lnTo>
                    <a:pt x="2095" y="1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" name="Google Shape;495;p40"/>
            <p:cNvSpPr/>
            <p:nvPr/>
          </p:nvSpPr>
          <p:spPr>
            <a:xfrm>
              <a:off x="4808525" y="278900"/>
              <a:ext cx="43875" cy="49950"/>
            </a:xfrm>
            <a:custGeom>
              <a:rect b="b" l="l" r="r" t="t"/>
              <a:pathLst>
                <a:path extrusionOk="0" fill="none" h="1998" w="1755">
                  <a:moveTo>
                    <a:pt x="1754" y="1998"/>
                  </a:moveTo>
                  <a:lnTo>
                    <a:pt x="1754" y="585"/>
                  </a:lnTo>
                  <a:lnTo>
                    <a:pt x="1754" y="585"/>
                  </a:lnTo>
                  <a:lnTo>
                    <a:pt x="1754" y="464"/>
                  </a:lnTo>
                  <a:lnTo>
                    <a:pt x="1730" y="366"/>
                  </a:lnTo>
                  <a:lnTo>
                    <a:pt x="1657" y="269"/>
                  </a:lnTo>
                  <a:lnTo>
                    <a:pt x="1584" y="171"/>
                  </a:lnTo>
                  <a:lnTo>
                    <a:pt x="1511" y="98"/>
                  </a:lnTo>
                  <a:lnTo>
                    <a:pt x="1413" y="49"/>
                  </a:lnTo>
                  <a:lnTo>
                    <a:pt x="1291" y="25"/>
                  </a:lnTo>
                  <a:lnTo>
                    <a:pt x="1194" y="1"/>
                  </a:lnTo>
                  <a:lnTo>
                    <a:pt x="561" y="1"/>
                  </a:lnTo>
                  <a:lnTo>
                    <a:pt x="561" y="1"/>
                  </a:lnTo>
                  <a:lnTo>
                    <a:pt x="463" y="25"/>
                  </a:lnTo>
                  <a:lnTo>
                    <a:pt x="342" y="49"/>
                  </a:lnTo>
                  <a:lnTo>
                    <a:pt x="244" y="98"/>
                  </a:lnTo>
                  <a:lnTo>
                    <a:pt x="171" y="171"/>
                  </a:lnTo>
                  <a:lnTo>
                    <a:pt x="98" y="269"/>
                  </a:lnTo>
                  <a:lnTo>
                    <a:pt x="25" y="366"/>
                  </a:lnTo>
                  <a:lnTo>
                    <a:pt x="1" y="464"/>
                  </a:lnTo>
                  <a:lnTo>
                    <a:pt x="1" y="585"/>
                  </a:lnTo>
                  <a:lnTo>
                    <a:pt x="1" y="1998"/>
                  </a:lnTo>
                  <a:lnTo>
                    <a:pt x="1754" y="1998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6" name="Google Shape;496;p40"/>
            <p:cNvSpPr/>
            <p:nvPr/>
          </p:nvSpPr>
          <p:spPr>
            <a:xfrm>
              <a:off x="4808525" y="549250"/>
              <a:ext cx="43875" cy="186325"/>
            </a:xfrm>
            <a:custGeom>
              <a:rect b="b" l="l" r="r" t="t"/>
              <a:pathLst>
                <a:path extrusionOk="0" fill="none" h="7453" w="1755">
                  <a:moveTo>
                    <a:pt x="1" y="0"/>
                  </a:moveTo>
                  <a:lnTo>
                    <a:pt x="1" y="7453"/>
                  </a:lnTo>
                  <a:lnTo>
                    <a:pt x="1754" y="7453"/>
                  </a:lnTo>
                  <a:lnTo>
                    <a:pt x="1754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97" name="Google Shape;497;p40"/>
          <p:cNvSpPr/>
          <p:nvPr/>
        </p:nvSpPr>
        <p:spPr>
          <a:xfrm>
            <a:off x="3963582" y="600197"/>
            <a:ext cx="327815" cy="286064"/>
          </a:xfrm>
          <a:custGeom>
            <a:rect b="b" l="l" r="r" t="t"/>
            <a:pathLst>
              <a:path extrusionOk="0" fill="none" h="16026" w="18365">
                <a:moveTo>
                  <a:pt x="9182" y="0"/>
                </a:moveTo>
                <a:lnTo>
                  <a:pt x="0" y="8841"/>
                </a:lnTo>
                <a:lnTo>
                  <a:pt x="2874" y="8841"/>
                </a:lnTo>
                <a:lnTo>
                  <a:pt x="2874" y="15246"/>
                </a:lnTo>
                <a:lnTo>
                  <a:pt x="2874" y="15246"/>
                </a:lnTo>
                <a:lnTo>
                  <a:pt x="2899" y="15417"/>
                </a:lnTo>
                <a:lnTo>
                  <a:pt x="2947" y="15563"/>
                </a:lnTo>
                <a:lnTo>
                  <a:pt x="3020" y="15685"/>
                </a:lnTo>
                <a:lnTo>
                  <a:pt x="3093" y="15806"/>
                </a:lnTo>
                <a:lnTo>
                  <a:pt x="3215" y="15904"/>
                </a:lnTo>
                <a:lnTo>
                  <a:pt x="3361" y="15977"/>
                </a:lnTo>
                <a:lnTo>
                  <a:pt x="3508" y="16026"/>
                </a:lnTo>
                <a:lnTo>
                  <a:pt x="3654" y="16026"/>
                </a:lnTo>
                <a:lnTo>
                  <a:pt x="7404" y="16026"/>
                </a:lnTo>
                <a:lnTo>
                  <a:pt x="7404" y="13420"/>
                </a:lnTo>
                <a:lnTo>
                  <a:pt x="7404" y="13420"/>
                </a:lnTo>
                <a:lnTo>
                  <a:pt x="7429" y="13127"/>
                </a:lnTo>
                <a:lnTo>
                  <a:pt x="7526" y="12860"/>
                </a:lnTo>
                <a:lnTo>
                  <a:pt x="7648" y="12616"/>
                </a:lnTo>
                <a:lnTo>
                  <a:pt x="7818" y="12421"/>
                </a:lnTo>
                <a:lnTo>
                  <a:pt x="8038" y="12251"/>
                </a:lnTo>
                <a:lnTo>
                  <a:pt x="8257" y="12129"/>
                </a:lnTo>
                <a:lnTo>
                  <a:pt x="8525" y="12031"/>
                </a:lnTo>
                <a:lnTo>
                  <a:pt x="8817" y="12007"/>
                </a:lnTo>
                <a:lnTo>
                  <a:pt x="9548" y="12007"/>
                </a:lnTo>
                <a:lnTo>
                  <a:pt x="9548" y="12007"/>
                </a:lnTo>
                <a:lnTo>
                  <a:pt x="9840" y="12031"/>
                </a:lnTo>
                <a:lnTo>
                  <a:pt x="10108" y="12129"/>
                </a:lnTo>
                <a:lnTo>
                  <a:pt x="10327" y="12251"/>
                </a:lnTo>
                <a:lnTo>
                  <a:pt x="10546" y="12421"/>
                </a:lnTo>
                <a:lnTo>
                  <a:pt x="10717" y="12616"/>
                </a:lnTo>
                <a:lnTo>
                  <a:pt x="10838" y="12860"/>
                </a:lnTo>
                <a:lnTo>
                  <a:pt x="10936" y="13127"/>
                </a:lnTo>
                <a:lnTo>
                  <a:pt x="10960" y="13420"/>
                </a:lnTo>
                <a:lnTo>
                  <a:pt x="10960" y="16026"/>
                </a:lnTo>
                <a:lnTo>
                  <a:pt x="14711" y="16026"/>
                </a:lnTo>
                <a:lnTo>
                  <a:pt x="14711" y="16026"/>
                </a:lnTo>
                <a:lnTo>
                  <a:pt x="14857" y="16026"/>
                </a:lnTo>
                <a:lnTo>
                  <a:pt x="15003" y="15977"/>
                </a:lnTo>
                <a:lnTo>
                  <a:pt x="15149" y="15904"/>
                </a:lnTo>
                <a:lnTo>
                  <a:pt x="15271" y="15806"/>
                </a:lnTo>
                <a:lnTo>
                  <a:pt x="15344" y="15685"/>
                </a:lnTo>
                <a:lnTo>
                  <a:pt x="15417" y="15563"/>
                </a:lnTo>
                <a:lnTo>
                  <a:pt x="15466" y="15417"/>
                </a:lnTo>
                <a:lnTo>
                  <a:pt x="15490" y="15246"/>
                </a:lnTo>
                <a:lnTo>
                  <a:pt x="15490" y="8841"/>
                </a:lnTo>
                <a:lnTo>
                  <a:pt x="18364" y="8841"/>
                </a:lnTo>
                <a:lnTo>
                  <a:pt x="9182" y="0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8" name="Google Shape;498;p40"/>
          <p:cNvGrpSpPr/>
          <p:nvPr/>
        </p:nvGrpSpPr>
        <p:grpSpPr>
          <a:xfrm>
            <a:off x="624730" y="1044504"/>
            <a:ext cx="291276" cy="355197"/>
            <a:chOff x="596350" y="929175"/>
            <a:chExt cx="407950" cy="497475"/>
          </a:xfrm>
        </p:grpSpPr>
        <p:sp>
          <p:nvSpPr>
            <p:cNvPr id="499" name="Google Shape;499;p40"/>
            <p:cNvSpPr/>
            <p:nvPr/>
          </p:nvSpPr>
          <p:spPr>
            <a:xfrm>
              <a:off x="596350" y="953550"/>
              <a:ext cx="387250" cy="473100"/>
            </a:xfrm>
            <a:custGeom>
              <a:rect b="b" l="l" r="r" t="t"/>
              <a:pathLst>
                <a:path extrusionOk="0" fill="none" h="18924" w="15490">
                  <a:moveTo>
                    <a:pt x="15490" y="17828"/>
                  </a:moveTo>
                  <a:lnTo>
                    <a:pt x="15490" y="17828"/>
                  </a:lnTo>
                  <a:lnTo>
                    <a:pt x="15466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8" y="18534"/>
                  </a:lnTo>
                  <a:lnTo>
                    <a:pt x="15052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3" y="18900"/>
                  </a:lnTo>
                  <a:lnTo>
                    <a:pt x="682" y="18802"/>
                  </a:lnTo>
                  <a:lnTo>
                    <a:pt x="512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8" y="18169"/>
                  </a:lnTo>
                  <a:lnTo>
                    <a:pt x="25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5" y="706"/>
                  </a:lnTo>
                  <a:lnTo>
                    <a:pt x="98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0" name="Google Shape;500;p40"/>
            <p:cNvSpPr/>
            <p:nvPr/>
          </p:nvSpPr>
          <p:spPr>
            <a:xfrm>
              <a:off x="626775" y="929175"/>
              <a:ext cx="377525" cy="462775"/>
            </a:xfrm>
            <a:custGeom>
              <a:rect b="b" l="l" r="r" t="t"/>
              <a:pathLst>
                <a:path extrusionOk="0" fill="none" h="18511" w="15101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7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2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1" name="Google Shape;501;p40"/>
            <p:cNvSpPr/>
            <p:nvPr/>
          </p:nvSpPr>
          <p:spPr>
            <a:xfrm>
              <a:off x="688900" y="1256150"/>
              <a:ext cx="133975" cy="25"/>
            </a:xfrm>
            <a:custGeom>
              <a:rect b="b" l="l" r="r" t="t"/>
              <a:pathLst>
                <a:path extrusionOk="0" fill="none" h="1" w="5359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2" name="Google Shape;502;p40"/>
            <p:cNvSpPr/>
            <p:nvPr/>
          </p:nvSpPr>
          <p:spPr>
            <a:xfrm>
              <a:off x="688900" y="1201350"/>
              <a:ext cx="255750" cy="25"/>
            </a:xfrm>
            <a:custGeom>
              <a:rect b="b" l="l" r="r" t="t"/>
              <a:pathLst>
                <a:path extrusionOk="0" fill="none" h="1" w="1023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3" name="Google Shape;503;p40"/>
            <p:cNvSpPr/>
            <p:nvPr/>
          </p:nvSpPr>
          <p:spPr>
            <a:xfrm>
              <a:off x="688900" y="1145950"/>
              <a:ext cx="255750" cy="25"/>
            </a:xfrm>
            <a:custGeom>
              <a:rect b="b" l="l" r="r" t="t"/>
              <a:pathLst>
                <a:path extrusionOk="0" fill="none" h="1" w="10230">
                  <a:moveTo>
                    <a:pt x="10229" y="0"/>
                  </a:move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4" name="Google Shape;504;p40"/>
            <p:cNvSpPr/>
            <p:nvPr/>
          </p:nvSpPr>
          <p:spPr>
            <a:xfrm>
              <a:off x="688900" y="1090525"/>
              <a:ext cx="255750" cy="25"/>
            </a:xfrm>
            <a:custGeom>
              <a:rect b="b" l="l" r="r" t="t"/>
              <a:pathLst>
                <a:path extrusionOk="0" fill="none" h="1" w="1023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" name="Google Shape;505;p40"/>
            <p:cNvSpPr/>
            <p:nvPr/>
          </p:nvSpPr>
          <p:spPr>
            <a:xfrm>
              <a:off x="920250" y="929175"/>
              <a:ext cx="84050" cy="84050"/>
            </a:xfrm>
            <a:custGeom>
              <a:rect b="b" l="l" r="r" t="t"/>
              <a:pathLst>
                <a:path extrusionOk="0" fill="none" h="3362" w="3362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06" name="Google Shape;506;p40"/>
          <p:cNvGrpSpPr/>
          <p:nvPr/>
        </p:nvGrpSpPr>
        <p:grpSpPr>
          <a:xfrm>
            <a:off x="1579830" y="1096251"/>
            <a:ext cx="296524" cy="253898"/>
            <a:chOff x="1934025" y="1001650"/>
            <a:chExt cx="415300" cy="355600"/>
          </a:xfrm>
        </p:grpSpPr>
        <p:sp>
          <p:nvSpPr>
            <p:cNvPr id="507" name="Google Shape;507;p40"/>
            <p:cNvSpPr/>
            <p:nvPr/>
          </p:nvSpPr>
          <p:spPr>
            <a:xfrm>
              <a:off x="1934025" y="1303650"/>
              <a:ext cx="207650" cy="53600"/>
            </a:xfrm>
            <a:custGeom>
              <a:rect b="b" l="l" r="r" t="t"/>
              <a:pathLst>
                <a:path extrusionOk="0" fill="none" h="2144" w="8306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33"/>
                  </a:lnTo>
                  <a:lnTo>
                    <a:pt x="74" y="755"/>
                  </a:lnTo>
                  <a:lnTo>
                    <a:pt x="147" y="853"/>
                  </a:lnTo>
                  <a:lnTo>
                    <a:pt x="245" y="950"/>
                  </a:lnTo>
                  <a:lnTo>
                    <a:pt x="245" y="950"/>
                  </a:lnTo>
                  <a:lnTo>
                    <a:pt x="391" y="1023"/>
                  </a:lnTo>
                  <a:lnTo>
                    <a:pt x="561" y="1047"/>
                  </a:lnTo>
                  <a:lnTo>
                    <a:pt x="561" y="1047"/>
                  </a:lnTo>
                  <a:lnTo>
                    <a:pt x="732" y="1023"/>
                  </a:lnTo>
                  <a:lnTo>
                    <a:pt x="732" y="1023"/>
                  </a:lnTo>
                  <a:lnTo>
                    <a:pt x="1292" y="853"/>
                  </a:lnTo>
                  <a:lnTo>
                    <a:pt x="1657" y="780"/>
                  </a:lnTo>
                  <a:lnTo>
                    <a:pt x="2071" y="682"/>
                  </a:lnTo>
                  <a:lnTo>
                    <a:pt x="2534" y="609"/>
                  </a:lnTo>
                  <a:lnTo>
                    <a:pt x="3021" y="560"/>
                  </a:lnTo>
                  <a:lnTo>
                    <a:pt x="3581" y="512"/>
                  </a:lnTo>
                  <a:lnTo>
                    <a:pt x="4166" y="487"/>
                  </a:lnTo>
                  <a:lnTo>
                    <a:pt x="4166" y="487"/>
                  </a:lnTo>
                  <a:lnTo>
                    <a:pt x="4604" y="512"/>
                  </a:lnTo>
                  <a:lnTo>
                    <a:pt x="5018" y="536"/>
                  </a:lnTo>
                  <a:lnTo>
                    <a:pt x="5408" y="609"/>
                  </a:lnTo>
                  <a:lnTo>
                    <a:pt x="5773" y="682"/>
                  </a:lnTo>
                  <a:lnTo>
                    <a:pt x="6114" y="780"/>
                  </a:lnTo>
                  <a:lnTo>
                    <a:pt x="6431" y="877"/>
                  </a:lnTo>
                  <a:lnTo>
                    <a:pt x="6699" y="999"/>
                  </a:lnTo>
                  <a:lnTo>
                    <a:pt x="6966" y="1120"/>
                  </a:lnTo>
                  <a:lnTo>
                    <a:pt x="7186" y="1242"/>
                  </a:lnTo>
                  <a:lnTo>
                    <a:pt x="7405" y="1388"/>
                  </a:lnTo>
                  <a:lnTo>
                    <a:pt x="7770" y="1656"/>
                  </a:lnTo>
                  <a:lnTo>
                    <a:pt x="8062" y="1924"/>
                  </a:lnTo>
                  <a:lnTo>
                    <a:pt x="8306" y="214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8" name="Google Shape;508;p40"/>
            <p:cNvSpPr/>
            <p:nvPr/>
          </p:nvSpPr>
          <p:spPr>
            <a:xfrm>
              <a:off x="2141650" y="1303650"/>
              <a:ext cx="207675" cy="53600"/>
            </a:xfrm>
            <a:custGeom>
              <a:rect b="b" l="l" r="r" t="t"/>
              <a:pathLst>
                <a:path extrusionOk="0" fill="none" h="2144" w="8307">
                  <a:moveTo>
                    <a:pt x="1" y="2143"/>
                  </a:moveTo>
                  <a:lnTo>
                    <a:pt x="1" y="2143"/>
                  </a:lnTo>
                  <a:lnTo>
                    <a:pt x="245" y="1924"/>
                  </a:lnTo>
                  <a:lnTo>
                    <a:pt x="537" y="1656"/>
                  </a:lnTo>
                  <a:lnTo>
                    <a:pt x="902" y="1388"/>
                  </a:lnTo>
                  <a:lnTo>
                    <a:pt x="1121" y="1242"/>
                  </a:lnTo>
                  <a:lnTo>
                    <a:pt x="1341" y="1120"/>
                  </a:lnTo>
                  <a:lnTo>
                    <a:pt x="1608" y="999"/>
                  </a:lnTo>
                  <a:lnTo>
                    <a:pt x="1876" y="877"/>
                  </a:lnTo>
                  <a:lnTo>
                    <a:pt x="2193" y="780"/>
                  </a:lnTo>
                  <a:lnTo>
                    <a:pt x="2534" y="682"/>
                  </a:lnTo>
                  <a:lnTo>
                    <a:pt x="2899" y="609"/>
                  </a:lnTo>
                  <a:lnTo>
                    <a:pt x="3289" y="536"/>
                  </a:lnTo>
                  <a:lnTo>
                    <a:pt x="3703" y="512"/>
                  </a:lnTo>
                  <a:lnTo>
                    <a:pt x="4141" y="487"/>
                  </a:lnTo>
                  <a:lnTo>
                    <a:pt x="4141" y="487"/>
                  </a:lnTo>
                  <a:lnTo>
                    <a:pt x="4726" y="512"/>
                  </a:lnTo>
                  <a:lnTo>
                    <a:pt x="5286" y="560"/>
                  </a:lnTo>
                  <a:lnTo>
                    <a:pt x="5773" y="609"/>
                  </a:lnTo>
                  <a:lnTo>
                    <a:pt x="6236" y="682"/>
                  </a:lnTo>
                  <a:lnTo>
                    <a:pt x="6650" y="780"/>
                  </a:lnTo>
                  <a:lnTo>
                    <a:pt x="7015" y="853"/>
                  </a:lnTo>
                  <a:lnTo>
                    <a:pt x="7575" y="1023"/>
                  </a:lnTo>
                  <a:lnTo>
                    <a:pt x="7575" y="1023"/>
                  </a:lnTo>
                  <a:lnTo>
                    <a:pt x="7746" y="1047"/>
                  </a:lnTo>
                  <a:lnTo>
                    <a:pt x="7746" y="1047"/>
                  </a:lnTo>
                  <a:lnTo>
                    <a:pt x="7916" y="1023"/>
                  </a:lnTo>
                  <a:lnTo>
                    <a:pt x="8062" y="950"/>
                  </a:lnTo>
                  <a:lnTo>
                    <a:pt x="8062" y="950"/>
                  </a:lnTo>
                  <a:lnTo>
                    <a:pt x="8160" y="853"/>
                  </a:lnTo>
                  <a:lnTo>
                    <a:pt x="8233" y="755"/>
                  </a:lnTo>
                  <a:lnTo>
                    <a:pt x="8282" y="633"/>
                  </a:lnTo>
                  <a:lnTo>
                    <a:pt x="8306" y="487"/>
                  </a:lnTo>
                  <a:lnTo>
                    <a:pt x="8306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9" name="Google Shape;509;p40"/>
            <p:cNvSpPr/>
            <p:nvPr/>
          </p:nvSpPr>
          <p:spPr>
            <a:xfrm>
              <a:off x="1934025" y="1001650"/>
              <a:ext cx="207650" cy="331250"/>
            </a:xfrm>
            <a:custGeom>
              <a:rect b="b" l="l" r="r" t="t"/>
              <a:pathLst>
                <a:path extrusionOk="0" fill="none" h="13250" w="8306">
                  <a:moveTo>
                    <a:pt x="8306" y="2192"/>
                  </a:moveTo>
                  <a:lnTo>
                    <a:pt x="8306" y="13249"/>
                  </a:lnTo>
                  <a:lnTo>
                    <a:pt x="8306" y="13249"/>
                  </a:lnTo>
                  <a:lnTo>
                    <a:pt x="8062" y="13030"/>
                  </a:lnTo>
                  <a:lnTo>
                    <a:pt x="7770" y="12762"/>
                  </a:lnTo>
                  <a:lnTo>
                    <a:pt x="7405" y="12494"/>
                  </a:lnTo>
                  <a:lnTo>
                    <a:pt x="7186" y="12348"/>
                  </a:lnTo>
                  <a:lnTo>
                    <a:pt x="6966" y="12226"/>
                  </a:lnTo>
                  <a:lnTo>
                    <a:pt x="6699" y="12105"/>
                  </a:lnTo>
                  <a:lnTo>
                    <a:pt x="6431" y="11983"/>
                  </a:lnTo>
                  <a:lnTo>
                    <a:pt x="6114" y="11885"/>
                  </a:lnTo>
                  <a:lnTo>
                    <a:pt x="5773" y="11788"/>
                  </a:lnTo>
                  <a:lnTo>
                    <a:pt x="5408" y="11715"/>
                  </a:lnTo>
                  <a:lnTo>
                    <a:pt x="5018" y="11642"/>
                  </a:lnTo>
                  <a:lnTo>
                    <a:pt x="4604" y="11617"/>
                  </a:lnTo>
                  <a:lnTo>
                    <a:pt x="4166" y="11593"/>
                  </a:lnTo>
                  <a:lnTo>
                    <a:pt x="4166" y="11593"/>
                  </a:lnTo>
                  <a:lnTo>
                    <a:pt x="3581" y="11617"/>
                  </a:lnTo>
                  <a:lnTo>
                    <a:pt x="3021" y="11666"/>
                  </a:lnTo>
                  <a:lnTo>
                    <a:pt x="2534" y="11715"/>
                  </a:lnTo>
                  <a:lnTo>
                    <a:pt x="2071" y="11788"/>
                  </a:lnTo>
                  <a:lnTo>
                    <a:pt x="1657" y="11885"/>
                  </a:lnTo>
                  <a:lnTo>
                    <a:pt x="1292" y="11958"/>
                  </a:lnTo>
                  <a:lnTo>
                    <a:pt x="732" y="12129"/>
                  </a:lnTo>
                  <a:lnTo>
                    <a:pt x="732" y="12129"/>
                  </a:lnTo>
                  <a:lnTo>
                    <a:pt x="561" y="12153"/>
                  </a:lnTo>
                  <a:lnTo>
                    <a:pt x="561" y="12153"/>
                  </a:lnTo>
                  <a:lnTo>
                    <a:pt x="391" y="12129"/>
                  </a:lnTo>
                  <a:lnTo>
                    <a:pt x="245" y="12056"/>
                  </a:lnTo>
                  <a:lnTo>
                    <a:pt x="245" y="12056"/>
                  </a:lnTo>
                  <a:lnTo>
                    <a:pt x="147" y="11958"/>
                  </a:lnTo>
                  <a:lnTo>
                    <a:pt x="74" y="11861"/>
                  </a:lnTo>
                  <a:lnTo>
                    <a:pt x="25" y="11739"/>
                  </a:lnTo>
                  <a:lnTo>
                    <a:pt x="1" y="11593"/>
                  </a:lnTo>
                  <a:lnTo>
                    <a:pt x="1" y="1656"/>
                  </a:lnTo>
                  <a:lnTo>
                    <a:pt x="1" y="1656"/>
                  </a:lnTo>
                  <a:lnTo>
                    <a:pt x="25" y="1534"/>
                  </a:lnTo>
                  <a:lnTo>
                    <a:pt x="50" y="1437"/>
                  </a:lnTo>
                  <a:lnTo>
                    <a:pt x="123" y="1315"/>
                  </a:lnTo>
                  <a:lnTo>
                    <a:pt x="196" y="1242"/>
                  </a:lnTo>
                  <a:lnTo>
                    <a:pt x="196" y="1242"/>
                  </a:lnTo>
                  <a:lnTo>
                    <a:pt x="342" y="1120"/>
                  </a:lnTo>
                  <a:lnTo>
                    <a:pt x="512" y="974"/>
                  </a:lnTo>
                  <a:lnTo>
                    <a:pt x="926" y="755"/>
                  </a:lnTo>
                  <a:lnTo>
                    <a:pt x="1389" y="536"/>
                  </a:lnTo>
                  <a:lnTo>
                    <a:pt x="1901" y="341"/>
                  </a:lnTo>
                  <a:lnTo>
                    <a:pt x="2461" y="195"/>
                  </a:lnTo>
                  <a:lnTo>
                    <a:pt x="3021" y="73"/>
                  </a:lnTo>
                  <a:lnTo>
                    <a:pt x="3581" y="24"/>
                  </a:lnTo>
                  <a:lnTo>
                    <a:pt x="4166" y="0"/>
                  </a:lnTo>
                  <a:lnTo>
                    <a:pt x="4166" y="0"/>
                  </a:lnTo>
                  <a:lnTo>
                    <a:pt x="4531" y="0"/>
                  </a:lnTo>
                  <a:lnTo>
                    <a:pt x="4872" y="49"/>
                  </a:lnTo>
                  <a:lnTo>
                    <a:pt x="5213" y="98"/>
                  </a:lnTo>
                  <a:lnTo>
                    <a:pt x="5530" y="171"/>
                  </a:lnTo>
                  <a:lnTo>
                    <a:pt x="5822" y="268"/>
                  </a:lnTo>
                  <a:lnTo>
                    <a:pt x="6114" y="365"/>
                  </a:lnTo>
                  <a:lnTo>
                    <a:pt x="6358" y="487"/>
                  </a:lnTo>
                  <a:lnTo>
                    <a:pt x="6626" y="609"/>
                  </a:lnTo>
                  <a:lnTo>
                    <a:pt x="7064" y="901"/>
                  </a:lnTo>
                  <a:lnTo>
                    <a:pt x="7429" y="1169"/>
                  </a:lnTo>
                  <a:lnTo>
                    <a:pt x="7746" y="1437"/>
                  </a:lnTo>
                  <a:lnTo>
                    <a:pt x="8014" y="1681"/>
                  </a:lnTo>
                  <a:lnTo>
                    <a:pt x="8014" y="1681"/>
                  </a:lnTo>
                  <a:lnTo>
                    <a:pt x="8136" y="1802"/>
                  </a:lnTo>
                  <a:lnTo>
                    <a:pt x="8136" y="1802"/>
                  </a:lnTo>
                  <a:lnTo>
                    <a:pt x="8209" y="1875"/>
                  </a:lnTo>
                  <a:lnTo>
                    <a:pt x="8257" y="1973"/>
                  </a:lnTo>
                  <a:lnTo>
                    <a:pt x="8306" y="2095"/>
                  </a:lnTo>
                  <a:lnTo>
                    <a:pt x="8306" y="2192"/>
                  </a:lnTo>
                  <a:lnTo>
                    <a:pt x="8306" y="2192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0" name="Google Shape;510;p40"/>
            <p:cNvSpPr/>
            <p:nvPr/>
          </p:nvSpPr>
          <p:spPr>
            <a:xfrm>
              <a:off x="2141650" y="1001650"/>
              <a:ext cx="207675" cy="331250"/>
            </a:xfrm>
            <a:custGeom>
              <a:rect b="b" l="l" r="r" t="t"/>
              <a:pathLst>
                <a:path extrusionOk="0" fill="none" h="13250" w="8307">
                  <a:moveTo>
                    <a:pt x="1" y="2192"/>
                  </a:moveTo>
                  <a:lnTo>
                    <a:pt x="1" y="13249"/>
                  </a:lnTo>
                  <a:lnTo>
                    <a:pt x="1" y="13249"/>
                  </a:lnTo>
                  <a:lnTo>
                    <a:pt x="245" y="13030"/>
                  </a:lnTo>
                  <a:lnTo>
                    <a:pt x="537" y="12762"/>
                  </a:lnTo>
                  <a:lnTo>
                    <a:pt x="902" y="12494"/>
                  </a:lnTo>
                  <a:lnTo>
                    <a:pt x="1121" y="12348"/>
                  </a:lnTo>
                  <a:lnTo>
                    <a:pt x="1341" y="12226"/>
                  </a:lnTo>
                  <a:lnTo>
                    <a:pt x="1608" y="12105"/>
                  </a:lnTo>
                  <a:lnTo>
                    <a:pt x="1876" y="11983"/>
                  </a:lnTo>
                  <a:lnTo>
                    <a:pt x="2193" y="11885"/>
                  </a:lnTo>
                  <a:lnTo>
                    <a:pt x="2534" y="11788"/>
                  </a:lnTo>
                  <a:lnTo>
                    <a:pt x="2899" y="11715"/>
                  </a:lnTo>
                  <a:lnTo>
                    <a:pt x="3289" y="11642"/>
                  </a:lnTo>
                  <a:lnTo>
                    <a:pt x="3703" y="11617"/>
                  </a:lnTo>
                  <a:lnTo>
                    <a:pt x="4141" y="11593"/>
                  </a:lnTo>
                  <a:lnTo>
                    <a:pt x="4141" y="11593"/>
                  </a:lnTo>
                  <a:lnTo>
                    <a:pt x="4726" y="11617"/>
                  </a:lnTo>
                  <a:lnTo>
                    <a:pt x="5286" y="11666"/>
                  </a:lnTo>
                  <a:lnTo>
                    <a:pt x="5773" y="11715"/>
                  </a:lnTo>
                  <a:lnTo>
                    <a:pt x="6236" y="11788"/>
                  </a:lnTo>
                  <a:lnTo>
                    <a:pt x="6650" y="11885"/>
                  </a:lnTo>
                  <a:lnTo>
                    <a:pt x="7015" y="11958"/>
                  </a:lnTo>
                  <a:lnTo>
                    <a:pt x="7575" y="12129"/>
                  </a:lnTo>
                  <a:lnTo>
                    <a:pt x="7575" y="12129"/>
                  </a:lnTo>
                  <a:lnTo>
                    <a:pt x="7746" y="12153"/>
                  </a:lnTo>
                  <a:lnTo>
                    <a:pt x="7746" y="12153"/>
                  </a:lnTo>
                  <a:lnTo>
                    <a:pt x="7916" y="12129"/>
                  </a:lnTo>
                  <a:lnTo>
                    <a:pt x="8062" y="12056"/>
                  </a:lnTo>
                  <a:lnTo>
                    <a:pt x="8062" y="12056"/>
                  </a:lnTo>
                  <a:lnTo>
                    <a:pt x="8160" y="11958"/>
                  </a:lnTo>
                  <a:lnTo>
                    <a:pt x="8233" y="11861"/>
                  </a:lnTo>
                  <a:lnTo>
                    <a:pt x="8282" y="11739"/>
                  </a:lnTo>
                  <a:lnTo>
                    <a:pt x="8306" y="11593"/>
                  </a:lnTo>
                  <a:lnTo>
                    <a:pt x="8306" y="1656"/>
                  </a:lnTo>
                  <a:lnTo>
                    <a:pt x="8306" y="1656"/>
                  </a:lnTo>
                  <a:lnTo>
                    <a:pt x="8282" y="1534"/>
                  </a:lnTo>
                  <a:lnTo>
                    <a:pt x="8257" y="1437"/>
                  </a:lnTo>
                  <a:lnTo>
                    <a:pt x="8184" y="1315"/>
                  </a:lnTo>
                  <a:lnTo>
                    <a:pt x="8111" y="1242"/>
                  </a:lnTo>
                  <a:lnTo>
                    <a:pt x="8111" y="1242"/>
                  </a:lnTo>
                  <a:lnTo>
                    <a:pt x="7965" y="1120"/>
                  </a:lnTo>
                  <a:lnTo>
                    <a:pt x="7795" y="974"/>
                  </a:lnTo>
                  <a:lnTo>
                    <a:pt x="7381" y="755"/>
                  </a:lnTo>
                  <a:lnTo>
                    <a:pt x="6918" y="536"/>
                  </a:lnTo>
                  <a:lnTo>
                    <a:pt x="6406" y="341"/>
                  </a:lnTo>
                  <a:lnTo>
                    <a:pt x="5846" y="195"/>
                  </a:lnTo>
                  <a:lnTo>
                    <a:pt x="5286" y="73"/>
                  </a:lnTo>
                  <a:lnTo>
                    <a:pt x="4726" y="24"/>
                  </a:lnTo>
                  <a:lnTo>
                    <a:pt x="4141" y="0"/>
                  </a:lnTo>
                  <a:lnTo>
                    <a:pt x="4141" y="0"/>
                  </a:lnTo>
                  <a:lnTo>
                    <a:pt x="3776" y="0"/>
                  </a:lnTo>
                  <a:lnTo>
                    <a:pt x="3435" y="49"/>
                  </a:lnTo>
                  <a:lnTo>
                    <a:pt x="3094" y="98"/>
                  </a:lnTo>
                  <a:lnTo>
                    <a:pt x="2777" y="171"/>
                  </a:lnTo>
                  <a:lnTo>
                    <a:pt x="2485" y="268"/>
                  </a:lnTo>
                  <a:lnTo>
                    <a:pt x="2193" y="365"/>
                  </a:lnTo>
                  <a:lnTo>
                    <a:pt x="1949" y="487"/>
                  </a:lnTo>
                  <a:lnTo>
                    <a:pt x="1681" y="609"/>
                  </a:lnTo>
                  <a:lnTo>
                    <a:pt x="1243" y="901"/>
                  </a:lnTo>
                  <a:lnTo>
                    <a:pt x="878" y="1169"/>
                  </a:lnTo>
                  <a:lnTo>
                    <a:pt x="561" y="1437"/>
                  </a:lnTo>
                  <a:lnTo>
                    <a:pt x="293" y="1681"/>
                  </a:lnTo>
                  <a:lnTo>
                    <a:pt x="293" y="1681"/>
                  </a:lnTo>
                  <a:lnTo>
                    <a:pt x="171" y="1802"/>
                  </a:lnTo>
                  <a:lnTo>
                    <a:pt x="171" y="1802"/>
                  </a:lnTo>
                  <a:lnTo>
                    <a:pt x="98" y="1875"/>
                  </a:lnTo>
                  <a:lnTo>
                    <a:pt x="50" y="1973"/>
                  </a:lnTo>
                  <a:lnTo>
                    <a:pt x="1" y="2095"/>
                  </a:lnTo>
                  <a:lnTo>
                    <a:pt x="1" y="2192"/>
                  </a:lnTo>
                  <a:lnTo>
                    <a:pt x="1" y="2192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11" name="Google Shape;511;p40"/>
          <p:cNvSpPr/>
          <p:nvPr/>
        </p:nvSpPr>
        <p:spPr>
          <a:xfrm>
            <a:off x="2058752" y="1074873"/>
            <a:ext cx="298238" cy="296506"/>
          </a:xfrm>
          <a:custGeom>
            <a:rect b="b" l="l" r="r" t="t"/>
            <a:pathLst>
              <a:path extrusionOk="0" fill="none" h="16611" w="16708">
                <a:moveTo>
                  <a:pt x="414" y="8842"/>
                </a:moveTo>
                <a:lnTo>
                  <a:pt x="8403" y="1048"/>
                </a:lnTo>
                <a:lnTo>
                  <a:pt x="8403" y="1048"/>
                </a:lnTo>
                <a:lnTo>
                  <a:pt x="8500" y="951"/>
                </a:lnTo>
                <a:lnTo>
                  <a:pt x="8597" y="829"/>
                </a:lnTo>
                <a:lnTo>
                  <a:pt x="8865" y="658"/>
                </a:lnTo>
                <a:lnTo>
                  <a:pt x="9158" y="488"/>
                </a:lnTo>
                <a:lnTo>
                  <a:pt x="9450" y="317"/>
                </a:lnTo>
                <a:lnTo>
                  <a:pt x="9450" y="317"/>
                </a:lnTo>
                <a:lnTo>
                  <a:pt x="9839" y="171"/>
                </a:lnTo>
                <a:lnTo>
                  <a:pt x="10180" y="74"/>
                </a:lnTo>
                <a:lnTo>
                  <a:pt x="10497" y="25"/>
                </a:lnTo>
                <a:lnTo>
                  <a:pt x="10814" y="1"/>
                </a:lnTo>
                <a:lnTo>
                  <a:pt x="15344" y="1"/>
                </a:lnTo>
                <a:lnTo>
                  <a:pt x="15344" y="1"/>
                </a:lnTo>
                <a:lnTo>
                  <a:pt x="15465" y="1"/>
                </a:lnTo>
                <a:lnTo>
                  <a:pt x="15587" y="49"/>
                </a:lnTo>
                <a:lnTo>
                  <a:pt x="15855" y="122"/>
                </a:lnTo>
                <a:lnTo>
                  <a:pt x="16099" y="269"/>
                </a:lnTo>
                <a:lnTo>
                  <a:pt x="16294" y="415"/>
                </a:lnTo>
                <a:lnTo>
                  <a:pt x="16294" y="415"/>
                </a:lnTo>
                <a:lnTo>
                  <a:pt x="16391" y="537"/>
                </a:lnTo>
                <a:lnTo>
                  <a:pt x="16488" y="658"/>
                </a:lnTo>
                <a:lnTo>
                  <a:pt x="16561" y="780"/>
                </a:lnTo>
                <a:lnTo>
                  <a:pt x="16610" y="902"/>
                </a:lnTo>
                <a:lnTo>
                  <a:pt x="16659" y="1048"/>
                </a:lnTo>
                <a:lnTo>
                  <a:pt x="16683" y="1170"/>
                </a:lnTo>
                <a:lnTo>
                  <a:pt x="16708" y="1486"/>
                </a:lnTo>
                <a:lnTo>
                  <a:pt x="16708" y="5992"/>
                </a:lnTo>
                <a:lnTo>
                  <a:pt x="16708" y="5992"/>
                </a:lnTo>
                <a:lnTo>
                  <a:pt x="16683" y="6309"/>
                </a:lnTo>
                <a:lnTo>
                  <a:pt x="16635" y="6625"/>
                </a:lnTo>
                <a:lnTo>
                  <a:pt x="16537" y="6942"/>
                </a:lnTo>
                <a:lnTo>
                  <a:pt x="16391" y="7258"/>
                </a:lnTo>
                <a:lnTo>
                  <a:pt x="16391" y="7258"/>
                </a:lnTo>
                <a:lnTo>
                  <a:pt x="16342" y="7453"/>
                </a:lnTo>
                <a:lnTo>
                  <a:pt x="16294" y="7624"/>
                </a:lnTo>
                <a:lnTo>
                  <a:pt x="16196" y="7770"/>
                </a:lnTo>
                <a:lnTo>
                  <a:pt x="16123" y="7916"/>
                </a:lnTo>
                <a:lnTo>
                  <a:pt x="15928" y="8160"/>
                </a:lnTo>
                <a:lnTo>
                  <a:pt x="15758" y="8403"/>
                </a:lnTo>
                <a:lnTo>
                  <a:pt x="7891" y="16197"/>
                </a:lnTo>
                <a:lnTo>
                  <a:pt x="7891" y="16197"/>
                </a:lnTo>
                <a:lnTo>
                  <a:pt x="7794" y="16294"/>
                </a:lnTo>
                <a:lnTo>
                  <a:pt x="7696" y="16392"/>
                </a:lnTo>
                <a:lnTo>
                  <a:pt x="7574" y="16465"/>
                </a:lnTo>
                <a:lnTo>
                  <a:pt x="7453" y="16513"/>
                </a:lnTo>
                <a:lnTo>
                  <a:pt x="7185" y="16586"/>
                </a:lnTo>
                <a:lnTo>
                  <a:pt x="6941" y="16611"/>
                </a:lnTo>
                <a:lnTo>
                  <a:pt x="6941" y="16611"/>
                </a:lnTo>
                <a:lnTo>
                  <a:pt x="6649" y="16586"/>
                </a:lnTo>
                <a:lnTo>
                  <a:pt x="6503" y="16562"/>
                </a:lnTo>
                <a:lnTo>
                  <a:pt x="6381" y="16513"/>
                </a:lnTo>
                <a:lnTo>
                  <a:pt x="6235" y="16465"/>
                </a:lnTo>
                <a:lnTo>
                  <a:pt x="6113" y="16392"/>
                </a:lnTo>
                <a:lnTo>
                  <a:pt x="5991" y="16294"/>
                </a:lnTo>
                <a:lnTo>
                  <a:pt x="5894" y="16197"/>
                </a:lnTo>
                <a:lnTo>
                  <a:pt x="414" y="10839"/>
                </a:lnTo>
                <a:lnTo>
                  <a:pt x="414" y="10839"/>
                </a:lnTo>
                <a:lnTo>
                  <a:pt x="268" y="10595"/>
                </a:lnTo>
                <a:lnTo>
                  <a:pt x="122" y="10352"/>
                </a:lnTo>
                <a:lnTo>
                  <a:pt x="24" y="10108"/>
                </a:lnTo>
                <a:lnTo>
                  <a:pt x="0" y="10011"/>
                </a:lnTo>
                <a:lnTo>
                  <a:pt x="0" y="9889"/>
                </a:lnTo>
                <a:lnTo>
                  <a:pt x="0" y="9889"/>
                </a:lnTo>
                <a:lnTo>
                  <a:pt x="0" y="9718"/>
                </a:lnTo>
                <a:lnTo>
                  <a:pt x="24" y="9597"/>
                </a:lnTo>
                <a:lnTo>
                  <a:pt x="122" y="9329"/>
                </a:lnTo>
                <a:lnTo>
                  <a:pt x="268" y="9061"/>
                </a:lnTo>
                <a:lnTo>
                  <a:pt x="414" y="8842"/>
                </a:lnTo>
                <a:lnTo>
                  <a:pt x="414" y="8842"/>
                </a:lnTo>
                <a:close/>
                <a:moveTo>
                  <a:pt x="12519" y="4190"/>
                </a:moveTo>
                <a:lnTo>
                  <a:pt x="12519" y="4190"/>
                </a:lnTo>
                <a:lnTo>
                  <a:pt x="12689" y="4336"/>
                </a:lnTo>
                <a:lnTo>
                  <a:pt x="12859" y="4433"/>
                </a:lnTo>
                <a:lnTo>
                  <a:pt x="13030" y="4482"/>
                </a:lnTo>
                <a:lnTo>
                  <a:pt x="13249" y="4482"/>
                </a:lnTo>
                <a:lnTo>
                  <a:pt x="13249" y="4482"/>
                </a:lnTo>
                <a:lnTo>
                  <a:pt x="13444" y="4482"/>
                </a:lnTo>
                <a:lnTo>
                  <a:pt x="13615" y="4433"/>
                </a:lnTo>
                <a:lnTo>
                  <a:pt x="13761" y="4336"/>
                </a:lnTo>
                <a:lnTo>
                  <a:pt x="13882" y="4190"/>
                </a:lnTo>
                <a:lnTo>
                  <a:pt x="13882" y="4190"/>
                </a:lnTo>
                <a:lnTo>
                  <a:pt x="14029" y="4044"/>
                </a:lnTo>
                <a:lnTo>
                  <a:pt x="14102" y="3873"/>
                </a:lnTo>
                <a:lnTo>
                  <a:pt x="14150" y="3727"/>
                </a:lnTo>
                <a:lnTo>
                  <a:pt x="14175" y="3557"/>
                </a:lnTo>
                <a:lnTo>
                  <a:pt x="14175" y="3557"/>
                </a:lnTo>
                <a:lnTo>
                  <a:pt x="14150" y="3362"/>
                </a:lnTo>
                <a:lnTo>
                  <a:pt x="14102" y="3167"/>
                </a:lnTo>
                <a:lnTo>
                  <a:pt x="14029" y="2996"/>
                </a:lnTo>
                <a:lnTo>
                  <a:pt x="13882" y="2850"/>
                </a:lnTo>
                <a:lnTo>
                  <a:pt x="13882" y="2850"/>
                </a:lnTo>
                <a:lnTo>
                  <a:pt x="13761" y="2728"/>
                </a:lnTo>
                <a:lnTo>
                  <a:pt x="13615" y="2655"/>
                </a:lnTo>
                <a:lnTo>
                  <a:pt x="13444" y="2582"/>
                </a:lnTo>
                <a:lnTo>
                  <a:pt x="13249" y="2558"/>
                </a:lnTo>
                <a:lnTo>
                  <a:pt x="13249" y="2558"/>
                </a:lnTo>
                <a:lnTo>
                  <a:pt x="13030" y="2582"/>
                </a:lnTo>
                <a:lnTo>
                  <a:pt x="12859" y="2655"/>
                </a:lnTo>
                <a:lnTo>
                  <a:pt x="12689" y="2728"/>
                </a:lnTo>
                <a:lnTo>
                  <a:pt x="12519" y="2850"/>
                </a:lnTo>
                <a:lnTo>
                  <a:pt x="12519" y="2850"/>
                </a:lnTo>
                <a:lnTo>
                  <a:pt x="12445" y="2996"/>
                </a:lnTo>
                <a:lnTo>
                  <a:pt x="12372" y="3167"/>
                </a:lnTo>
                <a:lnTo>
                  <a:pt x="12324" y="3362"/>
                </a:lnTo>
                <a:lnTo>
                  <a:pt x="12324" y="3557"/>
                </a:lnTo>
                <a:lnTo>
                  <a:pt x="12324" y="3557"/>
                </a:lnTo>
                <a:lnTo>
                  <a:pt x="12324" y="3727"/>
                </a:lnTo>
                <a:lnTo>
                  <a:pt x="12372" y="3873"/>
                </a:lnTo>
                <a:lnTo>
                  <a:pt x="12445" y="4044"/>
                </a:lnTo>
                <a:lnTo>
                  <a:pt x="12519" y="4190"/>
                </a:lnTo>
                <a:lnTo>
                  <a:pt x="12519" y="4190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2" name="Google Shape;512;p40"/>
          <p:cNvSpPr/>
          <p:nvPr/>
        </p:nvSpPr>
        <p:spPr>
          <a:xfrm>
            <a:off x="2539087" y="1089652"/>
            <a:ext cx="297381" cy="266947"/>
          </a:xfrm>
          <a:custGeom>
            <a:rect b="b" l="l" r="r" t="t"/>
            <a:pathLst>
              <a:path extrusionOk="0" fill="none" h="14955" w="16660">
                <a:moveTo>
                  <a:pt x="12373" y="1"/>
                </a:moveTo>
                <a:lnTo>
                  <a:pt x="12373" y="1"/>
                </a:lnTo>
                <a:lnTo>
                  <a:pt x="12032" y="1"/>
                </a:lnTo>
                <a:lnTo>
                  <a:pt x="11691" y="49"/>
                </a:lnTo>
                <a:lnTo>
                  <a:pt x="11350" y="123"/>
                </a:lnTo>
                <a:lnTo>
                  <a:pt x="11033" y="196"/>
                </a:lnTo>
                <a:lnTo>
                  <a:pt x="10716" y="317"/>
                </a:lnTo>
                <a:lnTo>
                  <a:pt x="10424" y="464"/>
                </a:lnTo>
                <a:lnTo>
                  <a:pt x="10132" y="610"/>
                </a:lnTo>
                <a:lnTo>
                  <a:pt x="9864" y="804"/>
                </a:lnTo>
                <a:lnTo>
                  <a:pt x="9620" y="999"/>
                </a:lnTo>
                <a:lnTo>
                  <a:pt x="9377" y="1219"/>
                </a:lnTo>
                <a:lnTo>
                  <a:pt x="9158" y="1462"/>
                </a:lnTo>
                <a:lnTo>
                  <a:pt x="8939" y="1706"/>
                </a:lnTo>
                <a:lnTo>
                  <a:pt x="8768" y="1974"/>
                </a:lnTo>
                <a:lnTo>
                  <a:pt x="8598" y="2266"/>
                </a:lnTo>
                <a:lnTo>
                  <a:pt x="8451" y="2558"/>
                </a:lnTo>
                <a:lnTo>
                  <a:pt x="8330" y="2850"/>
                </a:lnTo>
                <a:lnTo>
                  <a:pt x="8330" y="2850"/>
                </a:lnTo>
                <a:lnTo>
                  <a:pt x="8208" y="2558"/>
                </a:lnTo>
                <a:lnTo>
                  <a:pt x="8062" y="2266"/>
                </a:lnTo>
                <a:lnTo>
                  <a:pt x="7891" y="1974"/>
                </a:lnTo>
                <a:lnTo>
                  <a:pt x="7721" y="1706"/>
                </a:lnTo>
                <a:lnTo>
                  <a:pt x="7502" y="1462"/>
                </a:lnTo>
                <a:lnTo>
                  <a:pt x="7282" y="1219"/>
                </a:lnTo>
                <a:lnTo>
                  <a:pt x="7039" y="999"/>
                </a:lnTo>
                <a:lnTo>
                  <a:pt x="6795" y="804"/>
                </a:lnTo>
                <a:lnTo>
                  <a:pt x="6527" y="610"/>
                </a:lnTo>
                <a:lnTo>
                  <a:pt x="6235" y="464"/>
                </a:lnTo>
                <a:lnTo>
                  <a:pt x="5943" y="317"/>
                </a:lnTo>
                <a:lnTo>
                  <a:pt x="5626" y="196"/>
                </a:lnTo>
                <a:lnTo>
                  <a:pt x="5310" y="123"/>
                </a:lnTo>
                <a:lnTo>
                  <a:pt x="4969" y="49"/>
                </a:lnTo>
                <a:lnTo>
                  <a:pt x="4628" y="1"/>
                </a:lnTo>
                <a:lnTo>
                  <a:pt x="4287" y="1"/>
                </a:lnTo>
                <a:lnTo>
                  <a:pt x="4287" y="1"/>
                </a:lnTo>
                <a:lnTo>
                  <a:pt x="3848" y="25"/>
                </a:lnTo>
                <a:lnTo>
                  <a:pt x="3434" y="74"/>
                </a:lnTo>
                <a:lnTo>
                  <a:pt x="3020" y="196"/>
                </a:lnTo>
                <a:lnTo>
                  <a:pt x="2606" y="342"/>
                </a:lnTo>
                <a:lnTo>
                  <a:pt x="2241" y="512"/>
                </a:lnTo>
                <a:lnTo>
                  <a:pt x="1900" y="731"/>
                </a:lnTo>
                <a:lnTo>
                  <a:pt x="1559" y="975"/>
                </a:lnTo>
                <a:lnTo>
                  <a:pt x="1267" y="1243"/>
                </a:lnTo>
                <a:lnTo>
                  <a:pt x="974" y="1560"/>
                </a:lnTo>
                <a:lnTo>
                  <a:pt x="731" y="1876"/>
                </a:lnTo>
                <a:lnTo>
                  <a:pt x="512" y="2241"/>
                </a:lnTo>
                <a:lnTo>
                  <a:pt x="341" y="2607"/>
                </a:lnTo>
                <a:lnTo>
                  <a:pt x="195" y="2996"/>
                </a:lnTo>
                <a:lnTo>
                  <a:pt x="98" y="3410"/>
                </a:lnTo>
                <a:lnTo>
                  <a:pt x="25" y="3849"/>
                </a:lnTo>
                <a:lnTo>
                  <a:pt x="0" y="4287"/>
                </a:lnTo>
                <a:lnTo>
                  <a:pt x="0" y="4287"/>
                </a:lnTo>
                <a:lnTo>
                  <a:pt x="0" y="4580"/>
                </a:lnTo>
                <a:lnTo>
                  <a:pt x="25" y="4872"/>
                </a:lnTo>
                <a:lnTo>
                  <a:pt x="122" y="5432"/>
                </a:lnTo>
                <a:lnTo>
                  <a:pt x="244" y="5992"/>
                </a:lnTo>
                <a:lnTo>
                  <a:pt x="439" y="6528"/>
                </a:lnTo>
                <a:lnTo>
                  <a:pt x="658" y="7039"/>
                </a:lnTo>
                <a:lnTo>
                  <a:pt x="926" y="7526"/>
                </a:lnTo>
                <a:lnTo>
                  <a:pt x="1194" y="7989"/>
                </a:lnTo>
                <a:lnTo>
                  <a:pt x="1510" y="8452"/>
                </a:lnTo>
                <a:lnTo>
                  <a:pt x="1851" y="8890"/>
                </a:lnTo>
                <a:lnTo>
                  <a:pt x="2192" y="9304"/>
                </a:lnTo>
                <a:lnTo>
                  <a:pt x="2558" y="9718"/>
                </a:lnTo>
                <a:lnTo>
                  <a:pt x="2923" y="10108"/>
                </a:lnTo>
                <a:lnTo>
                  <a:pt x="3629" y="10839"/>
                </a:lnTo>
                <a:lnTo>
                  <a:pt x="4287" y="11496"/>
                </a:lnTo>
                <a:lnTo>
                  <a:pt x="4287" y="11496"/>
                </a:lnTo>
                <a:lnTo>
                  <a:pt x="4847" y="12032"/>
                </a:lnTo>
                <a:lnTo>
                  <a:pt x="5480" y="12592"/>
                </a:lnTo>
                <a:lnTo>
                  <a:pt x="6820" y="13737"/>
                </a:lnTo>
                <a:lnTo>
                  <a:pt x="7891" y="14614"/>
                </a:lnTo>
                <a:lnTo>
                  <a:pt x="8330" y="14955"/>
                </a:lnTo>
                <a:lnTo>
                  <a:pt x="8330" y="14955"/>
                </a:lnTo>
                <a:lnTo>
                  <a:pt x="8768" y="14614"/>
                </a:lnTo>
                <a:lnTo>
                  <a:pt x="9815" y="13761"/>
                </a:lnTo>
                <a:lnTo>
                  <a:pt x="11155" y="12617"/>
                </a:lnTo>
                <a:lnTo>
                  <a:pt x="11788" y="12056"/>
                </a:lnTo>
                <a:lnTo>
                  <a:pt x="12373" y="11496"/>
                </a:lnTo>
                <a:lnTo>
                  <a:pt x="12373" y="11496"/>
                </a:lnTo>
                <a:lnTo>
                  <a:pt x="13030" y="10839"/>
                </a:lnTo>
                <a:lnTo>
                  <a:pt x="13736" y="10108"/>
                </a:lnTo>
                <a:lnTo>
                  <a:pt x="14102" y="9718"/>
                </a:lnTo>
                <a:lnTo>
                  <a:pt x="14467" y="9304"/>
                </a:lnTo>
                <a:lnTo>
                  <a:pt x="14808" y="8890"/>
                </a:lnTo>
                <a:lnTo>
                  <a:pt x="15149" y="8452"/>
                </a:lnTo>
                <a:lnTo>
                  <a:pt x="15466" y="7989"/>
                </a:lnTo>
                <a:lnTo>
                  <a:pt x="15734" y="7526"/>
                </a:lnTo>
                <a:lnTo>
                  <a:pt x="16001" y="7039"/>
                </a:lnTo>
                <a:lnTo>
                  <a:pt x="16221" y="6528"/>
                </a:lnTo>
                <a:lnTo>
                  <a:pt x="16416" y="5992"/>
                </a:lnTo>
                <a:lnTo>
                  <a:pt x="16537" y="5432"/>
                </a:lnTo>
                <a:lnTo>
                  <a:pt x="16635" y="4872"/>
                </a:lnTo>
                <a:lnTo>
                  <a:pt x="16659" y="4580"/>
                </a:lnTo>
                <a:lnTo>
                  <a:pt x="16659" y="4287"/>
                </a:lnTo>
                <a:lnTo>
                  <a:pt x="16659" y="4287"/>
                </a:lnTo>
                <a:lnTo>
                  <a:pt x="16635" y="3849"/>
                </a:lnTo>
                <a:lnTo>
                  <a:pt x="16562" y="3410"/>
                </a:lnTo>
                <a:lnTo>
                  <a:pt x="16464" y="2996"/>
                </a:lnTo>
                <a:lnTo>
                  <a:pt x="16318" y="2607"/>
                </a:lnTo>
                <a:lnTo>
                  <a:pt x="16148" y="2241"/>
                </a:lnTo>
                <a:lnTo>
                  <a:pt x="15928" y="1876"/>
                </a:lnTo>
                <a:lnTo>
                  <a:pt x="15685" y="1560"/>
                </a:lnTo>
                <a:lnTo>
                  <a:pt x="15393" y="1243"/>
                </a:lnTo>
                <a:lnTo>
                  <a:pt x="15100" y="975"/>
                </a:lnTo>
                <a:lnTo>
                  <a:pt x="14759" y="731"/>
                </a:lnTo>
                <a:lnTo>
                  <a:pt x="14418" y="512"/>
                </a:lnTo>
                <a:lnTo>
                  <a:pt x="14053" y="342"/>
                </a:lnTo>
                <a:lnTo>
                  <a:pt x="13639" y="196"/>
                </a:lnTo>
                <a:lnTo>
                  <a:pt x="13225" y="74"/>
                </a:lnTo>
                <a:lnTo>
                  <a:pt x="12811" y="25"/>
                </a:lnTo>
                <a:lnTo>
                  <a:pt x="12373" y="1"/>
                </a:lnTo>
                <a:lnTo>
                  <a:pt x="12373" y="1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3" name="Google Shape;513;p40"/>
          <p:cNvSpPr/>
          <p:nvPr/>
        </p:nvSpPr>
        <p:spPr>
          <a:xfrm>
            <a:off x="3023330" y="1091829"/>
            <a:ext cx="288688" cy="262591"/>
          </a:xfrm>
          <a:custGeom>
            <a:rect b="b" l="l" r="r" t="t"/>
            <a:pathLst>
              <a:path extrusionOk="0" fill="none" h="14711" w="16173">
                <a:moveTo>
                  <a:pt x="8087" y="1"/>
                </a:moveTo>
                <a:lnTo>
                  <a:pt x="8087" y="1"/>
                </a:lnTo>
                <a:lnTo>
                  <a:pt x="7672" y="1"/>
                </a:lnTo>
                <a:lnTo>
                  <a:pt x="7258" y="25"/>
                </a:lnTo>
                <a:lnTo>
                  <a:pt x="6844" y="74"/>
                </a:lnTo>
                <a:lnTo>
                  <a:pt x="6455" y="122"/>
                </a:lnTo>
                <a:lnTo>
                  <a:pt x="6065" y="195"/>
                </a:lnTo>
                <a:lnTo>
                  <a:pt x="5675" y="293"/>
                </a:lnTo>
                <a:lnTo>
                  <a:pt x="5310" y="415"/>
                </a:lnTo>
                <a:lnTo>
                  <a:pt x="4945" y="536"/>
                </a:lnTo>
                <a:lnTo>
                  <a:pt x="4579" y="658"/>
                </a:lnTo>
                <a:lnTo>
                  <a:pt x="4238" y="829"/>
                </a:lnTo>
                <a:lnTo>
                  <a:pt x="3897" y="975"/>
                </a:lnTo>
                <a:lnTo>
                  <a:pt x="3557" y="1170"/>
                </a:lnTo>
                <a:lnTo>
                  <a:pt x="3240" y="1364"/>
                </a:lnTo>
                <a:lnTo>
                  <a:pt x="2948" y="1559"/>
                </a:lnTo>
                <a:lnTo>
                  <a:pt x="2655" y="1778"/>
                </a:lnTo>
                <a:lnTo>
                  <a:pt x="2363" y="1998"/>
                </a:lnTo>
                <a:lnTo>
                  <a:pt x="2095" y="2241"/>
                </a:lnTo>
                <a:lnTo>
                  <a:pt x="1852" y="2485"/>
                </a:lnTo>
                <a:lnTo>
                  <a:pt x="1608" y="2753"/>
                </a:lnTo>
                <a:lnTo>
                  <a:pt x="1389" y="3021"/>
                </a:lnTo>
                <a:lnTo>
                  <a:pt x="1170" y="3288"/>
                </a:lnTo>
                <a:lnTo>
                  <a:pt x="975" y="3581"/>
                </a:lnTo>
                <a:lnTo>
                  <a:pt x="804" y="3873"/>
                </a:lnTo>
                <a:lnTo>
                  <a:pt x="634" y="4190"/>
                </a:lnTo>
                <a:lnTo>
                  <a:pt x="488" y="4506"/>
                </a:lnTo>
                <a:lnTo>
                  <a:pt x="366" y="4823"/>
                </a:lnTo>
                <a:lnTo>
                  <a:pt x="244" y="5139"/>
                </a:lnTo>
                <a:lnTo>
                  <a:pt x="171" y="5480"/>
                </a:lnTo>
                <a:lnTo>
                  <a:pt x="98" y="5821"/>
                </a:lnTo>
                <a:lnTo>
                  <a:pt x="49" y="6162"/>
                </a:lnTo>
                <a:lnTo>
                  <a:pt x="1" y="6503"/>
                </a:lnTo>
                <a:lnTo>
                  <a:pt x="1" y="6869"/>
                </a:lnTo>
                <a:lnTo>
                  <a:pt x="1" y="6869"/>
                </a:lnTo>
                <a:lnTo>
                  <a:pt x="1" y="7234"/>
                </a:lnTo>
                <a:lnTo>
                  <a:pt x="49" y="7624"/>
                </a:lnTo>
                <a:lnTo>
                  <a:pt x="98" y="7989"/>
                </a:lnTo>
                <a:lnTo>
                  <a:pt x="196" y="8330"/>
                </a:lnTo>
                <a:lnTo>
                  <a:pt x="293" y="8695"/>
                </a:lnTo>
                <a:lnTo>
                  <a:pt x="415" y="9036"/>
                </a:lnTo>
                <a:lnTo>
                  <a:pt x="561" y="9377"/>
                </a:lnTo>
                <a:lnTo>
                  <a:pt x="731" y="9718"/>
                </a:lnTo>
                <a:lnTo>
                  <a:pt x="902" y="10035"/>
                </a:lnTo>
                <a:lnTo>
                  <a:pt x="1097" y="10327"/>
                </a:lnTo>
                <a:lnTo>
                  <a:pt x="1340" y="10644"/>
                </a:lnTo>
                <a:lnTo>
                  <a:pt x="1559" y="10936"/>
                </a:lnTo>
                <a:lnTo>
                  <a:pt x="1827" y="11204"/>
                </a:lnTo>
                <a:lnTo>
                  <a:pt x="2095" y="11472"/>
                </a:lnTo>
                <a:lnTo>
                  <a:pt x="2387" y="11740"/>
                </a:lnTo>
                <a:lnTo>
                  <a:pt x="2680" y="11983"/>
                </a:lnTo>
                <a:lnTo>
                  <a:pt x="2680" y="11983"/>
                </a:lnTo>
                <a:lnTo>
                  <a:pt x="2485" y="12349"/>
                </a:lnTo>
                <a:lnTo>
                  <a:pt x="2266" y="12714"/>
                </a:lnTo>
                <a:lnTo>
                  <a:pt x="2022" y="13104"/>
                </a:lnTo>
                <a:lnTo>
                  <a:pt x="1706" y="13469"/>
                </a:lnTo>
                <a:lnTo>
                  <a:pt x="1365" y="13834"/>
                </a:lnTo>
                <a:lnTo>
                  <a:pt x="1170" y="14005"/>
                </a:lnTo>
                <a:lnTo>
                  <a:pt x="951" y="14151"/>
                </a:lnTo>
                <a:lnTo>
                  <a:pt x="731" y="14297"/>
                </a:lnTo>
                <a:lnTo>
                  <a:pt x="512" y="14443"/>
                </a:lnTo>
                <a:lnTo>
                  <a:pt x="269" y="14540"/>
                </a:lnTo>
                <a:lnTo>
                  <a:pt x="1" y="14662"/>
                </a:lnTo>
                <a:lnTo>
                  <a:pt x="1" y="14662"/>
                </a:lnTo>
                <a:lnTo>
                  <a:pt x="122" y="14662"/>
                </a:lnTo>
                <a:lnTo>
                  <a:pt x="488" y="14711"/>
                </a:lnTo>
                <a:lnTo>
                  <a:pt x="1024" y="14711"/>
                </a:lnTo>
                <a:lnTo>
                  <a:pt x="1365" y="14711"/>
                </a:lnTo>
                <a:lnTo>
                  <a:pt x="1706" y="14687"/>
                </a:lnTo>
                <a:lnTo>
                  <a:pt x="2095" y="14614"/>
                </a:lnTo>
                <a:lnTo>
                  <a:pt x="2485" y="14540"/>
                </a:lnTo>
                <a:lnTo>
                  <a:pt x="2899" y="14419"/>
                </a:lnTo>
                <a:lnTo>
                  <a:pt x="3313" y="14273"/>
                </a:lnTo>
                <a:lnTo>
                  <a:pt x="3751" y="14078"/>
                </a:lnTo>
                <a:lnTo>
                  <a:pt x="4165" y="13834"/>
                </a:lnTo>
                <a:lnTo>
                  <a:pt x="4579" y="13566"/>
                </a:lnTo>
                <a:lnTo>
                  <a:pt x="4969" y="13201"/>
                </a:lnTo>
                <a:lnTo>
                  <a:pt x="4969" y="13201"/>
                </a:lnTo>
                <a:lnTo>
                  <a:pt x="5334" y="13323"/>
                </a:lnTo>
                <a:lnTo>
                  <a:pt x="5700" y="13444"/>
                </a:lnTo>
                <a:lnTo>
                  <a:pt x="6089" y="13518"/>
                </a:lnTo>
                <a:lnTo>
                  <a:pt x="6479" y="13591"/>
                </a:lnTo>
                <a:lnTo>
                  <a:pt x="6869" y="13664"/>
                </a:lnTo>
                <a:lnTo>
                  <a:pt x="7258" y="13712"/>
                </a:lnTo>
                <a:lnTo>
                  <a:pt x="7672" y="13737"/>
                </a:lnTo>
                <a:lnTo>
                  <a:pt x="8087" y="13737"/>
                </a:lnTo>
                <a:lnTo>
                  <a:pt x="8087" y="13737"/>
                </a:lnTo>
                <a:lnTo>
                  <a:pt x="8501" y="13737"/>
                </a:lnTo>
                <a:lnTo>
                  <a:pt x="8915" y="13712"/>
                </a:lnTo>
                <a:lnTo>
                  <a:pt x="9329" y="13664"/>
                </a:lnTo>
                <a:lnTo>
                  <a:pt x="9718" y="13591"/>
                </a:lnTo>
                <a:lnTo>
                  <a:pt x="10108" y="13518"/>
                </a:lnTo>
                <a:lnTo>
                  <a:pt x="10498" y="13420"/>
                </a:lnTo>
                <a:lnTo>
                  <a:pt x="10863" y="13323"/>
                </a:lnTo>
                <a:lnTo>
                  <a:pt x="11228" y="13201"/>
                </a:lnTo>
                <a:lnTo>
                  <a:pt x="11594" y="13055"/>
                </a:lnTo>
                <a:lnTo>
                  <a:pt x="11935" y="12909"/>
                </a:lnTo>
                <a:lnTo>
                  <a:pt x="12276" y="12738"/>
                </a:lnTo>
                <a:lnTo>
                  <a:pt x="12617" y="12568"/>
                </a:lnTo>
                <a:lnTo>
                  <a:pt x="12933" y="12373"/>
                </a:lnTo>
                <a:lnTo>
                  <a:pt x="13225" y="12178"/>
                </a:lnTo>
                <a:lnTo>
                  <a:pt x="13518" y="11959"/>
                </a:lnTo>
                <a:lnTo>
                  <a:pt x="13810" y="11715"/>
                </a:lnTo>
                <a:lnTo>
                  <a:pt x="14078" y="11496"/>
                </a:lnTo>
                <a:lnTo>
                  <a:pt x="14321" y="11228"/>
                </a:lnTo>
                <a:lnTo>
                  <a:pt x="14565" y="10985"/>
                </a:lnTo>
                <a:lnTo>
                  <a:pt x="14784" y="10717"/>
                </a:lnTo>
                <a:lnTo>
                  <a:pt x="15003" y="10424"/>
                </a:lnTo>
                <a:lnTo>
                  <a:pt x="15198" y="10132"/>
                </a:lnTo>
                <a:lnTo>
                  <a:pt x="15369" y="9840"/>
                </a:lnTo>
                <a:lnTo>
                  <a:pt x="15539" y="9548"/>
                </a:lnTo>
                <a:lnTo>
                  <a:pt x="15685" y="9231"/>
                </a:lnTo>
                <a:lnTo>
                  <a:pt x="15807" y="8914"/>
                </a:lnTo>
                <a:lnTo>
                  <a:pt x="15929" y="8574"/>
                </a:lnTo>
                <a:lnTo>
                  <a:pt x="16002" y="8257"/>
                </a:lnTo>
                <a:lnTo>
                  <a:pt x="16075" y="7916"/>
                </a:lnTo>
                <a:lnTo>
                  <a:pt x="16124" y="7575"/>
                </a:lnTo>
                <a:lnTo>
                  <a:pt x="16172" y="7210"/>
                </a:lnTo>
                <a:lnTo>
                  <a:pt x="16172" y="6869"/>
                </a:lnTo>
                <a:lnTo>
                  <a:pt x="16172" y="6869"/>
                </a:lnTo>
                <a:lnTo>
                  <a:pt x="16172" y="6503"/>
                </a:lnTo>
                <a:lnTo>
                  <a:pt x="16124" y="6162"/>
                </a:lnTo>
                <a:lnTo>
                  <a:pt x="16075" y="5821"/>
                </a:lnTo>
                <a:lnTo>
                  <a:pt x="16002" y="5480"/>
                </a:lnTo>
                <a:lnTo>
                  <a:pt x="15929" y="5139"/>
                </a:lnTo>
                <a:lnTo>
                  <a:pt x="15807" y="4823"/>
                </a:lnTo>
                <a:lnTo>
                  <a:pt x="15685" y="4506"/>
                </a:lnTo>
                <a:lnTo>
                  <a:pt x="15539" y="4190"/>
                </a:lnTo>
                <a:lnTo>
                  <a:pt x="15369" y="3873"/>
                </a:lnTo>
                <a:lnTo>
                  <a:pt x="15198" y="3581"/>
                </a:lnTo>
                <a:lnTo>
                  <a:pt x="15003" y="3288"/>
                </a:lnTo>
                <a:lnTo>
                  <a:pt x="14784" y="3021"/>
                </a:lnTo>
                <a:lnTo>
                  <a:pt x="14565" y="2753"/>
                </a:lnTo>
                <a:lnTo>
                  <a:pt x="14321" y="2485"/>
                </a:lnTo>
                <a:lnTo>
                  <a:pt x="14078" y="2241"/>
                </a:lnTo>
                <a:lnTo>
                  <a:pt x="13810" y="1998"/>
                </a:lnTo>
                <a:lnTo>
                  <a:pt x="13518" y="1778"/>
                </a:lnTo>
                <a:lnTo>
                  <a:pt x="13225" y="1559"/>
                </a:lnTo>
                <a:lnTo>
                  <a:pt x="12933" y="1364"/>
                </a:lnTo>
                <a:lnTo>
                  <a:pt x="12617" y="1170"/>
                </a:lnTo>
                <a:lnTo>
                  <a:pt x="12276" y="975"/>
                </a:lnTo>
                <a:lnTo>
                  <a:pt x="11935" y="829"/>
                </a:lnTo>
                <a:lnTo>
                  <a:pt x="11594" y="658"/>
                </a:lnTo>
                <a:lnTo>
                  <a:pt x="11228" y="536"/>
                </a:lnTo>
                <a:lnTo>
                  <a:pt x="10863" y="415"/>
                </a:lnTo>
                <a:lnTo>
                  <a:pt x="10498" y="293"/>
                </a:lnTo>
                <a:lnTo>
                  <a:pt x="10108" y="195"/>
                </a:lnTo>
                <a:lnTo>
                  <a:pt x="9718" y="122"/>
                </a:lnTo>
                <a:lnTo>
                  <a:pt x="9329" y="74"/>
                </a:lnTo>
                <a:lnTo>
                  <a:pt x="8915" y="25"/>
                </a:lnTo>
                <a:lnTo>
                  <a:pt x="8501" y="1"/>
                </a:lnTo>
                <a:lnTo>
                  <a:pt x="8087" y="1"/>
                </a:lnTo>
                <a:lnTo>
                  <a:pt x="8087" y="1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4" name="Google Shape;514;p40"/>
          <p:cNvSpPr/>
          <p:nvPr/>
        </p:nvSpPr>
        <p:spPr>
          <a:xfrm>
            <a:off x="3512804" y="1094435"/>
            <a:ext cx="269553" cy="257379"/>
          </a:xfrm>
          <a:custGeom>
            <a:rect b="b" l="l" r="r" t="t"/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15" name="Google Shape;515;p40"/>
          <p:cNvGrpSpPr/>
          <p:nvPr/>
        </p:nvGrpSpPr>
        <p:grpSpPr>
          <a:xfrm>
            <a:off x="3979138" y="1077116"/>
            <a:ext cx="297381" cy="297809"/>
            <a:chOff x="5294400" y="974850"/>
            <a:chExt cx="416500" cy="417100"/>
          </a:xfrm>
        </p:grpSpPr>
        <p:sp>
          <p:nvSpPr>
            <p:cNvPr id="516" name="Google Shape;516;p40"/>
            <p:cNvSpPr/>
            <p:nvPr/>
          </p:nvSpPr>
          <p:spPr>
            <a:xfrm>
              <a:off x="5325450" y="997975"/>
              <a:ext cx="151650" cy="154700"/>
            </a:xfrm>
            <a:custGeom>
              <a:rect b="b" l="l" r="r" t="t"/>
              <a:pathLst>
                <a:path extrusionOk="0" fill="none" h="6188" w="6066">
                  <a:moveTo>
                    <a:pt x="2680" y="74"/>
                  </a:moveTo>
                  <a:lnTo>
                    <a:pt x="2680" y="74"/>
                  </a:lnTo>
                  <a:lnTo>
                    <a:pt x="2607" y="1"/>
                  </a:lnTo>
                  <a:lnTo>
                    <a:pt x="2534" y="1"/>
                  </a:lnTo>
                  <a:lnTo>
                    <a:pt x="2461" y="25"/>
                  </a:lnTo>
                  <a:lnTo>
                    <a:pt x="2436" y="147"/>
                  </a:lnTo>
                  <a:lnTo>
                    <a:pt x="2095" y="1803"/>
                  </a:lnTo>
                  <a:lnTo>
                    <a:pt x="2095" y="1803"/>
                  </a:lnTo>
                  <a:lnTo>
                    <a:pt x="2047" y="1925"/>
                  </a:lnTo>
                  <a:lnTo>
                    <a:pt x="1974" y="2047"/>
                  </a:lnTo>
                  <a:lnTo>
                    <a:pt x="1852" y="2169"/>
                  </a:lnTo>
                  <a:lnTo>
                    <a:pt x="1730" y="2217"/>
                  </a:lnTo>
                  <a:lnTo>
                    <a:pt x="123" y="2753"/>
                  </a:lnTo>
                  <a:lnTo>
                    <a:pt x="123" y="2753"/>
                  </a:lnTo>
                  <a:lnTo>
                    <a:pt x="25" y="2826"/>
                  </a:lnTo>
                  <a:lnTo>
                    <a:pt x="1" y="2875"/>
                  </a:lnTo>
                  <a:lnTo>
                    <a:pt x="25" y="2948"/>
                  </a:lnTo>
                  <a:lnTo>
                    <a:pt x="98" y="3021"/>
                  </a:lnTo>
                  <a:lnTo>
                    <a:pt x="1584" y="3849"/>
                  </a:lnTo>
                  <a:lnTo>
                    <a:pt x="1584" y="3849"/>
                  </a:lnTo>
                  <a:lnTo>
                    <a:pt x="1706" y="3922"/>
                  </a:lnTo>
                  <a:lnTo>
                    <a:pt x="1803" y="4044"/>
                  </a:lnTo>
                  <a:lnTo>
                    <a:pt x="1852" y="4190"/>
                  </a:lnTo>
                  <a:lnTo>
                    <a:pt x="1876" y="4312"/>
                  </a:lnTo>
                  <a:lnTo>
                    <a:pt x="1901" y="6017"/>
                  </a:lnTo>
                  <a:lnTo>
                    <a:pt x="1901" y="6017"/>
                  </a:lnTo>
                  <a:lnTo>
                    <a:pt x="1925" y="6114"/>
                  </a:lnTo>
                  <a:lnTo>
                    <a:pt x="1974" y="6187"/>
                  </a:lnTo>
                  <a:lnTo>
                    <a:pt x="2047" y="6187"/>
                  </a:lnTo>
                  <a:lnTo>
                    <a:pt x="2120" y="6114"/>
                  </a:lnTo>
                  <a:lnTo>
                    <a:pt x="3362" y="4969"/>
                  </a:lnTo>
                  <a:lnTo>
                    <a:pt x="3362" y="4969"/>
                  </a:lnTo>
                  <a:lnTo>
                    <a:pt x="3484" y="4872"/>
                  </a:lnTo>
                  <a:lnTo>
                    <a:pt x="3630" y="4823"/>
                  </a:lnTo>
                  <a:lnTo>
                    <a:pt x="3776" y="4823"/>
                  </a:lnTo>
                  <a:lnTo>
                    <a:pt x="3922" y="4848"/>
                  </a:lnTo>
                  <a:lnTo>
                    <a:pt x="5530" y="5335"/>
                  </a:lnTo>
                  <a:lnTo>
                    <a:pt x="5530" y="5335"/>
                  </a:lnTo>
                  <a:lnTo>
                    <a:pt x="5651" y="5359"/>
                  </a:lnTo>
                  <a:lnTo>
                    <a:pt x="5700" y="5335"/>
                  </a:lnTo>
                  <a:lnTo>
                    <a:pt x="5724" y="5262"/>
                  </a:lnTo>
                  <a:lnTo>
                    <a:pt x="5700" y="5164"/>
                  </a:lnTo>
                  <a:lnTo>
                    <a:pt x="4994" y="3606"/>
                  </a:lnTo>
                  <a:lnTo>
                    <a:pt x="4994" y="3606"/>
                  </a:lnTo>
                  <a:lnTo>
                    <a:pt x="4945" y="3484"/>
                  </a:lnTo>
                  <a:lnTo>
                    <a:pt x="4945" y="3338"/>
                  </a:lnTo>
                  <a:lnTo>
                    <a:pt x="4969" y="3191"/>
                  </a:lnTo>
                  <a:lnTo>
                    <a:pt x="5042" y="3070"/>
                  </a:lnTo>
                  <a:lnTo>
                    <a:pt x="6017" y="1681"/>
                  </a:lnTo>
                  <a:lnTo>
                    <a:pt x="6017" y="1681"/>
                  </a:lnTo>
                  <a:lnTo>
                    <a:pt x="6065" y="1584"/>
                  </a:lnTo>
                  <a:lnTo>
                    <a:pt x="6065" y="1511"/>
                  </a:lnTo>
                  <a:lnTo>
                    <a:pt x="5992" y="1462"/>
                  </a:lnTo>
                  <a:lnTo>
                    <a:pt x="5895" y="1462"/>
                  </a:lnTo>
                  <a:lnTo>
                    <a:pt x="4190" y="1657"/>
                  </a:lnTo>
                  <a:lnTo>
                    <a:pt x="4190" y="1657"/>
                  </a:lnTo>
                  <a:lnTo>
                    <a:pt x="4068" y="1657"/>
                  </a:lnTo>
                  <a:lnTo>
                    <a:pt x="3922" y="1608"/>
                  </a:lnTo>
                  <a:lnTo>
                    <a:pt x="3800" y="1535"/>
                  </a:lnTo>
                  <a:lnTo>
                    <a:pt x="3703" y="1438"/>
                  </a:lnTo>
                  <a:lnTo>
                    <a:pt x="2680" y="74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7" name="Google Shape;517;p40"/>
            <p:cNvSpPr/>
            <p:nvPr/>
          </p:nvSpPr>
          <p:spPr>
            <a:xfrm>
              <a:off x="5294400" y="974850"/>
              <a:ext cx="416500" cy="417100"/>
            </a:xfrm>
            <a:custGeom>
              <a:rect b="b" l="l" r="r" t="t"/>
              <a:pathLst>
                <a:path extrusionOk="0" fill="none" h="16684" w="16660">
                  <a:moveTo>
                    <a:pt x="4872" y="12202"/>
                  </a:moveTo>
                  <a:lnTo>
                    <a:pt x="4872" y="12202"/>
                  </a:lnTo>
                  <a:lnTo>
                    <a:pt x="5261" y="12178"/>
                  </a:lnTo>
                  <a:lnTo>
                    <a:pt x="5627" y="12154"/>
                  </a:lnTo>
                  <a:lnTo>
                    <a:pt x="5992" y="12105"/>
                  </a:lnTo>
                  <a:lnTo>
                    <a:pt x="6357" y="12032"/>
                  </a:lnTo>
                  <a:lnTo>
                    <a:pt x="6698" y="11959"/>
                  </a:lnTo>
                  <a:lnTo>
                    <a:pt x="7039" y="11861"/>
                  </a:lnTo>
                  <a:lnTo>
                    <a:pt x="7380" y="11740"/>
                  </a:lnTo>
                  <a:lnTo>
                    <a:pt x="7721" y="11618"/>
                  </a:lnTo>
                  <a:lnTo>
                    <a:pt x="8038" y="11472"/>
                  </a:lnTo>
                  <a:lnTo>
                    <a:pt x="8355" y="11301"/>
                  </a:lnTo>
                  <a:lnTo>
                    <a:pt x="8671" y="11131"/>
                  </a:lnTo>
                  <a:lnTo>
                    <a:pt x="8963" y="10936"/>
                  </a:lnTo>
                  <a:lnTo>
                    <a:pt x="9256" y="10741"/>
                  </a:lnTo>
                  <a:lnTo>
                    <a:pt x="9524" y="10522"/>
                  </a:lnTo>
                  <a:lnTo>
                    <a:pt x="9792" y="10303"/>
                  </a:lnTo>
                  <a:lnTo>
                    <a:pt x="10035" y="10059"/>
                  </a:lnTo>
                  <a:lnTo>
                    <a:pt x="10279" y="9791"/>
                  </a:lnTo>
                  <a:lnTo>
                    <a:pt x="10522" y="9523"/>
                  </a:lnTo>
                  <a:lnTo>
                    <a:pt x="10741" y="9255"/>
                  </a:lnTo>
                  <a:lnTo>
                    <a:pt x="10936" y="8963"/>
                  </a:lnTo>
                  <a:lnTo>
                    <a:pt x="11131" y="8671"/>
                  </a:lnTo>
                  <a:lnTo>
                    <a:pt x="11302" y="8379"/>
                  </a:lnTo>
                  <a:lnTo>
                    <a:pt x="11472" y="8062"/>
                  </a:lnTo>
                  <a:lnTo>
                    <a:pt x="11618" y="7721"/>
                  </a:lnTo>
                  <a:lnTo>
                    <a:pt x="11740" y="7404"/>
                  </a:lnTo>
                  <a:lnTo>
                    <a:pt x="11862" y="7063"/>
                  </a:lnTo>
                  <a:lnTo>
                    <a:pt x="11959" y="6722"/>
                  </a:lnTo>
                  <a:lnTo>
                    <a:pt x="12032" y="6357"/>
                  </a:lnTo>
                  <a:lnTo>
                    <a:pt x="12105" y="5992"/>
                  </a:lnTo>
                  <a:lnTo>
                    <a:pt x="12154" y="5626"/>
                  </a:lnTo>
                  <a:lnTo>
                    <a:pt x="12178" y="5261"/>
                  </a:lnTo>
                  <a:lnTo>
                    <a:pt x="12178" y="4896"/>
                  </a:lnTo>
                  <a:lnTo>
                    <a:pt x="12178" y="4896"/>
                  </a:lnTo>
                  <a:lnTo>
                    <a:pt x="12178" y="4531"/>
                  </a:lnTo>
                  <a:lnTo>
                    <a:pt x="12154" y="4190"/>
                  </a:lnTo>
                  <a:lnTo>
                    <a:pt x="12105" y="3849"/>
                  </a:lnTo>
                  <a:lnTo>
                    <a:pt x="12057" y="3508"/>
                  </a:lnTo>
                  <a:lnTo>
                    <a:pt x="11983" y="3191"/>
                  </a:lnTo>
                  <a:lnTo>
                    <a:pt x="11886" y="2850"/>
                  </a:lnTo>
                  <a:lnTo>
                    <a:pt x="11789" y="2533"/>
                  </a:lnTo>
                  <a:lnTo>
                    <a:pt x="11691" y="2217"/>
                  </a:lnTo>
                  <a:lnTo>
                    <a:pt x="11545" y="1925"/>
                  </a:lnTo>
                  <a:lnTo>
                    <a:pt x="11423" y="1632"/>
                  </a:lnTo>
                  <a:lnTo>
                    <a:pt x="11253" y="1340"/>
                  </a:lnTo>
                  <a:lnTo>
                    <a:pt x="11107" y="1048"/>
                  </a:lnTo>
                  <a:lnTo>
                    <a:pt x="10912" y="780"/>
                  </a:lnTo>
                  <a:lnTo>
                    <a:pt x="10717" y="512"/>
                  </a:lnTo>
                  <a:lnTo>
                    <a:pt x="10303" y="0"/>
                  </a:lnTo>
                  <a:lnTo>
                    <a:pt x="10303" y="0"/>
                  </a:lnTo>
                  <a:lnTo>
                    <a:pt x="10644" y="98"/>
                  </a:lnTo>
                  <a:lnTo>
                    <a:pt x="10985" y="220"/>
                  </a:lnTo>
                  <a:lnTo>
                    <a:pt x="11642" y="463"/>
                  </a:lnTo>
                  <a:lnTo>
                    <a:pt x="12251" y="780"/>
                  </a:lnTo>
                  <a:lnTo>
                    <a:pt x="12836" y="1121"/>
                  </a:lnTo>
                  <a:lnTo>
                    <a:pt x="13396" y="1535"/>
                  </a:lnTo>
                  <a:lnTo>
                    <a:pt x="13932" y="1973"/>
                  </a:lnTo>
                  <a:lnTo>
                    <a:pt x="14419" y="2460"/>
                  </a:lnTo>
                  <a:lnTo>
                    <a:pt x="14857" y="2972"/>
                  </a:lnTo>
                  <a:lnTo>
                    <a:pt x="15271" y="3532"/>
                  </a:lnTo>
                  <a:lnTo>
                    <a:pt x="15612" y="4116"/>
                  </a:lnTo>
                  <a:lnTo>
                    <a:pt x="15929" y="4750"/>
                  </a:lnTo>
                  <a:lnTo>
                    <a:pt x="16197" y="5383"/>
                  </a:lnTo>
                  <a:lnTo>
                    <a:pt x="16294" y="5724"/>
                  </a:lnTo>
                  <a:lnTo>
                    <a:pt x="16392" y="6065"/>
                  </a:lnTo>
                  <a:lnTo>
                    <a:pt x="16465" y="6406"/>
                  </a:lnTo>
                  <a:lnTo>
                    <a:pt x="16538" y="6771"/>
                  </a:lnTo>
                  <a:lnTo>
                    <a:pt x="16587" y="7112"/>
                  </a:lnTo>
                  <a:lnTo>
                    <a:pt x="16635" y="7477"/>
                  </a:lnTo>
                  <a:lnTo>
                    <a:pt x="16660" y="7843"/>
                  </a:lnTo>
                  <a:lnTo>
                    <a:pt x="16660" y="8208"/>
                  </a:lnTo>
                  <a:lnTo>
                    <a:pt x="16660" y="8208"/>
                  </a:lnTo>
                  <a:lnTo>
                    <a:pt x="16660" y="8647"/>
                  </a:lnTo>
                  <a:lnTo>
                    <a:pt x="16611" y="9061"/>
                  </a:lnTo>
                  <a:lnTo>
                    <a:pt x="16562" y="9499"/>
                  </a:lnTo>
                  <a:lnTo>
                    <a:pt x="16489" y="9913"/>
                  </a:lnTo>
                  <a:lnTo>
                    <a:pt x="16392" y="10327"/>
                  </a:lnTo>
                  <a:lnTo>
                    <a:pt x="16294" y="10717"/>
                  </a:lnTo>
                  <a:lnTo>
                    <a:pt x="16148" y="11131"/>
                  </a:lnTo>
                  <a:lnTo>
                    <a:pt x="16002" y="11496"/>
                  </a:lnTo>
                  <a:lnTo>
                    <a:pt x="15832" y="11886"/>
                  </a:lnTo>
                  <a:lnTo>
                    <a:pt x="15637" y="12251"/>
                  </a:lnTo>
                  <a:lnTo>
                    <a:pt x="15442" y="12592"/>
                  </a:lnTo>
                  <a:lnTo>
                    <a:pt x="15223" y="12933"/>
                  </a:lnTo>
                  <a:lnTo>
                    <a:pt x="14979" y="13274"/>
                  </a:lnTo>
                  <a:lnTo>
                    <a:pt x="14736" y="13591"/>
                  </a:lnTo>
                  <a:lnTo>
                    <a:pt x="14468" y="13907"/>
                  </a:lnTo>
                  <a:lnTo>
                    <a:pt x="14175" y="14199"/>
                  </a:lnTo>
                  <a:lnTo>
                    <a:pt x="13883" y="14467"/>
                  </a:lnTo>
                  <a:lnTo>
                    <a:pt x="13591" y="14735"/>
                  </a:lnTo>
                  <a:lnTo>
                    <a:pt x="13274" y="15003"/>
                  </a:lnTo>
                  <a:lnTo>
                    <a:pt x="12933" y="15222"/>
                  </a:lnTo>
                  <a:lnTo>
                    <a:pt x="12592" y="15442"/>
                  </a:lnTo>
                  <a:lnTo>
                    <a:pt x="12227" y="15661"/>
                  </a:lnTo>
                  <a:lnTo>
                    <a:pt x="11862" y="15831"/>
                  </a:lnTo>
                  <a:lnTo>
                    <a:pt x="11496" y="16002"/>
                  </a:lnTo>
                  <a:lnTo>
                    <a:pt x="11107" y="16172"/>
                  </a:lnTo>
                  <a:lnTo>
                    <a:pt x="10717" y="16294"/>
                  </a:lnTo>
                  <a:lnTo>
                    <a:pt x="10303" y="16416"/>
                  </a:lnTo>
                  <a:lnTo>
                    <a:pt x="9913" y="16513"/>
                  </a:lnTo>
                  <a:lnTo>
                    <a:pt x="9475" y="16586"/>
                  </a:lnTo>
                  <a:lnTo>
                    <a:pt x="9061" y="16635"/>
                  </a:lnTo>
                  <a:lnTo>
                    <a:pt x="8622" y="16659"/>
                  </a:lnTo>
                  <a:lnTo>
                    <a:pt x="8208" y="16684"/>
                  </a:lnTo>
                  <a:lnTo>
                    <a:pt x="8208" y="16684"/>
                  </a:lnTo>
                  <a:lnTo>
                    <a:pt x="7819" y="16659"/>
                  </a:lnTo>
                  <a:lnTo>
                    <a:pt x="7453" y="16635"/>
                  </a:lnTo>
                  <a:lnTo>
                    <a:pt x="7112" y="16611"/>
                  </a:lnTo>
                  <a:lnTo>
                    <a:pt x="6747" y="16562"/>
                  </a:lnTo>
                  <a:lnTo>
                    <a:pt x="6406" y="16489"/>
                  </a:lnTo>
                  <a:lnTo>
                    <a:pt x="6065" y="16391"/>
                  </a:lnTo>
                  <a:lnTo>
                    <a:pt x="5724" y="16294"/>
                  </a:lnTo>
                  <a:lnTo>
                    <a:pt x="5383" y="16197"/>
                  </a:lnTo>
                  <a:lnTo>
                    <a:pt x="4726" y="15929"/>
                  </a:lnTo>
                  <a:lnTo>
                    <a:pt x="4117" y="15636"/>
                  </a:lnTo>
                  <a:lnTo>
                    <a:pt x="3532" y="15271"/>
                  </a:lnTo>
                  <a:lnTo>
                    <a:pt x="2972" y="14857"/>
                  </a:lnTo>
                  <a:lnTo>
                    <a:pt x="2436" y="14419"/>
                  </a:lnTo>
                  <a:lnTo>
                    <a:pt x="1974" y="13932"/>
                  </a:lnTo>
                  <a:lnTo>
                    <a:pt x="1511" y="13420"/>
                  </a:lnTo>
                  <a:lnTo>
                    <a:pt x="1121" y="12860"/>
                  </a:lnTo>
                  <a:lnTo>
                    <a:pt x="756" y="12275"/>
                  </a:lnTo>
                  <a:lnTo>
                    <a:pt x="464" y="11642"/>
                  </a:lnTo>
                  <a:lnTo>
                    <a:pt x="196" y="10985"/>
                  </a:lnTo>
                  <a:lnTo>
                    <a:pt x="98" y="10668"/>
                  </a:lnTo>
                  <a:lnTo>
                    <a:pt x="1" y="10327"/>
                  </a:lnTo>
                  <a:lnTo>
                    <a:pt x="1" y="10327"/>
                  </a:lnTo>
                  <a:lnTo>
                    <a:pt x="488" y="10741"/>
                  </a:lnTo>
                  <a:lnTo>
                    <a:pt x="756" y="10936"/>
                  </a:lnTo>
                  <a:lnTo>
                    <a:pt x="1048" y="11106"/>
                  </a:lnTo>
                  <a:lnTo>
                    <a:pt x="1316" y="11277"/>
                  </a:lnTo>
                  <a:lnTo>
                    <a:pt x="1608" y="11423"/>
                  </a:lnTo>
                  <a:lnTo>
                    <a:pt x="1901" y="11569"/>
                  </a:lnTo>
                  <a:lnTo>
                    <a:pt x="2217" y="11691"/>
                  </a:lnTo>
                  <a:lnTo>
                    <a:pt x="2534" y="11813"/>
                  </a:lnTo>
                  <a:lnTo>
                    <a:pt x="2850" y="11910"/>
                  </a:lnTo>
                  <a:lnTo>
                    <a:pt x="3167" y="11983"/>
                  </a:lnTo>
                  <a:lnTo>
                    <a:pt x="3508" y="12056"/>
                  </a:lnTo>
                  <a:lnTo>
                    <a:pt x="3849" y="12129"/>
                  </a:lnTo>
                  <a:lnTo>
                    <a:pt x="4190" y="12154"/>
                  </a:lnTo>
                  <a:lnTo>
                    <a:pt x="4531" y="12178"/>
                  </a:lnTo>
                  <a:lnTo>
                    <a:pt x="4872" y="12202"/>
                  </a:lnTo>
                  <a:lnTo>
                    <a:pt x="4872" y="12202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18" name="Google Shape;518;p40"/>
          <p:cNvGrpSpPr/>
          <p:nvPr/>
        </p:nvGrpSpPr>
        <p:grpSpPr>
          <a:xfrm>
            <a:off x="4423442" y="1043647"/>
            <a:ext cx="368674" cy="359106"/>
            <a:chOff x="5916675" y="927975"/>
            <a:chExt cx="516350" cy="502950"/>
          </a:xfrm>
        </p:grpSpPr>
        <p:sp>
          <p:nvSpPr>
            <p:cNvPr id="519" name="Google Shape;519;p40"/>
            <p:cNvSpPr/>
            <p:nvPr/>
          </p:nvSpPr>
          <p:spPr>
            <a:xfrm>
              <a:off x="5916675" y="927975"/>
              <a:ext cx="516350" cy="502950"/>
            </a:xfrm>
            <a:custGeom>
              <a:rect b="b" l="l" r="r" t="t"/>
              <a:pathLst>
                <a:path extrusionOk="0" fill="none" h="20118" w="20654">
                  <a:moveTo>
                    <a:pt x="20654" y="10059"/>
                  </a:moveTo>
                  <a:lnTo>
                    <a:pt x="18486" y="8183"/>
                  </a:lnTo>
                  <a:lnTo>
                    <a:pt x="19631" y="5577"/>
                  </a:lnTo>
                  <a:lnTo>
                    <a:pt x="16879" y="4847"/>
                  </a:lnTo>
                  <a:lnTo>
                    <a:pt x="16757" y="1997"/>
                  </a:lnTo>
                  <a:lnTo>
                    <a:pt x="13956" y="2509"/>
                  </a:lnTo>
                  <a:lnTo>
                    <a:pt x="12616" y="0"/>
                  </a:lnTo>
                  <a:lnTo>
                    <a:pt x="10327" y="1681"/>
                  </a:lnTo>
                  <a:lnTo>
                    <a:pt x="8038" y="0"/>
                  </a:lnTo>
                  <a:lnTo>
                    <a:pt x="6698" y="2509"/>
                  </a:lnTo>
                  <a:lnTo>
                    <a:pt x="3897" y="1997"/>
                  </a:lnTo>
                  <a:lnTo>
                    <a:pt x="3776" y="4847"/>
                  </a:lnTo>
                  <a:lnTo>
                    <a:pt x="1023" y="5577"/>
                  </a:lnTo>
                  <a:lnTo>
                    <a:pt x="2168" y="8183"/>
                  </a:lnTo>
                  <a:lnTo>
                    <a:pt x="1" y="10059"/>
                  </a:lnTo>
                  <a:lnTo>
                    <a:pt x="2168" y="11934"/>
                  </a:lnTo>
                  <a:lnTo>
                    <a:pt x="1023" y="14540"/>
                  </a:lnTo>
                  <a:lnTo>
                    <a:pt x="3776" y="15271"/>
                  </a:lnTo>
                  <a:lnTo>
                    <a:pt x="3897" y="18120"/>
                  </a:lnTo>
                  <a:lnTo>
                    <a:pt x="6698" y="17609"/>
                  </a:lnTo>
                  <a:lnTo>
                    <a:pt x="8038" y="20117"/>
                  </a:lnTo>
                  <a:lnTo>
                    <a:pt x="10327" y="18437"/>
                  </a:lnTo>
                  <a:lnTo>
                    <a:pt x="12616" y="20117"/>
                  </a:lnTo>
                  <a:lnTo>
                    <a:pt x="13956" y="17609"/>
                  </a:lnTo>
                  <a:lnTo>
                    <a:pt x="16757" y="18120"/>
                  </a:lnTo>
                  <a:lnTo>
                    <a:pt x="16879" y="15271"/>
                  </a:lnTo>
                  <a:lnTo>
                    <a:pt x="19631" y="14540"/>
                  </a:lnTo>
                  <a:lnTo>
                    <a:pt x="18486" y="11934"/>
                  </a:lnTo>
                  <a:lnTo>
                    <a:pt x="20654" y="1005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0" name="Google Shape;520;p40"/>
            <p:cNvSpPr/>
            <p:nvPr/>
          </p:nvSpPr>
          <p:spPr>
            <a:xfrm>
              <a:off x="6006800" y="1011375"/>
              <a:ext cx="336125" cy="336125"/>
            </a:xfrm>
            <a:custGeom>
              <a:rect b="b" l="l" r="r" t="t"/>
              <a:pathLst>
                <a:path extrusionOk="0" fill="none" h="13445" w="13445">
                  <a:moveTo>
                    <a:pt x="6722" y="13445"/>
                  </a:moveTo>
                  <a:lnTo>
                    <a:pt x="6722" y="13445"/>
                  </a:lnTo>
                  <a:lnTo>
                    <a:pt x="6381" y="13420"/>
                  </a:lnTo>
                  <a:lnTo>
                    <a:pt x="6040" y="13396"/>
                  </a:lnTo>
                  <a:lnTo>
                    <a:pt x="5699" y="13347"/>
                  </a:lnTo>
                  <a:lnTo>
                    <a:pt x="5383" y="13299"/>
                  </a:lnTo>
                  <a:lnTo>
                    <a:pt x="5042" y="13226"/>
                  </a:lnTo>
                  <a:lnTo>
                    <a:pt x="4725" y="13128"/>
                  </a:lnTo>
                  <a:lnTo>
                    <a:pt x="4408" y="13031"/>
                  </a:lnTo>
                  <a:lnTo>
                    <a:pt x="4116" y="12909"/>
                  </a:lnTo>
                  <a:lnTo>
                    <a:pt x="3824" y="12763"/>
                  </a:lnTo>
                  <a:lnTo>
                    <a:pt x="3532" y="12617"/>
                  </a:lnTo>
                  <a:lnTo>
                    <a:pt x="3239" y="12471"/>
                  </a:lnTo>
                  <a:lnTo>
                    <a:pt x="2971" y="12276"/>
                  </a:lnTo>
                  <a:lnTo>
                    <a:pt x="2703" y="12105"/>
                  </a:lnTo>
                  <a:lnTo>
                    <a:pt x="2460" y="11910"/>
                  </a:lnTo>
                  <a:lnTo>
                    <a:pt x="2216" y="11691"/>
                  </a:lnTo>
                  <a:lnTo>
                    <a:pt x="1973" y="11472"/>
                  </a:lnTo>
                  <a:lnTo>
                    <a:pt x="1754" y="11228"/>
                  </a:lnTo>
                  <a:lnTo>
                    <a:pt x="1534" y="10985"/>
                  </a:lnTo>
                  <a:lnTo>
                    <a:pt x="1340" y="10741"/>
                  </a:lnTo>
                  <a:lnTo>
                    <a:pt x="1169" y="10473"/>
                  </a:lnTo>
                  <a:lnTo>
                    <a:pt x="974" y="10206"/>
                  </a:lnTo>
                  <a:lnTo>
                    <a:pt x="828" y="9913"/>
                  </a:lnTo>
                  <a:lnTo>
                    <a:pt x="682" y="9621"/>
                  </a:lnTo>
                  <a:lnTo>
                    <a:pt x="536" y="9329"/>
                  </a:lnTo>
                  <a:lnTo>
                    <a:pt x="414" y="9036"/>
                  </a:lnTo>
                  <a:lnTo>
                    <a:pt x="317" y="8720"/>
                  </a:lnTo>
                  <a:lnTo>
                    <a:pt x="219" y="8403"/>
                  </a:lnTo>
                  <a:lnTo>
                    <a:pt x="146" y="8062"/>
                  </a:lnTo>
                  <a:lnTo>
                    <a:pt x="98" y="7746"/>
                  </a:lnTo>
                  <a:lnTo>
                    <a:pt x="49" y="7405"/>
                  </a:lnTo>
                  <a:lnTo>
                    <a:pt x="24" y="7064"/>
                  </a:lnTo>
                  <a:lnTo>
                    <a:pt x="0" y="6723"/>
                  </a:lnTo>
                  <a:lnTo>
                    <a:pt x="0" y="6723"/>
                  </a:lnTo>
                  <a:lnTo>
                    <a:pt x="24" y="6382"/>
                  </a:lnTo>
                  <a:lnTo>
                    <a:pt x="49" y="6041"/>
                  </a:lnTo>
                  <a:lnTo>
                    <a:pt x="98" y="5700"/>
                  </a:lnTo>
                  <a:lnTo>
                    <a:pt x="146" y="5383"/>
                  </a:lnTo>
                  <a:lnTo>
                    <a:pt x="219" y="5042"/>
                  </a:lnTo>
                  <a:lnTo>
                    <a:pt x="317" y="4726"/>
                  </a:lnTo>
                  <a:lnTo>
                    <a:pt x="414" y="4409"/>
                  </a:lnTo>
                  <a:lnTo>
                    <a:pt x="536" y="4117"/>
                  </a:lnTo>
                  <a:lnTo>
                    <a:pt x="682" y="3825"/>
                  </a:lnTo>
                  <a:lnTo>
                    <a:pt x="828" y="3532"/>
                  </a:lnTo>
                  <a:lnTo>
                    <a:pt x="974" y="3240"/>
                  </a:lnTo>
                  <a:lnTo>
                    <a:pt x="1169" y="2972"/>
                  </a:lnTo>
                  <a:lnTo>
                    <a:pt x="1340" y="2704"/>
                  </a:lnTo>
                  <a:lnTo>
                    <a:pt x="1534" y="2461"/>
                  </a:lnTo>
                  <a:lnTo>
                    <a:pt x="1754" y="2217"/>
                  </a:lnTo>
                  <a:lnTo>
                    <a:pt x="1973" y="1974"/>
                  </a:lnTo>
                  <a:lnTo>
                    <a:pt x="2216" y="1754"/>
                  </a:lnTo>
                  <a:lnTo>
                    <a:pt x="2460" y="1535"/>
                  </a:lnTo>
                  <a:lnTo>
                    <a:pt x="2703" y="1340"/>
                  </a:lnTo>
                  <a:lnTo>
                    <a:pt x="2971" y="1170"/>
                  </a:lnTo>
                  <a:lnTo>
                    <a:pt x="3239" y="975"/>
                  </a:lnTo>
                  <a:lnTo>
                    <a:pt x="3532" y="829"/>
                  </a:lnTo>
                  <a:lnTo>
                    <a:pt x="3824" y="683"/>
                  </a:lnTo>
                  <a:lnTo>
                    <a:pt x="4116" y="537"/>
                  </a:lnTo>
                  <a:lnTo>
                    <a:pt x="4408" y="415"/>
                  </a:lnTo>
                  <a:lnTo>
                    <a:pt x="4725" y="317"/>
                  </a:lnTo>
                  <a:lnTo>
                    <a:pt x="5042" y="220"/>
                  </a:lnTo>
                  <a:lnTo>
                    <a:pt x="5383" y="147"/>
                  </a:lnTo>
                  <a:lnTo>
                    <a:pt x="5699" y="98"/>
                  </a:lnTo>
                  <a:lnTo>
                    <a:pt x="6040" y="49"/>
                  </a:lnTo>
                  <a:lnTo>
                    <a:pt x="6381" y="25"/>
                  </a:lnTo>
                  <a:lnTo>
                    <a:pt x="6722" y="1"/>
                  </a:lnTo>
                  <a:lnTo>
                    <a:pt x="6722" y="1"/>
                  </a:lnTo>
                  <a:lnTo>
                    <a:pt x="7063" y="25"/>
                  </a:lnTo>
                  <a:lnTo>
                    <a:pt x="7404" y="49"/>
                  </a:lnTo>
                  <a:lnTo>
                    <a:pt x="7745" y="98"/>
                  </a:lnTo>
                  <a:lnTo>
                    <a:pt x="8062" y="147"/>
                  </a:lnTo>
                  <a:lnTo>
                    <a:pt x="8403" y="220"/>
                  </a:lnTo>
                  <a:lnTo>
                    <a:pt x="8719" y="317"/>
                  </a:lnTo>
                  <a:lnTo>
                    <a:pt x="9036" y="415"/>
                  </a:lnTo>
                  <a:lnTo>
                    <a:pt x="9328" y="537"/>
                  </a:lnTo>
                  <a:lnTo>
                    <a:pt x="9620" y="683"/>
                  </a:lnTo>
                  <a:lnTo>
                    <a:pt x="9913" y="829"/>
                  </a:lnTo>
                  <a:lnTo>
                    <a:pt x="10205" y="975"/>
                  </a:lnTo>
                  <a:lnTo>
                    <a:pt x="10473" y="1170"/>
                  </a:lnTo>
                  <a:lnTo>
                    <a:pt x="10741" y="1340"/>
                  </a:lnTo>
                  <a:lnTo>
                    <a:pt x="10984" y="1535"/>
                  </a:lnTo>
                  <a:lnTo>
                    <a:pt x="11228" y="1754"/>
                  </a:lnTo>
                  <a:lnTo>
                    <a:pt x="11471" y="1974"/>
                  </a:lnTo>
                  <a:lnTo>
                    <a:pt x="11690" y="2217"/>
                  </a:lnTo>
                  <a:lnTo>
                    <a:pt x="11910" y="2461"/>
                  </a:lnTo>
                  <a:lnTo>
                    <a:pt x="12105" y="2704"/>
                  </a:lnTo>
                  <a:lnTo>
                    <a:pt x="12275" y="2972"/>
                  </a:lnTo>
                  <a:lnTo>
                    <a:pt x="12470" y="3240"/>
                  </a:lnTo>
                  <a:lnTo>
                    <a:pt x="12616" y="3532"/>
                  </a:lnTo>
                  <a:lnTo>
                    <a:pt x="12762" y="3825"/>
                  </a:lnTo>
                  <a:lnTo>
                    <a:pt x="12908" y="4117"/>
                  </a:lnTo>
                  <a:lnTo>
                    <a:pt x="13030" y="4409"/>
                  </a:lnTo>
                  <a:lnTo>
                    <a:pt x="13127" y="4726"/>
                  </a:lnTo>
                  <a:lnTo>
                    <a:pt x="13225" y="5042"/>
                  </a:lnTo>
                  <a:lnTo>
                    <a:pt x="13298" y="5383"/>
                  </a:lnTo>
                  <a:lnTo>
                    <a:pt x="13347" y="5700"/>
                  </a:lnTo>
                  <a:lnTo>
                    <a:pt x="13395" y="6041"/>
                  </a:lnTo>
                  <a:lnTo>
                    <a:pt x="13420" y="6382"/>
                  </a:lnTo>
                  <a:lnTo>
                    <a:pt x="13444" y="6723"/>
                  </a:lnTo>
                  <a:lnTo>
                    <a:pt x="13444" y="6723"/>
                  </a:lnTo>
                  <a:lnTo>
                    <a:pt x="13420" y="7064"/>
                  </a:lnTo>
                  <a:lnTo>
                    <a:pt x="13395" y="7405"/>
                  </a:lnTo>
                  <a:lnTo>
                    <a:pt x="13347" y="7746"/>
                  </a:lnTo>
                  <a:lnTo>
                    <a:pt x="13298" y="8062"/>
                  </a:lnTo>
                  <a:lnTo>
                    <a:pt x="13225" y="8403"/>
                  </a:lnTo>
                  <a:lnTo>
                    <a:pt x="13127" y="8720"/>
                  </a:lnTo>
                  <a:lnTo>
                    <a:pt x="13030" y="9036"/>
                  </a:lnTo>
                  <a:lnTo>
                    <a:pt x="12908" y="9329"/>
                  </a:lnTo>
                  <a:lnTo>
                    <a:pt x="12762" y="9621"/>
                  </a:lnTo>
                  <a:lnTo>
                    <a:pt x="12616" y="9913"/>
                  </a:lnTo>
                  <a:lnTo>
                    <a:pt x="12470" y="10206"/>
                  </a:lnTo>
                  <a:lnTo>
                    <a:pt x="12275" y="10473"/>
                  </a:lnTo>
                  <a:lnTo>
                    <a:pt x="12105" y="10741"/>
                  </a:lnTo>
                  <a:lnTo>
                    <a:pt x="11910" y="10985"/>
                  </a:lnTo>
                  <a:lnTo>
                    <a:pt x="11690" y="11228"/>
                  </a:lnTo>
                  <a:lnTo>
                    <a:pt x="11471" y="11472"/>
                  </a:lnTo>
                  <a:lnTo>
                    <a:pt x="11228" y="11691"/>
                  </a:lnTo>
                  <a:lnTo>
                    <a:pt x="10984" y="11910"/>
                  </a:lnTo>
                  <a:lnTo>
                    <a:pt x="10741" y="12105"/>
                  </a:lnTo>
                  <a:lnTo>
                    <a:pt x="10473" y="12276"/>
                  </a:lnTo>
                  <a:lnTo>
                    <a:pt x="10205" y="12471"/>
                  </a:lnTo>
                  <a:lnTo>
                    <a:pt x="9913" y="12617"/>
                  </a:lnTo>
                  <a:lnTo>
                    <a:pt x="9620" y="12763"/>
                  </a:lnTo>
                  <a:lnTo>
                    <a:pt x="9328" y="12909"/>
                  </a:lnTo>
                  <a:lnTo>
                    <a:pt x="9036" y="13031"/>
                  </a:lnTo>
                  <a:lnTo>
                    <a:pt x="8719" y="13128"/>
                  </a:lnTo>
                  <a:lnTo>
                    <a:pt x="8403" y="13226"/>
                  </a:lnTo>
                  <a:lnTo>
                    <a:pt x="8062" y="13299"/>
                  </a:lnTo>
                  <a:lnTo>
                    <a:pt x="7745" y="13347"/>
                  </a:lnTo>
                  <a:lnTo>
                    <a:pt x="7404" y="13396"/>
                  </a:lnTo>
                  <a:lnTo>
                    <a:pt x="7063" y="13420"/>
                  </a:lnTo>
                  <a:lnTo>
                    <a:pt x="6722" y="13445"/>
                  </a:lnTo>
                  <a:lnTo>
                    <a:pt x="6722" y="13445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1" name="Google Shape;521;p40"/>
          <p:cNvGrpSpPr/>
          <p:nvPr/>
        </p:nvGrpSpPr>
        <p:grpSpPr>
          <a:xfrm>
            <a:off x="602114" y="1595319"/>
            <a:ext cx="332153" cy="224339"/>
            <a:chOff x="564675" y="1700625"/>
            <a:chExt cx="465200" cy="314200"/>
          </a:xfrm>
        </p:grpSpPr>
        <p:sp>
          <p:nvSpPr>
            <p:cNvPr id="522" name="Google Shape;522;p40"/>
            <p:cNvSpPr/>
            <p:nvPr/>
          </p:nvSpPr>
          <p:spPr>
            <a:xfrm>
              <a:off x="564675" y="1700625"/>
              <a:ext cx="465200" cy="29250"/>
            </a:xfrm>
            <a:custGeom>
              <a:rect b="b" l="l" r="r" t="t"/>
              <a:pathLst>
                <a:path extrusionOk="0" fill="none" h="1170" w="18608">
                  <a:moveTo>
                    <a:pt x="18608" y="1170"/>
                  </a:moveTo>
                  <a:lnTo>
                    <a:pt x="18608" y="488"/>
                  </a:lnTo>
                  <a:lnTo>
                    <a:pt x="18608" y="488"/>
                  </a:lnTo>
                  <a:lnTo>
                    <a:pt x="18608" y="390"/>
                  </a:lnTo>
                  <a:lnTo>
                    <a:pt x="18559" y="293"/>
                  </a:lnTo>
                  <a:lnTo>
                    <a:pt x="18535" y="220"/>
                  </a:lnTo>
                  <a:lnTo>
                    <a:pt x="18462" y="147"/>
                  </a:lnTo>
                  <a:lnTo>
                    <a:pt x="18389" y="74"/>
                  </a:lnTo>
                  <a:lnTo>
                    <a:pt x="18316" y="49"/>
                  </a:lnTo>
                  <a:lnTo>
                    <a:pt x="18218" y="1"/>
                  </a:lnTo>
                  <a:lnTo>
                    <a:pt x="18121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0" y="1"/>
                  </a:lnTo>
                  <a:lnTo>
                    <a:pt x="293" y="49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0"/>
                  </a:lnTo>
                  <a:lnTo>
                    <a:pt x="1" y="488"/>
                  </a:lnTo>
                  <a:lnTo>
                    <a:pt x="1" y="117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3" name="Google Shape;523;p40"/>
            <p:cNvSpPr/>
            <p:nvPr/>
          </p:nvSpPr>
          <p:spPr>
            <a:xfrm>
              <a:off x="564675" y="1732300"/>
              <a:ext cx="465200" cy="272175"/>
            </a:xfrm>
            <a:custGeom>
              <a:rect b="b" l="l" r="r" t="t"/>
              <a:pathLst>
                <a:path extrusionOk="0" fill="none" h="10887" w="18608">
                  <a:moveTo>
                    <a:pt x="13493" y="7209"/>
                  </a:moveTo>
                  <a:lnTo>
                    <a:pt x="18608" y="10887"/>
                  </a:lnTo>
                  <a:lnTo>
                    <a:pt x="18608" y="10887"/>
                  </a:lnTo>
                  <a:lnTo>
                    <a:pt x="18608" y="10814"/>
                  </a:lnTo>
                  <a:lnTo>
                    <a:pt x="18608" y="0"/>
                  </a:lnTo>
                  <a:lnTo>
                    <a:pt x="9450" y="6625"/>
                  </a:lnTo>
                  <a:lnTo>
                    <a:pt x="9450" y="6625"/>
                  </a:lnTo>
                  <a:lnTo>
                    <a:pt x="9377" y="6673"/>
                  </a:lnTo>
                  <a:lnTo>
                    <a:pt x="9304" y="6673"/>
                  </a:lnTo>
                  <a:lnTo>
                    <a:pt x="9304" y="6673"/>
                  </a:lnTo>
                  <a:lnTo>
                    <a:pt x="9231" y="6673"/>
                  </a:lnTo>
                  <a:lnTo>
                    <a:pt x="9158" y="6625"/>
                  </a:lnTo>
                  <a:lnTo>
                    <a:pt x="1" y="0"/>
                  </a:lnTo>
                  <a:lnTo>
                    <a:pt x="1" y="10814"/>
                  </a:lnTo>
                  <a:lnTo>
                    <a:pt x="1" y="10814"/>
                  </a:lnTo>
                  <a:lnTo>
                    <a:pt x="1" y="10887"/>
                  </a:lnTo>
                  <a:lnTo>
                    <a:pt x="5115" y="720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4" name="Google Shape;524;p40"/>
            <p:cNvSpPr/>
            <p:nvPr/>
          </p:nvSpPr>
          <p:spPr>
            <a:xfrm>
              <a:off x="572600" y="2014200"/>
              <a:ext cx="449375" cy="625"/>
            </a:xfrm>
            <a:custGeom>
              <a:rect b="b" l="l" r="r" t="t"/>
              <a:pathLst>
                <a:path extrusionOk="0" fill="none" h="25" w="17975">
                  <a:moveTo>
                    <a:pt x="0" y="0"/>
                  </a:moveTo>
                  <a:lnTo>
                    <a:pt x="0" y="0"/>
                  </a:lnTo>
                  <a:lnTo>
                    <a:pt x="98" y="25"/>
                  </a:lnTo>
                  <a:lnTo>
                    <a:pt x="171" y="25"/>
                  </a:lnTo>
                  <a:lnTo>
                    <a:pt x="17804" y="25"/>
                  </a:lnTo>
                  <a:lnTo>
                    <a:pt x="17804" y="25"/>
                  </a:lnTo>
                  <a:lnTo>
                    <a:pt x="17877" y="25"/>
                  </a:lnTo>
                  <a:lnTo>
                    <a:pt x="17974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25" name="Google Shape;525;p40"/>
          <p:cNvGrpSpPr/>
          <p:nvPr/>
        </p:nvGrpSpPr>
        <p:grpSpPr>
          <a:xfrm>
            <a:off x="1082065" y="1540537"/>
            <a:ext cx="332153" cy="325209"/>
            <a:chOff x="1236875" y="1623900"/>
            <a:chExt cx="465200" cy="455475"/>
          </a:xfrm>
        </p:grpSpPr>
        <p:sp>
          <p:nvSpPr>
            <p:cNvPr id="526" name="Google Shape;526;p40"/>
            <p:cNvSpPr/>
            <p:nvPr/>
          </p:nvSpPr>
          <p:spPr>
            <a:xfrm>
              <a:off x="1236875" y="1623900"/>
              <a:ext cx="465200" cy="445125"/>
            </a:xfrm>
            <a:custGeom>
              <a:rect b="b" l="l" r="r" t="t"/>
              <a:pathLst>
                <a:path extrusionOk="0" fill="none" h="17805" w="18608">
                  <a:moveTo>
                    <a:pt x="13493" y="14127"/>
                  </a:moveTo>
                  <a:lnTo>
                    <a:pt x="18608" y="17804"/>
                  </a:lnTo>
                  <a:lnTo>
                    <a:pt x="18608" y="17804"/>
                  </a:lnTo>
                  <a:lnTo>
                    <a:pt x="18608" y="17731"/>
                  </a:lnTo>
                  <a:lnTo>
                    <a:pt x="18608" y="6723"/>
                  </a:lnTo>
                  <a:lnTo>
                    <a:pt x="9304" y="1"/>
                  </a:lnTo>
                  <a:lnTo>
                    <a:pt x="1" y="6723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1" y="17804"/>
                  </a:lnTo>
                  <a:lnTo>
                    <a:pt x="5115" y="14127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7" name="Google Shape;527;p40"/>
            <p:cNvSpPr/>
            <p:nvPr/>
          </p:nvSpPr>
          <p:spPr>
            <a:xfrm>
              <a:off x="1244800" y="2078750"/>
              <a:ext cx="449375" cy="625"/>
            </a:xfrm>
            <a:custGeom>
              <a:rect b="b" l="l" r="r" t="t"/>
              <a:pathLst>
                <a:path extrusionOk="0" fill="none" h="25" w="17975">
                  <a:moveTo>
                    <a:pt x="0" y="0"/>
                  </a:moveTo>
                  <a:lnTo>
                    <a:pt x="0" y="0"/>
                  </a:lnTo>
                  <a:lnTo>
                    <a:pt x="98" y="0"/>
                  </a:lnTo>
                  <a:lnTo>
                    <a:pt x="171" y="24"/>
                  </a:lnTo>
                  <a:lnTo>
                    <a:pt x="17804" y="24"/>
                  </a:lnTo>
                  <a:lnTo>
                    <a:pt x="17804" y="24"/>
                  </a:lnTo>
                  <a:lnTo>
                    <a:pt x="17877" y="0"/>
                  </a:lnTo>
                  <a:lnTo>
                    <a:pt x="17974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8" name="Google Shape;528;p40"/>
            <p:cNvSpPr/>
            <p:nvPr/>
          </p:nvSpPr>
          <p:spPr>
            <a:xfrm>
              <a:off x="1236875" y="1791950"/>
              <a:ext cx="465200" cy="171725"/>
            </a:xfrm>
            <a:custGeom>
              <a:rect b="b" l="l" r="r" t="t"/>
              <a:pathLst>
                <a:path extrusionOk="0" fill="none" h="6869" w="18608">
                  <a:moveTo>
                    <a:pt x="18608" y="1"/>
                  </a:moveTo>
                  <a:lnTo>
                    <a:pt x="9450" y="6820"/>
                  </a:lnTo>
                  <a:lnTo>
                    <a:pt x="9450" y="6820"/>
                  </a:lnTo>
                  <a:lnTo>
                    <a:pt x="9377" y="6845"/>
                  </a:lnTo>
                  <a:lnTo>
                    <a:pt x="9304" y="6869"/>
                  </a:lnTo>
                  <a:lnTo>
                    <a:pt x="9304" y="6869"/>
                  </a:lnTo>
                  <a:lnTo>
                    <a:pt x="9231" y="6845"/>
                  </a:lnTo>
                  <a:lnTo>
                    <a:pt x="9158" y="6820"/>
                  </a:lnTo>
                  <a:lnTo>
                    <a:pt x="1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9" name="Google Shape;529;p40"/>
            <p:cNvSpPr/>
            <p:nvPr/>
          </p:nvSpPr>
          <p:spPr>
            <a:xfrm>
              <a:off x="1330025" y="1750550"/>
              <a:ext cx="278900" cy="110850"/>
            </a:xfrm>
            <a:custGeom>
              <a:rect b="b" l="l" r="r" t="t"/>
              <a:pathLst>
                <a:path extrusionOk="0" fill="none" h="4434" w="11156">
                  <a:moveTo>
                    <a:pt x="1" y="4433"/>
                  </a:moveTo>
                  <a:lnTo>
                    <a:pt x="1" y="1"/>
                  </a:lnTo>
                  <a:lnTo>
                    <a:pt x="11155" y="1"/>
                  </a:lnTo>
                  <a:lnTo>
                    <a:pt x="11155" y="443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0" name="Google Shape;530;p40"/>
            <p:cNvSpPr/>
            <p:nvPr/>
          </p:nvSpPr>
          <p:spPr>
            <a:xfrm>
              <a:off x="1402500" y="1810225"/>
              <a:ext cx="133975" cy="25"/>
            </a:xfrm>
            <a:custGeom>
              <a:rect b="b" l="l" r="r" t="t"/>
              <a:pathLst>
                <a:path extrusionOk="0" fill="none" h="1" w="5359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1" name="Google Shape;531;p40"/>
            <p:cNvSpPr/>
            <p:nvPr/>
          </p:nvSpPr>
          <p:spPr>
            <a:xfrm>
              <a:off x="1402500" y="1844325"/>
              <a:ext cx="133975" cy="25"/>
            </a:xfrm>
            <a:custGeom>
              <a:rect b="b" l="l" r="r" t="t"/>
              <a:pathLst>
                <a:path extrusionOk="0" fill="none" h="1" w="5359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2" name="Google Shape;532;p40"/>
            <p:cNvSpPr/>
            <p:nvPr/>
          </p:nvSpPr>
          <p:spPr>
            <a:xfrm>
              <a:off x="1402500" y="1878425"/>
              <a:ext cx="85250" cy="25"/>
            </a:xfrm>
            <a:custGeom>
              <a:rect b="b" l="l" r="r" t="t"/>
              <a:pathLst>
                <a:path extrusionOk="0" fill="none" h="1" w="3410">
                  <a:moveTo>
                    <a:pt x="0" y="0"/>
                  </a:moveTo>
                  <a:lnTo>
                    <a:pt x="341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33" name="Google Shape;533;p40"/>
          <p:cNvGrpSpPr/>
          <p:nvPr/>
        </p:nvGrpSpPr>
        <p:grpSpPr>
          <a:xfrm>
            <a:off x="1572440" y="1547499"/>
            <a:ext cx="311304" cy="311286"/>
            <a:chOff x="1923675" y="1633650"/>
            <a:chExt cx="436000" cy="435975"/>
          </a:xfrm>
        </p:grpSpPr>
        <p:sp>
          <p:nvSpPr>
            <p:cNvPr id="534" name="Google Shape;534;p40"/>
            <p:cNvSpPr/>
            <p:nvPr/>
          </p:nvSpPr>
          <p:spPr>
            <a:xfrm>
              <a:off x="2209250" y="1633650"/>
              <a:ext cx="150425" cy="150425"/>
            </a:xfrm>
            <a:custGeom>
              <a:rect b="b" l="l" r="r" t="t"/>
              <a:pathLst>
                <a:path extrusionOk="0" fill="none" h="6017" w="6017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5" name="Google Shape;535;p40"/>
            <p:cNvSpPr/>
            <p:nvPr/>
          </p:nvSpPr>
          <p:spPr>
            <a:xfrm>
              <a:off x="2019900" y="1757250"/>
              <a:ext cx="261825" cy="261850"/>
            </a:xfrm>
            <a:custGeom>
              <a:rect b="b" l="l" r="r" t="t"/>
              <a:pathLst>
                <a:path extrusionOk="0" fill="none" h="10474" w="10473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6" name="Google Shape;536;p40"/>
            <p:cNvSpPr/>
            <p:nvPr/>
          </p:nvSpPr>
          <p:spPr>
            <a:xfrm>
              <a:off x="1923675" y="1681150"/>
              <a:ext cx="388500" cy="388475"/>
            </a:xfrm>
            <a:custGeom>
              <a:rect b="b" l="l" r="r" t="t"/>
              <a:pathLst>
                <a:path extrusionOk="0" fill="none" h="15539" w="1554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" name="Google Shape;537;p40"/>
            <p:cNvSpPr/>
            <p:nvPr/>
          </p:nvSpPr>
          <p:spPr>
            <a:xfrm>
              <a:off x="1974225" y="1711575"/>
              <a:ext cx="261825" cy="261850"/>
            </a:xfrm>
            <a:custGeom>
              <a:rect b="b" l="l" r="r" t="t"/>
              <a:pathLst>
                <a:path extrusionOk="0" fill="none" h="10474" w="10473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8" name="Google Shape;538;p40"/>
            <p:cNvSpPr/>
            <p:nvPr/>
          </p:nvSpPr>
          <p:spPr>
            <a:xfrm>
              <a:off x="1934650" y="2014200"/>
              <a:ext cx="44475" cy="44475"/>
            </a:xfrm>
            <a:custGeom>
              <a:rect b="b" l="l" r="r" t="t"/>
              <a:pathLst>
                <a:path extrusionOk="0" fill="none" h="1779" w="1779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9" name="Google Shape;539;p40"/>
            <p:cNvSpPr/>
            <p:nvPr/>
          </p:nvSpPr>
          <p:spPr>
            <a:xfrm>
              <a:off x="1944375" y="1947225"/>
              <a:ext cx="101725" cy="101700"/>
            </a:xfrm>
            <a:custGeom>
              <a:rect b="b" l="l" r="r" t="t"/>
              <a:pathLst>
                <a:path extrusionOk="0" fill="none" h="4068" w="4069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0" name="Google Shape;540;p40"/>
          <p:cNvGrpSpPr/>
          <p:nvPr/>
        </p:nvGrpSpPr>
        <p:grpSpPr>
          <a:xfrm>
            <a:off x="2051088" y="1546196"/>
            <a:ext cx="313892" cy="313892"/>
            <a:chOff x="2594050" y="1631825"/>
            <a:chExt cx="439625" cy="439625"/>
          </a:xfrm>
        </p:grpSpPr>
        <p:sp>
          <p:nvSpPr>
            <p:cNvPr id="541" name="Google Shape;541;p40"/>
            <p:cNvSpPr/>
            <p:nvPr/>
          </p:nvSpPr>
          <p:spPr>
            <a:xfrm>
              <a:off x="2594050" y="1883300"/>
              <a:ext cx="188175" cy="188150"/>
            </a:xfrm>
            <a:custGeom>
              <a:rect b="b" l="l" r="r" t="t"/>
              <a:pathLst>
                <a:path extrusionOk="0" fill="none" h="7526" w="7527">
                  <a:moveTo>
                    <a:pt x="5992" y="0"/>
                  </a:moveTo>
                  <a:lnTo>
                    <a:pt x="537" y="6430"/>
                  </a:lnTo>
                  <a:lnTo>
                    <a:pt x="1" y="7526"/>
                  </a:lnTo>
                  <a:lnTo>
                    <a:pt x="1097" y="6990"/>
                  </a:lnTo>
                  <a:lnTo>
                    <a:pt x="7526" y="1534"/>
                  </a:lnTo>
                  <a:lnTo>
                    <a:pt x="5992" y="0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2" name="Google Shape;542;p40"/>
            <p:cNvSpPr/>
            <p:nvPr/>
          </p:nvSpPr>
          <p:spPr>
            <a:xfrm>
              <a:off x="2857700" y="1631825"/>
              <a:ext cx="175975" cy="176000"/>
            </a:xfrm>
            <a:custGeom>
              <a:rect b="b" l="l" r="r" t="t"/>
              <a:pathLst>
                <a:path extrusionOk="0" fill="none" h="7040" w="7039">
                  <a:moveTo>
                    <a:pt x="268" y="2704"/>
                  </a:moveTo>
                  <a:lnTo>
                    <a:pt x="4336" y="6771"/>
                  </a:lnTo>
                  <a:lnTo>
                    <a:pt x="4336" y="6771"/>
                  </a:lnTo>
                  <a:lnTo>
                    <a:pt x="4336" y="6771"/>
                  </a:lnTo>
                  <a:lnTo>
                    <a:pt x="4652" y="6917"/>
                  </a:lnTo>
                  <a:lnTo>
                    <a:pt x="4993" y="7015"/>
                  </a:lnTo>
                  <a:lnTo>
                    <a:pt x="5310" y="7039"/>
                  </a:lnTo>
                  <a:lnTo>
                    <a:pt x="5651" y="7039"/>
                  </a:lnTo>
                  <a:lnTo>
                    <a:pt x="5992" y="6966"/>
                  </a:lnTo>
                  <a:lnTo>
                    <a:pt x="6308" y="6844"/>
                  </a:lnTo>
                  <a:lnTo>
                    <a:pt x="6454" y="6747"/>
                  </a:lnTo>
                  <a:lnTo>
                    <a:pt x="6601" y="6674"/>
                  </a:lnTo>
                  <a:lnTo>
                    <a:pt x="6747" y="6552"/>
                  </a:lnTo>
                  <a:lnTo>
                    <a:pt x="6893" y="6430"/>
                  </a:lnTo>
                  <a:lnTo>
                    <a:pt x="6893" y="6430"/>
                  </a:lnTo>
                  <a:lnTo>
                    <a:pt x="6942" y="6357"/>
                  </a:lnTo>
                  <a:lnTo>
                    <a:pt x="7015" y="6260"/>
                  </a:lnTo>
                  <a:lnTo>
                    <a:pt x="7039" y="6138"/>
                  </a:lnTo>
                  <a:lnTo>
                    <a:pt x="7039" y="6041"/>
                  </a:lnTo>
                  <a:lnTo>
                    <a:pt x="7039" y="6041"/>
                  </a:lnTo>
                  <a:lnTo>
                    <a:pt x="7039" y="5943"/>
                  </a:lnTo>
                  <a:lnTo>
                    <a:pt x="7015" y="5846"/>
                  </a:lnTo>
                  <a:lnTo>
                    <a:pt x="6942" y="5748"/>
                  </a:lnTo>
                  <a:lnTo>
                    <a:pt x="6893" y="5651"/>
                  </a:lnTo>
                  <a:lnTo>
                    <a:pt x="1389" y="147"/>
                  </a:lnTo>
                  <a:lnTo>
                    <a:pt x="1389" y="147"/>
                  </a:lnTo>
                  <a:lnTo>
                    <a:pt x="1291" y="98"/>
                  </a:lnTo>
                  <a:lnTo>
                    <a:pt x="1194" y="25"/>
                  </a:lnTo>
                  <a:lnTo>
                    <a:pt x="1096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902" y="0"/>
                  </a:lnTo>
                  <a:lnTo>
                    <a:pt x="780" y="25"/>
                  </a:lnTo>
                  <a:lnTo>
                    <a:pt x="682" y="98"/>
                  </a:lnTo>
                  <a:lnTo>
                    <a:pt x="609" y="147"/>
                  </a:lnTo>
                  <a:lnTo>
                    <a:pt x="609" y="147"/>
                  </a:lnTo>
                  <a:lnTo>
                    <a:pt x="487" y="293"/>
                  </a:lnTo>
                  <a:lnTo>
                    <a:pt x="366" y="439"/>
                  </a:lnTo>
                  <a:lnTo>
                    <a:pt x="293" y="585"/>
                  </a:lnTo>
                  <a:lnTo>
                    <a:pt x="195" y="731"/>
                  </a:lnTo>
                  <a:lnTo>
                    <a:pt x="73" y="1048"/>
                  </a:lnTo>
                  <a:lnTo>
                    <a:pt x="0" y="1389"/>
                  </a:lnTo>
                  <a:lnTo>
                    <a:pt x="0" y="1730"/>
                  </a:lnTo>
                  <a:lnTo>
                    <a:pt x="25" y="2046"/>
                  </a:lnTo>
                  <a:lnTo>
                    <a:pt x="122" y="2387"/>
                  </a:lnTo>
                  <a:lnTo>
                    <a:pt x="268" y="2704"/>
                  </a:lnTo>
                  <a:lnTo>
                    <a:pt x="268" y="2704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3" name="Google Shape;543;p40"/>
            <p:cNvSpPr/>
            <p:nvPr/>
          </p:nvSpPr>
          <p:spPr>
            <a:xfrm>
              <a:off x="2662850" y="1699400"/>
              <a:ext cx="303250" cy="303250"/>
            </a:xfrm>
            <a:custGeom>
              <a:rect b="b" l="l" r="r" t="t"/>
              <a:pathLst>
                <a:path extrusionOk="0" fill="none" h="12130" w="12130">
                  <a:moveTo>
                    <a:pt x="8038" y="1"/>
                  </a:moveTo>
                  <a:lnTo>
                    <a:pt x="4872" y="3191"/>
                  </a:lnTo>
                  <a:lnTo>
                    <a:pt x="4872" y="3191"/>
                  </a:lnTo>
                  <a:lnTo>
                    <a:pt x="4628" y="3094"/>
                  </a:lnTo>
                  <a:lnTo>
                    <a:pt x="4385" y="2997"/>
                  </a:lnTo>
                  <a:lnTo>
                    <a:pt x="4092" y="2899"/>
                  </a:lnTo>
                  <a:lnTo>
                    <a:pt x="3800" y="2850"/>
                  </a:lnTo>
                  <a:lnTo>
                    <a:pt x="3484" y="2777"/>
                  </a:lnTo>
                  <a:lnTo>
                    <a:pt x="3167" y="2729"/>
                  </a:lnTo>
                  <a:lnTo>
                    <a:pt x="2850" y="2704"/>
                  </a:lnTo>
                  <a:lnTo>
                    <a:pt x="2534" y="2704"/>
                  </a:lnTo>
                  <a:lnTo>
                    <a:pt x="2534" y="2704"/>
                  </a:lnTo>
                  <a:lnTo>
                    <a:pt x="2241" y="2704"/>
                  </a:lnTo>
                  <a:lnTo>
                    <a:pt x="1949" y="2729"/>
                  </a:lnTo>
                  <a:lnTo>
                    <a:pt x="1633" y="2777"/>
                  </a:lnTo>
                  <a:lnTo>
                    <a:pt x="1316" y="2850"/>
                  </a:lnTo>
                  <a:lnTo>
                    <a:pt x="999" y="2972"/>
                  </a:lnTo>
                  <a:lnTo>
                    <a:pt x="707" y="3094"/>
                  </a:lnTo>
                  <a:lnTo>
                    <a:pt x="415" y="3289"/>
                  </a:lnTo>
                  <a:lnTo>
                    <a:pt x="147" y="3508"/>
                  </a:lnTo>
                  <a:lnTo>
                    <a:pt x="147" y="3508"/>
                  </a:lnTo>
                  <a:lnTo>
                    <a:pt x="74" y="3581"/>
                  </a:lnTo>
                  <a:lnTo>
                    <a:pt x="25" y="3678"/>
                  </a:lnTo>
                  <a:lnTo>
                    <a:pt x="1" y="3776"/>
                  </a:lnTo>
                  <a:lnTo>
                    <a:pt x="1" y="3898"/>
                  </a:lnTo>
                  <a:lnTo>
                    <a:pt x="1" y="3898"/>
                  </a:lnTo>
                  <a:lnTo>
                    <a:pt x="1" y="3995"/>
                  </a:lnTo>
                  <a:lnTo>
                    <a:pt x="25" y="4093"/>
                  </a:lnTo>
                  <a:lnTo>
                    <a:pt x="74" y="4190"/>
                  </a:lnTo>
                  <a:lnTo>
                    <a:pt x="147" y="4287"/>
                  </a:lnTo>
                  <a:lnTo>
                    <a:pt x="7843" y="11984"/>
                  </a:lnTo>
                  <a:lnTo>
                    <a:pt x="7843" y="11984"/>
                  </a:lnTo>
                  <a:lnTo>
                    <a:pt x="7941" y="12057"/>
                  </a:lnTo>
                  <a:lnTo>
                    <a:pt x="8038" y="12105"/>
                  </a:lnTo>
                  <a:lnTo>
                    <a:pt x="8135" y="12130"/>
                  </a:lnTo>
                  <a:lnTo>
                    <a:pt x="8233" y="12130"/>
                  </a:lnTo>
                  <a:lnTo>
                    <a:pt x="8233" y="12130"/>
                  </a:lnTo>
                  <a:lnTo>
                    <a:pt x="8355" y="12130"/>
                  </a:lnTo>
                  <a:lnTo>
                    <a:pt x="8452" y="12105"/>
                  </a:lnTo>
                  <a:lnTo>
                    <a:pt x="8549" y="12057"/>
                  </a:lnTo>
                  <a:lnTo>
                    <a:pt x="8622" y="11984"/>
                  </a:lnTo>
                  <a:lnTo>
                    <a:pt x="8622" y="11984"/>
                  </a:lnTo>
                  <a:lnTo>
                    <a:pt x="8842" y="11716"/>
                  </a:lnTo>
                  <a:lnTo>
                    <a:pt x="9036" y="11423"/>
                  </a:lnTo>
                  <a:lnTo>
                    <a:pt x="9158" y="11131"/>
                  </a:lnTo>
                  <a:lnTo>
                    <a:pt x="9280" y="10814"/>
                  </a:lnTo>
                  <a:lnTo>
                    <a:pt x="9353" y="10498"/>
                  </a:lnTo>
                  <a:lnTo>
                    <a:pt x="9402" y="10181"/>
                  </a:lnTo>
                  <a:lnTo>
                    <a:pt x="9426" y="9889"/>
                  </a:lnTo>
                  <a:lnTo>
                    <a:pt x="9426" y="9597"/>
                  </a:lnTo>
                  <a:lnTo>
                    <a:pt x="9426" y="9597"/>
                  </a:lnTo>
                  <a:lnTo>
                    <a:pt x="9426" y="9280"/>
                  </a:lnTo>
                  <a:lnTo>
                    <a:pt x="9402" y="8964"/>
                  </a:lnTo>
                  <a:lnTo>
                    <a:pt x="9353" y="8647"/>
                  </a:lnTo>
                  <a:lnTo>
                    <a:pt x="9280" y="8330"/>
                  </a:lnTo>
                  <a:lnTo>
                    <a:pt x="9231" y="8038"/>
                  </a:lnTo>
                  <a:lnTo>
                    <a:pt x="9134" y="7746"/>
                  </a:lnTo>
                  <a:lnTo>
                    <a:pt x="9036" y="7502"/>
                  </a:lnTo>
                  <a:lnTo>
                    <a:pt x="8939" y="7259"/>
                  </a:lnTo>
                  <a:lnTo>
                    <a:pt x="12130" y="409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4" name="Google Shape;544;p40"/>
            <p:cNvSpPr/>
            <p:nvPr/>
          </p:nvSpPr>
          <p:spPr>
            <a:xfrm>
              <a:off x="2801675" y="1740825"/>
              <a:ext cx="49950" cy="49950"/>
            </a:xfrm>
            <a:custGeom>
              <a:rect b="b" l="l" r="r" t="t"/>
              <a:pathLst>
                <a:path extrusionOk="0" fill="none" h="1998" w="1998">
                  <a:moveTo>
                    <a:pt x="1" y="1997"/>
                  </a:moveTo>
                  <a:lnTo>
                    <a:pt x="1998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45" name="Google Shape;545;p40"/>
          <p:cNvSpPr/>
          <p:nvPr/>
        </p:nvSpPr>
        <p:spPr>
          <a:xfrm>
            <a:off x="2544727" y="1559991"/>
            <a:ext cx="286082" cy="286082"/>
          </a:xfrm>
          <a:custGeom>
            <a:rect b="b" l="l" r="r" t="t"/>
            <a:pathLst>
              <a:path extrusionOk="0" fill="none" h="16027" w="16027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46" name="Google Shape;546;p40"/>
          <p:cNvGrpSpPr/>
          <p:nvPr/>
        </p:nvGrpSpPr>
        <p:grpSpPr>
          <a:xfrm>
            <a:off x="3040549" y="1522723"/>
            <a:ext cx="254773" cy="360838"/>
            <a:chOff x="3979850" y="1598950"/>
            <a:chExt cx="356825" cy="505375"/>
          </a:xfrm>
        </p:grpSpPr>
        <p:sp>
          <p:nvSpPr>
            <p:cNvPr id="547" name="Google Shape;547;p40"/>
            <p:cNvSpPr/>
            <p:nvPr/>
          </p:nvSpPr>
          <p:spPr>
            <a:xfrm>
              <a:off x="3979850" y="1602600"/>
              <a:ext cx="44475" cy="501725"/>
            </a:xfrm>
            <a:custGeom>
              <a:rect b="b" l="l" r="r" t="t"/>
              <a:pathLst>
                <a:path extrusionOk="0" fill="none" h="20069" w="1779">
                  <a:moveTo>
                    <a:pt x="1778" y="20069"/>
                  </a:moveTo>
                  <a:lnTo>
                    <a:pt x="1778" y="488"/>
                  </a:lnTo>
                  <a:lnTo>
                    <a:pt x="1778" y="488"/>
                  </a:lnTo>
                  <a:lnTo>
                    <a:pt x="1778" y="390"/>
                  </a:lnTo>
                  <a:lnTo>
                    <a:pt x="1730" y="293"/>
                  </a:lnTo>
                  <a:lnTo>
                    <a:pt x="1705" y="220"/>
                  </a:lnTo>
                  <a:lnTo>
                    <a:pt x="1632" y="147"/>
                  </a:lnTo>
                  <a:lnTo>
                    <a:pt x="1559" y="74"/>
                  </a:lnTo>
                  <a:lnTo>
                    <a:pt x="1486" y="25"/>
                  </a:lnTo>
                  <a:lnTo>
                    <a:pt x="1389" y="0"/>
                  </a:lnTo>
                  <a:lnTo>
                    <a:pt x="1291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1" y="488"/>
                  </a:lnTo>
                  <a:lnTo>
                    <a:pt x="1" y="20069"/>
                  </a:lnTo>
                  <a:lnTo>
                    <a:pt x="1778" y="2006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8" name="Google Shape;548;p40"/>
            <p:cNvSpPr/>
            <p:nvPr/>
          </p:nvSpPr>
          <p:spPr>
            <a:xfrm>
              <a:off x="4037075" y="1598950"/>
              <a:ext cx="299600" cy="228950"/>
            </a:xfrm>
            <a:custGeom>
              <a:rect b="b" l="l" r="r" t="t"/>
              <a:pathLst>
                <a:path extrusionOk="0" fill="none" h="9158" w="11984">
                  <a:moveTo>
                    <a:pt x="1" y="8403"/>
                  </a:moveTo>
                  <a:lnTo>
                    <a:pt x="1" y="8403"/>
                  </a:lnTo>
                  <a:lnTo>
                    <a:pt x="366" y="8184"/>
                  </a:lnTo>
                  <a:lnTo>
                    <a:pt x="732" y="8013"/>
                  </a:lnTo>
                  <a:lnTo>
                    <a:pt x="1097" y="7867"/>
                  </a:lnTo>
                  <a:lnTo>
                    <a:pt x="1438" y="7770"/>
                  </a:lnTo>
                  <a:lnTo>
                    <a:pt x="1803" y="7696"/>
                  </a:lnTo>
                  <a:lnTo>
                    <a:pt x="2168" y="7672"/>
                  </a:lnTo>
                  <a:lnTo>
                    <a:pt x="2534" y="7648"/>
                  </a:lnTo>
                  <a:lnTo>
                    <a:pt x="2875" y="7672"/>
                  </a:lnTo>
                  <a:lnTo>
                    <a:pt x="3240" y="7696"/>
                  </a:lnTo>
                  <a:lnTo>
                    <a:pt x="3605" y="7745"/>
                  </a:lnTo>
                  <a:lnTo>
                    <a:pt x="3971" y="7818"/>
                  </a:lnTo>
                  <a:lnTo>
                    <a:pt x="4312" y="7891"/>
                  </a:lnTo>
                  <a:lnTo>
                    <a:pt x="5042" y="8111"/>
                  </a:lnTo>
                  <a:lnTo>
                    <a:pt x="5749" y="8330"/>
                  </a:lnTo>
                  <a:lnTo>
                    <a:pt x="6479" y="8549"/>
                  </a:lnTo>
                  <a:lnTo>
                    <a:pt x="7186" y="8768"/>
                  </a:lnTo>
                  <a:lnTo>
                    <a:pt x="7916" y="8963"/>
                  </a:lnTo>
                  <a:lnTo>
                    <a:pt x="8282" y="9036"/>
                  </a:lnTo>
                  <a:lnTo>
                    <a:pt x="8623" y="9085"/>
                  </a:lnTo>
                  <a:lnTo>
                    <a:pt x="8988" y="9133"/>
                  </a:lnTo>
                  <a:lnTo>
                    <a:pt x="9353" y="9158"/>
                  </a:lnTo>
                  <a:lnTo>
                    <a:pt x="9719" y="9133"/>
                  </a:lnTo>
                  <a:lnTo>
                    <a:pt x="10059" y="9109"/>
                  </a:lnTo>
                  <a:lnTo>
                    <a:pt x="10425" y="9060"/>
                  </a:lnTo>
                  <a:lnTo>
                    <a:pt x="10790" y="8963"/>
                  </a:lnTo>
                  <a:lnTo>
                    <a:pt x="11155" y="8841"/>
                  </a:lnTo>
                  <a:lnTo>
                    <a:pt x="11496" y="8671"/>
                  </a:lnTo>
                  <a:lnTo>
                    <a:pt x="11496" y="8671"/>
                  </a:lnTo>
                  <a:lnTo>
                    <a:pt x="11667" y="8573"/>
                  </a:lnTo>
                  <a:lnTo>
                    <a:pt x="11789" y="8476"/>
                  </a:lnTo>
                  <a:lnTo>
                    <a:pt x="11862" y="8354"/>
                  </a:lnTo>
                  <a:lnTo>
                    <a:pt x="11935" y="8232"/>
                  </a:lnTo>
                  <a:lnTo>
                    <a:pt x="11984" y="8111"/>
                  </a:lnTo>
                  <a:lnTo>
                    <a:pt x="11984" y="7989"/>
                  </a:lnTo>
                  <a:lnTo>
                    <a:pt x="11935" y="7891"/>
                  </a:lnTo>
                  <a:lnTo>
                    <a:pt x="11886" y="7794"/>
                  </a:lnTo>
                  <a:lnTo>
                    <a:pt x="11886" y="7794"/>
                  </a:lnTo>
                  <a:lnTo>
                    <a:pt x="11496" y="7404"/>
                  </a:lnTo>
                  <a:lnTo>
                    <a:pt x="11107" y="6941"/>
                  </a:lnTo>
                  <a:lnTo>
                    <a:pt x="10741" y="6454"/>
                  </a:lnTo>
                  <a:lnTo>
                    <a:pt x="10352" y="5943"/>
                  </a:lnTo>
                  <a:lnTo>
                    <a:pt x="10352" y="5943"/>
                  </a:lnTo>
                  <a:lnTo>
                    <a:pt x="10279" y="5797"/>
                  </a:lnTo>
                  <a:lnTo>
                    <a:pt x="10230" y="5651"/>
                  </a:lnTo>
                  <a:lnTo>
                    <a:pt x="10206" y="5480"/>
                  </a:lnTo>
                  <a:lnTo>
                    <a:pt x="10181" y="5285"/>
                  </a:lnTo>
                  <a:lnTo>
                    <a:pt x="10206" y="5115"/>
                  </a:lnTo>
                  <a:lnTo>
                    <a:pt x="10230" y="4944"/>
                  </a:lnTo>
                  <a:lnTo>
                    <a:pt x="10279" y="4774"/>
                  </a:lnTo>
                  <a:lnTo>
                    <a:pt x="10352" y="4603"/>
                  </a:lnTo>
                  <a:lnTo>
                    <a:pt x="10352" y="4603"/>
                  </a:lnTo>
                  <a:lnTo>
                    <a:pt x="10741" y="3873"/>
                  </a:lnTo>
                  <a:lnTo>
                    <a:pt x="11107" y="3118"/>
                  </a:lnTo>
                  <a:lnTo>
                    <a:pt x="11496" y="2338"/>
                  </a:lnTo>
                  <a:lnTo>
                    <a:pt x="11886" y="1486"/>
                  </a:lnTo>
                  <a:lnTo>
                    <a:pt x="11886" y="1486"/>
                  </a:lnTo>
                  <a:lnTo>
                    <a:pt x="11959" y="1315"/>
                  </a:lnTo>
                  <a:lnTo>
                    <a:pt x="11984" y="1169"/>
                  </a:lnTo>
                  <a:lnTo>
                    <a:pt x="11984" y="1048"/>
                  </a:lnTo>
                  <a:lnTo>
                    <a:pt x="11935" y="975"/>
                  </a:lnTo>
                  <a:lnTo>
                    <a:pt x="11862" y="950"/>
                  </a:lnTo>
                  <a:lnTo>
                    <a:pt x="11789" y="926"/>
                  </a:lnTo>
                  <a:lnTo>
                    <a:pt x="11667" y="975"/>
                  </a:lnTo>
                  <a:lnTo>
                    <a:pt x="11496" y="1023"/>
                  </a:lnTo>
                  <a:lnTo>
                    <a:pt x="11496" y="1023"/>
                  </a:lnTo>
                  <a:lnTo>
                    <a:pt x="11155" y="1194"/>
                  </a:lnTo>
                  <a:lnTo>
                    <a:pt x="10790" y="1315"/>
                  </a:lnTo>
                  <a:lnTo>
                    <a:pt x="10425" y="1413"/>
                  </a:lnTo>
                  <a:lnTo>
                    <a:pt x="10059" y="1462"/>
                  </a:lnTo>
                  <a:lnTo>
                    <a:pt x="9719" y="1510"/>
                  </a:lnTo>
                  <a:lnTo>
                    <a:pt x="9353" y="1510"/>
                  </a:lnTo>
                  <a:lnTo>
                    <a:pt x="8988" y="1486"/>
                  </a:lnTo>
                  <a:lnTo>
                    <a:pt x="8623" y="1462"/>
                  </a:lnTo>
                  <a:lnTo>
                    <a:pt x="8282" y="1389"/>
                  </a:lnTo>
                  <a:lnTo>
                    <a:pt x="7916" y="1315"/>
                  </a:lnTo>
                  <a:lnTo>
                    <a:pt x="7186" y="1145"/>
                  </a:lnTo>
                  <a:lnTo>
                    <a:pt x="6479" y="926"/>
                  </a:lnTo>
                  <a:lnTo>
                    <a:pt x="5749" y="682"/>
                  </a:lnTo>
                  <a:lnTo>
                    <a:pt x="5042" y="463"/>
                  </a:lnTo>
                  <a:lnTo>
                    <a:pt x="4312" y="268"/>
                  </a:lnTo>
                  <a:lnTo>
                    <a:pt x="3971" y="171"/>
                  </a:lnTo>
                  <a:lnTo>
                    <a:pt x="3605" y="98"/>
                  </a:lnTo>
                  <a:lnTo>
                    <a:pt x="3240" y="49"/>
                  </a:lnTo>
                  <a:lnTo>
                    <a:pt x="2875" y="25"/>
                  </a:lnTo>
                  <a:lnTo>
                    <a:pt x="2534" y="0"/>
                  </a:lnTo>
                  <a:lnTo>
                    <a:pt x="2168" y="25"/>
                  </a:lnTo>
                  <a:lnTo>
                    <a:pt x="1803" y="73"/>
                  </a:lnTo>
                  <a:lnTo>
                    <a:pt x="1438" y="122"/>
                  </a:lnTo>
                  <a:lnTo>
                    <a:pt x="1097" y="244"/>
                  </a:lnTo>
                  <a:lnTo>
                    <a:pt x="732" y="366"/>
                  </a:lnTo>
                  <a:lnTo>
                    <a:pt x="366" y="536"/>
                  </a:lnTo>
                  <a:lnTo>
                    <a:pt x="1" y="755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49" name="Google Shape;549;p40"/>
          <p:cNvGrpSpPr/>
          <p:nvPr/>
        </p:nvGrpSpPr>
        <p:grpSpPr>
          <a:xfrm>
            <a:off x="3480069" y="1600103"/>
            <a:ext cx="335634" cy="206078"/>
            <a:chOff x="4595425" y="1707325"/>
            <a:chExt cx="470075" cy="288625"/>
          </a:xfrm>
        </p:grpSpPr>
        <p:sp>
          <p:nvSpPr>
            <p:cNvPr id="550" name="Google Shape;550;p40"/>
            <p:cNvSpPr/>
            <p:nvPr/>
          </p:nvSpPr>
          <p:spPr>
            <a:xfrm>
              <a:off x="4809750" y="1707325"/>
              <a:ext cx="41425" cy="41425"/>
            </a:xfrm>
            <a:custGeom>
              <a:rect b="b" l="l" r="r" t="t"/>
              <a:pathLst>
                <a:path extrusionOk="0" fill="none" h="1657" w="1657">
                  <a:moveTo>
                    <a:pt x="0" y="829"/>
                  </a:moveTo>
                  <a:lnTo>
                    <a:pt x="0" y="829"/>
                  </a:lnTo>
                  <a:lnTo>
                    <a:pt x="25" y="658"/>
                  </a:lnTo>
                  <a:lnTo>
                    <a:pt x="73" y="512"/>
                  </a:lnTo>
                  <a:lnTo>
                    <a:pt x="146" y="366"/>
                  </a:lnTo>
                  <a:lnTo>
                    <a:pt x="244" y="244"/>
                  </a:lnTo>
                  <a:lnTo>
                    <a:pt x="366" y="147"/>
                  </a:lnTo>
                  <a:lnTo>
                    <a:pt x="512" y="74"/>
                  </a:lnTo>
                  <a:lnTo>
                    <a:pt x="658" y="25"/>
                  </a:lnTo>
                  <a:lnTo>
                    <a:pt x="828" y="1"/>
                  </a:lnTo>
                  <a:lnTo>
                    <a:pt x="828" y="1"/>
                  </a:lnTo>
                  <a:lnTo>
                    <a:pt x="999" y="25"/>
                  </a:lnTo>
                  <a:lnTo>
                    <a:pt x="1145" y="74"/>
                  </a:lnTo>
                  <a:lnTo>
                    <a:pt x="1291" y="147"/>
                  </a:lnTo>
                  <a:lnTo>
                    <a:pt x="1413" y="244"/>
                  </a:lnTo>
                  <a:lnTo>
                    <a:pt x="1510" y="366"/>
                  </a:lnTo>
                  <a:lnTo>
                    <a:pt x="1583" y="512"/>
                  </a:lnTo>
                  <a:lnTo>
                    <a:pt x="1632" y="658"/>
                  </a:lnTo>
                  <a:lnTo>
                    <a:pt x="1656" y="829"/>
                  </a:lnTo>
                  <a:lnTo>
                    <a:pt x="1656" y="829"/>
                  </a:lnTo>
                  <a:lnTo>
                    <a:pt x="1632" y="999"/>
                  </a:lnTo>
                  <a:lnTo>
                    <a:pt x="1583" y="1170"/>
                  </a:lnTo>
                  <a:lnTo>
                    <a:pt x="1510" y="1291"/>
                  </a:lnTo>
                  <a:lnTo>
                    <a:pt x="1413" y="1413"/>
                  </a:lnTo>
                  <a:lnTo>
                    <a:pt x="1291" y="1535"/>
                  </a:lnTo>
                  <a:lnTo>
                    <a:pt x="1145" y="1608"/>
                  </a:lnTo>
                  <a:lnTo>
                    <a:pt x="999" y="1657"/>
                  </a:lnTo>
                  <a:lnTo>
                    <a:pt x="828" y="1657"/>
                  </a:lnTo>
                  <a:lnTo>
                    <a:pt x="828" y="1657"/>
                  </a:lnTo>
                  <a:lnTo>
                    <a:pt x="658" y="1657"/>
                  </a:lnTo>
                  <a:lnTo>
                    <a:pt x="512" y="1608"/>
                  </a:lnTo>
                  <a:lnTo>
                    <a:pt x="366" y="1535"/>
                  </a:lnTo>
                  <a:lnTo>
                    <a:pt x="244" y="1413"/>
                  </a:lnTo>
                  <a:lnTo>
                    <a:pt x="146" y="1291"/>
                  </a:lnTo>
                  <a:lnTo>
                    <a:pt x="73" y="1170"/>
                  </a:lnTo>
                  <a:lnTo>
                    <a:pt x="25" y="999"/>
                  </a:lnTo>
                  <a:lnTo>
                    <a:pt x="0" y="829"/>
                  </a:lnTo>
                  <a:lnTo>
                    <a:pt x="0" y="82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1" name="Google Shape;551;p40"/>
            <p:cNvSpPr/>
            <p:nvPr/>
          </p:nvSpPr>
          <p:spPr>
            <a:xfrm>
              <a:off x="5024075" y="1761525"/>
              <a:ext cx="41425" cy="41425"/>
            </a:xfrm>
            <a:custGeom>
              <a:rect b="b" l="l" r="r" t="t"/>
              <a:pathLst>
                <a:path extrusionOk="0" fill="none" h="1657" w="1657">
                  <a:moveTo>
                    <a:pt x="0" y="828"/>
                  </a:moveTo>
                  <a:lnTo>
                    <a:pt x="0" y="828"/>
                  </a:lnTo>
                  <a:lnTo>
                    <a:pt x="25" y="682"/>
                  </a:lnTo>
                  <a:lnTo>
                    <a:pt x="73" y="512"/>
                  </a:lnTo>
                  <a:lnTo>
                    <a:pt x="146" y="365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512" y="73"/>
                  </a:lnTo>
                  <a:lnTo>
                    <a:pt x="658" y="24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99" y="24"/>
                  </a:lnTo>
                  <a:lnTo>
                    <a:pt x="1145" y="73"/>
                  </a:lnTo>
                  <a:lnTo>
                    <a:pt x="1291" y="146"/>
                  </a:lnTo>
                  <a:lnTo>
                    <a:pt x="1413" y="244"/>
                  </a:lnTo>
                  <a:lnTo>
                    <a:pt x="1510" y="365"/>
                  </a:lnTo>
                  <a:lnTo>
                    <a:pt x="1583" y="512"/>
                  </a:lnTo>
                  <a:lnTo>
                    <a:pt x="1632" y="682"/>
                  </a:lnTo>
                  <a:lnTo>
                    <a:pt x="1656" y="828"/>
                  </a:lnTo>
                  <a:lnTo>
                    <a:pt x="1656" y="828"/>
                  </a:lnTo>
                  <a:lnTo>
                    <a:pt x="1632" y="999"/>
                  </a:lnTo>
                  <a:lnTo>
                    <a:pt x="1583" y="1169"/>
                  </a:lnTo>
                  <a:lnTo>
                    <a:pt x="1510" y="1291"/>
                  </a:lnTo>
                  <a:lnTo>
                    <a:pt x="1413" y="1413"/>
                  </a:lnTo>
                  <a:lnTo>
                    <a:pt x="1291" y="1534"/>
                  </a:lnTo>
                  <a:lnTo>
                    <a:pt x="1145" y="1608"/>
                  </a:lnTo>
                  <a:lnTo>
                    <a:pt x="999" y="1656"/>
                  </a:lnTo>
                  <a:lnTo>
                    <a:pt x="828" y="1656"/>
                  </a:lnTo>
                  <a:lnTo>
                    <a:pt x="828" y="1656"/>
                  </a:lnTo>
                  <a:lnTo>
                    <a:pt x="658" y="1656"/>
                  </a:lnTo>
                  <a:lnTo>
                    <a:pt x="512" y="1608"/>
                  </a:lnTo>
                  <a:lnTo>
                    <a:pt x="366" y="1534"/>
                  </a:lnTo>
                  <a:lnTo>
                    <a:pt x="244" y="1413"/>
                  </a:lnTo>
                  <a:lnTo>
                    <a:pt x="146" y="1291"/>
                  </a:lnTo>
                  <a:lnTo>
                    <a:pt x="73" y="1169"/>
                  </a:lnTo>
                  <a:lnTo>
                    <a:pt x="25" y="999"/>
                  </a:lnTo>
                  <a:lnTo>
                    <a:pt x="0" y="828"/>
                  </a:lnTo>
                  <a:lnTo>
                    <a:pt x="0" y="828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2" name="Google Shape;552;p40"/>
            <p:cNvSpPr/>
            <p:nvPr/>
          </p:nvSpPr>
          <p:spPr>
            <a:xfrm>
              <a:off x="4628900" y="1760300"/>
              <a:ext cx="403100" cy="177825"/>
            </a:xfrm>
            <a:custGeom>
              <a:rect b="b" l="l" r="r" t="t"/>
              <a:pathLst>
                <a:path extrusionOk="0" fill="none" h="7113" w="16124">
                  <a:moveTo>
                    <a:pt x="14663" y="7112"/>
                  </a:moveTo>
                  <a:lnTo>
                    <a:pt x="16124" y="2095"/>
                  </a:lnTo>
                  <a:lnTo>
                    <a:pt x="16124" y="2095"/>
                  </a:lnTo>
                  <a:lnTo>
                    <a:pt x="16002" y="2046"/>
                  </a:lnTo>
                  <a:lnTo>
                    <a:pt x="15880" y="1973"/>
                  </a:lnTo>
                  <a:lnTo>
                    <a:pt x="15759" y="1876"/>
                  </a:lnTo>
                  <a:lnTo>
                    <a:pt x="15661" y="1778"/>
                  </a:lnTo>
                  <a:lnTo>
                    <a:pt x="11131" y="3434"/>
                  </a:lnTo>
                  <a:lnTo>
                    <a:pt x="8403" y="0"/>
                  </a:lnTo>
                  <a:lnTo>
                    <a:pt x="8403" y="0"/>
                  </a:lnTo>
                  <a:lnTo>
                    <a:pt x="8233" y="25"/>
                  </a:lnTo>
                  <a:lnTo>
                    <a:pt x="8062" y="25"/>
                  </a:lnTo>
                  <a:lnTo>
                    <a:pt x="8062" y="25"/>
                  </a:lnTo>
                  <a:lnTo>
                    <a:pt x="7892" y="25"/>
                  </a:lnTo>
                  <a:lnTo>
                    <a:pt x="7721" y="0"/>
                  </a:lnTo>
                  <a:lnTo>
                    <a:pt x="4994" y="3434"/>
                  </a:lnTo>
                  <a:lnTo>
                    <a:pt x="464" y="1778"/>
                  </a:lnTo>
                  <a:lnTo>
                    <a:pt x="464" y="1778"/>
                  </a:lnTo>
                  <a:lnTo>
                    <a:pt x="366" y="1876"/>
                  </a:lnTo>
                  <a:lnTo>
                    <a:pt x="244" y="1973"/>
                  </a:lnTo>
                  <a:lnTo>
                    <a:pt x="123" y="2046"/>
                  </a:lnTo>
                  <a:lnTo>
                    <a:pt x="1" y="2095"/>
                  </a:lnTo>
                  <a:lnTo>
                    <a:pt x="1462" y="7112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3" name="Google Shape;553;p40"/>
            <p:cNvSpPr/>
            <p:nvPr/>
          </p:nvSpPr>
          <p:spPr>
            <a:xfrm>
              <a:off x="4595425" y="1761525"/>
              <a:ext cx="41425" cy="41425"/>
            </a:xfrm>
            <a:custGeom>
              <a:rect b="b" l="l" r="r" t="t"/>
              <a:pathLst>
                <a:path extrusionOk="0" fill="none" h="1657" w="1657">
                  <a:moveTo>
                    <a:pt x="0" y="828"/>
                  </a:moveTo>
                  <a:lnTo>
                    <a:pt x="0" y="828"/>
                  </a:lnTo>
                  <a:lnTo>
                    <a:pt x="25" y="682"/>
                  </a:lnTo>
                  <a:lnTo>
                    <a:pt x="73" y="512"/>
                  </a:lnTo>
                  <a:lnTo>
                    <a:pt x="146" y="365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512" y="73"/>
                  </a:lnTo>
                  <a:lnTo>
                    <a:pt x="658" y="24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99" y="24"/>
                  </a:lnTo>
                  <a:lnTo>
                    <a:pt x="1145" y="73"/>
                  </a:lnTo>
                  <a:lnTo>
                    <a:pt x="1291" y="146"/>
                  </a:lnTo>
                  <a:lnTo>
                    <a:pt x="1413" y="244"/>
                  </a:lnTo>
                  <a:lnTo>
                    <a:pt x="1510" y="365"/>
                  </a:lnTo>
                  <a:lnTo>
                    <a:pt x="1583" y="512"/>
                  </a:lnTo>
                  <a:lnTo>
                    <a:pt x="1632" y="682"/>
                  </a:lnTo>
                  <a:lnTo>
                    <a:pt x="1657" y="828"/>
                  </a:lnTo>
                  <a:lnTo>
                    <a:pt x="1657" y="828"/>
                  </a:lnTo>
                  <a:lnTo>
                    <a:pt x="1632" y="999"/>
                  </a:lnTo>
                  <a:lnTo>
                    <a:pt x="1583" y="1169"/>
                  </a:lnTo>
                  <a:lnTo>
                    <a:pt x="1510" y="1291"/>
                  </a:lnTo>
                  <a:lnTo>
                    <a:pt x="1413" y="1413"/>
                  </a:lnTo>
                  <a:lnTo>
                    <a:pt x="1291" y="1534"/>
                  </a:lnTo>
                  <a:lnTo>
                    <a:pt x="1145" y="1608"/>
                  </a:lnTo>
                  <a:lnTo>
                    <a:pt x="999" y="1656"/>
                  </a:lnTo>
                  <a:lnTo>
                    <a:pt x="828" y="1656"/>
                  </a:lnTo>
                  <a:lnTo>
                    <a:pt x="828" y="1656"/>
                  </a:lnTo>
                  <a:lnTo>
                    <a:pt x="658" y="1656"/>
                  </a:lnTo>
                  <a:lnTo>
                    <a:pt x="512" y="1608"/>
                  </a:lnTo>
                  <a:lnTo>
                    <a:pt x="366" y="1534"/>
                  </a:lnTo>
                  <a:lnTo>
                    <a:pt x="244" y="1413"/>
                  </a:lnTo>
                  <a:lnTo>
                    <a:pt x="146" y="1291"/>
                  </a:lnTo>
                  <a:lnTo>
                    <a:pt x="73" y="1169"/>
                  </a:lnTo>
                  <a:lnTo>
                    <a:pt x="25" y="999"/>
                  </a:lnTo>
                  <a:lnTo>
                    <a:pt x="0" y="828"/>
                  </a:lnTo>
                  <a:lnTo>
                    <a:pt x="0" y="828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4" name="Google Shape;554;p40"/>
            <p:cNvSpPr/>
            <p:nvPr/>
          </p:nvSpPr>
          <p:spPr>
            <a:xfrm>
              <a:off x="4667275" y="1951475"/>
              <a:ext cx="326375" cy="44475"/>
            </a:xfrm>
            <a:custGeom>
              <a:rect b="b" l="l" r="r" t="t"/>
              <a:pathLst>
                <a:path extrusionOk="0" fill="none" h="1779" w="13055">
                  <a:moveTo>
                    <a:pt x="6527" y="1535"/>
                  </a:moveTo>
                  <a:lnTo>
                    <a:pt x="6527" y="1535"/>
                  </a:lnTo>
                  <a:lnTo>
                    <a:pt x="8232" y="1535"/>
                  </a:lnTo>
                  <a:lnTo>
                    <a:pt x="9815" y="1584"/>
                  </a:lnTo>
                  <a:lnTo>
                    <a:pt x="11252" y="1657"/>
                  </a:lnTo>
                  <a:lnTo>
                    <a:pt x="12543" y="1779"/>
                  </a:lnTo>
                  <a:lnTo>
                    <a:pt x="13054" y="1"/>
                  </a:lnTo>
                  <a:lnTo>
                    <a:pt x="0" y="1"/>
                  </a:lnTo>
                  <a:lnTo>
                    <a:pt x="512" y="1779"/>
                  </a:lnTo>
                  <a:lnTo>
                    <a:pt x="512" y="1779"/>
                  </a:lnTo>
                  <a:lnTo>
                    <a:pt x="1803" y="1681"/>
                  </a:lnTo>
                  <a:lnTo>
                    <a:pt x="3239" y="1584"/>
                  </a:lnTo>
                  <a:lnTo>
                    <a:pt x="4823" y="1535"/>
                  </a:lnTo>
                  <a:lnTo>
                    <a:pt x="6527" y="1535"/>
                  </a:lnTo>
                  <a:lnTo>
                    <a:pt x="6527" y="1535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5" name="Google Shape;555;p40"/>
          <p:cNvGrpSpPr/>
          <p:nvPr/>
        </p:nvGrpSpPr>
        <p:grpSpPr>
          <a:xfrm>
            <a:off x="3976103" y="1549677"/>
            <a:ext cx="303468" cy="306931"/>
            <a:chOff x="5290150" y="1636700"/>
            <a:chExt cx="425025" cy="429875"/>
          </a:xfrm>
        </p:grpSpPr>
        <p:sp>
          <p:nvSpPr>
            <p:cNvPr id="556" name="Google Shape;556;p40"/>
            <p:cNvSpPr/>
            <p:nvPr/>
          </p:nvSpPr>
          <p:spPr>
            <a:xfrm>
              <a:off x="5396700" y="1939925"/>
              <a:ext cx="211900" cy="126650"/>
            </a:xfrm>
            <a:custGeom>
              <a:rect b="b" l="l" r="r" t="t"/>
              <a:pathLst>
                <a:path extrusionOk="0" fill="none" h="5066" w="8476">
                  <a:moveTo>
                    <a:pt x="3167" y="0"/>
                  </a:moveTo>
                  <a:lnTo>
                    <a:pt x="3167" y="2825"/>
                  </a:lnTo>
                  <a:lnTo>
                    <a:pt x="3167" y="2825"/>
                  </a:lnTo>
                  <a:lnTo>
                    <a:pt x="2606" y="2947"/>
                  </a:lnTo>
                  <a:lnTo>
                    <a:pt x="2071" y="3093"/>
                  </a:lnTo>
                  <a:lnTo>
                    <a:pt x="1584" y="3288"/>
                  </a:lnTo>
                  <a:lnTo>
                    <a:pt x="1145" y="3483"/>
                  </a:lnTo>
                  <a:lnTo>
                    <a:pt x="780" y="3702"/>
                  </a:lnTo>
                  <a:lnTo>
                    <a:pt x="609" y="3848"/>
                  </a:lnTo>
                  <a:lnTo>
                    <a:pt x="463" y="3970"/>
                  </a:lnTo>
                  <a:lnTo>
                    <a:pt x="317" y="4116"/>
                  </a:lnTo>
                  <a:lnTo>
                    <a:pt x="195" y="4262"/>
                  </a:lnTo>
                  <a:lnTo>
                    <a:pt x="74" y="4408"/>
                  </a:lnTo>
                  <a:lnTo>
                    <a:pt x="0" y="4579"/>
                  </a:lnTo>
                  <a:lnTo>
                    <a:pt x="0" y="4579"/>
                  </a:lnTo>
                  <a:lnTo>
                    <a:pt x="171" y="4652"/>
                  </a:lnTo>
                  <a:lnTo>
                    <a:pt x="414" y="4725"/>
                  </a:lnTo>
                  <a:lnTo>
                    <a:pt x="780" y="4822"/>
                  </a:lnTo>
                  <a:lnTo>
                    <a:pt x="1340" y="4895"/>
                  </a:lnTo>
                  <a:lnTo>
                    <a:pt x="2095" y="4993"/>
                  </a:lnTo>
                  <a:lnTo>
                    <a:pt x="3045" y="5042"/>
                  </a:lnTo>
                  <a:lnTo>
                    <a:pt x="4238" y="5066"/>
                  </a:lnTo>
                  <a:lnTo>
                    <a:pt x="4238" y="5066"/>
                  </a:lnTo>
                  <a:lnTo>
                    <a:pt x="5432" y="5042"/>
                  </a:lnTo>
                  <a:lnTo>
                    <a:pt x="6381" y="4993"/>
                  </a:lnTo>
                  <a:lnTo>
                    <a:pt x="7136" y="4895"/>
                  </a:lnTo>
                  <a:lnTo>
                    <a:pt x="7697" y="4822"/>
                  </a:lnTo>
                  <a:lnTo>
                    <a:pt x="8062" y="4725"/>
                  </a:lnTo>
                  <a:lnTo>
                    <a:pt x="8305" y="4652"/>
                  </a:lnTo>
                  <a:lnTo>
                    <a:pt x="8476" y="4579"/>
                  </a:lnTo>
                  <a:lnTo>
                    <a:pt x="8476" y="4579"/>
                  </a:lnTo>
                  <a:lnTo>
                    <a:pt x="8403" y="4408"/>
                  </a:lnTo>
                  <a:lnTo>
                    <a:pt x="8281" y="4262"/>
                  </a:lnTo>
                  <a:lnTo>
                    <a:pt x="8159" y="4116"/>
                  </a:lnTo>
                  <a:lnTo>
                    <a:pt x="8013" y="3970"/>
                  </a:lnTo>
                  <a:lnTo>
                    <a:pt x="7867" y="3848"/>
                  </a:lnTo>
                  <a:lnTo>
                    <a:pt x="7697" y="3702"/>
                  </a:lnTo>
                  <a:lnTo>
                    <a:pt x="7331" y="3483"/>
                  </a:lnTo>
                  <a:lnTo>
                    <a:pt x="6893" y="3288"/>
                  </a:lnTo>
                  <a:lnTo>
                    <a:pt x="6406" y="3093"/>
                  </a:lnTo>
                  <a:lnTo>
                    <a:pt x="5870" y="2947"/>
                  </a:lnTo>
                  <a:lnTo>
                    <a:pt x="5310" y="2825"/>
                  </a:lnTo>
                  <a:lnTo>
                    <a:pt x="531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" name="Google Shape;557;p40"/>
            <p:cNvSpPr/>
            <p:nvPr/>
          </p:nvSpPr>
          <p:spPr>
            <a:xfrm>
              <a:off x="5290150" y="1636700"/>
              <a:ext cx="425025" cy="294100"/>
            </a:xfrm>
            <a:custGeom>
              <a:rect b="b" l="l" r="r" t="t"/>
              <a:pathLst>
                <a:path extrusionOk="0" fill="none" h="11764" w="17001">
                  <a:moveTo>
                    <a:pt x="15928" y="1072"/>
                  </a:moveTo>
                  <a:lnTo>
                    <a:pt x="13785" y="1072"/>
                  </a:lnTo>
                  <a:lnTo>
                    <a:pt x="13785" y="1072"/>
                  </a:lnTo>
                  <a:lnTo>
                    <a:pt x="13810" y="487"/>
                  </a:lnTo>
                  <a:lnTo>
                    <a:pt x="13810" y="487"/>
                  </a:lnTo>
                  <a:lnTo>
                    <a:pt x="13785" y="390"/>
                  </a:lnTo>
                  <a:lnTo>
                    <a:pt x="13761" y="293"/>
                  </a:lnTo>
                  <a:lnTo>
                    <a:pt x="13688" y="220"/>
                  </a:lnTo>
                  <a:lnTo>
                    <a:pt x="13639" y="146"/>
                  </a:lnTo>
                  <a:lnTo>
                    <a:pt x="13566" y="98"/>
                  </a:lnTo>
                  <a:lnTo>
                    <a:pt x="13469" y="49"/>
                  </a:lnTo>
                  <a:lnTo>
                    <a:pt x="13371" y="25"/>
                  </a:lnTo>
                  <a:lnTo>
                    <a:pt x="13274" y="0"/>
                  </a:lnTo>
                  <a:lnTo>
                    <a:pt x="8500" y="0"/>
                  </a:lnTo>
                  <a:lnTo>
                    <a:pt x="3727" y="0"/>
                  </a:lnTo>
                  <a:lnTo>
                    <a:pt x="3727" y="0"/>
                  </a:lnTo>
                  <a:lnTo>
                    <a:pt x="3629" y="25"/>
                  </a:lnTo>
                  <a:lnTo>
                    <a:pt x="3532" y="49"/>
                  </a:lnTo>
                  <a:lnTo>
                    <a:pt x="3434" y="98"/>
                  </a:lnTo>
                  <a:lnTo>
                    <a:pt x="3361" y="146"/>
                  </a:lnTo>
                  <a:lnTo>
                    <a:pt x="3313" y="220"/>
                  </a:lnTo>
                  <a:lnTo>
                    <a:pt x="3240" y="293"/>
                  </a:lnTo>
                  <a:lnTo>
                    <a:pt x="3215" y="390"/>
                  </a:lnTo>
                  <a:lnTo>
                    <a:pt x="3191" y="487"/>
                  </a:lnTo>
                  <a:lnTo>
                    <a:pt x="3191" y="487"/>
                  </a:lnTo>
                  <a:lnTo>
                    <a:pt x="3215" y="1072"/>
                  </a:lnTo>
                  <a:lnTo>
                    <a:pt x="1072" y="1072"/>
                  </a:lnTo>
                  <a:lnTo>
                    <a:pt x="1072" y="1072"/>
                  </a:lnTo>
                  <a:lnTo>
                    <a:pt x="853" y="1096"/>
                  </a:lnTo>
                  <a:lnTo>
                    <a:pt x="658" y="1145"/>
                  </a:lnTo>
                  <a:lnTo>
                    <a:pt x="487" y="1242"/>
                  </a:lnTo>
                  <a:lnTo>
                    <a:pt x="317" y="1389"/>
                  </a:lnTo>
                  <a:lnTo>
                    <a:pt x="195" y="1535"/>
                  </a:lnTo>
                  <a:lnTo>
                    <a:pt x="98" y="1730"/>
                  </a:lnTo>
                  <a:lnTo>
                    <a:pt x="25" y="1924"/>
                  </a:lnTo>
                  <a:lnTo>
                    <a:pt x="0" y="2144"/>
                  </a:lnTo>
                  <a:lnTo>
                    <a:pt x="0" y="2144"/>
                  </a:lnTo>
                  <a:lnTo>
                    <a:pt x="25" y="2606"/>
                  </a:lnTo>
                  <a:lnTo>
                    <a:pt x="49" y="3069"/>
                  </a:lnTo>
                  <a:lnTo>
                    <a:pt x="98" y="3507"/>
                  </a:lnTo>
                  <a:lnTo>
                    <a:pt x="171" y="3946"/>
                  </a:lnTo>
                  <a:lnTo>
                    <a:pt x="268" y="4336"/>
                  </a:lnTo>
                  <a:lnTo>
                    <a:pt x="366" y="4725"/>
                  </a:lnTo>
                  <a:lnTo>
                    <a:pt x="487" y="5115"/>
                  </a:lnTo>
                  <a:lnTo>
                    <a:pt x="634" y="5480"/>
                  </a:lnTo>
                  <a:lnTo>
                    <a:pt x="780" y="5821"/>
                  </a:lnTo>
                  <a:lnTo>
                    <a:pt x="926" y="6138"/>
                  </a:lnTo>
                  <a:lnTo>
                    <a:pt x="1096" y="6454"/>
                  </a:lnTo>
                  <a:lnTo>
                    <a:pt x="1291" y="6747"/>
                  </a:lnTo>
                  <a:lnTo>
                    <a:pt x="1462" y="7039"/>
                  </a:lnTo>
                  <a:lnTo>
                    <a:pt x="1656" y="7307"/>
                  </a:lnTo>
                  <a:lnTo>
                    <a:pt x="2071" y="7794"/>
                  </a:lnTo>
                  <a:lnTo>
                    <a:pt x="2509" y="8232"/>
                  </a:lnTo>
                  <a:lnTo>
                    <a:pt x="2923" y="8598"/>
                  </a:lnTo>
                  <a:lnTo>
                    <a:pt x="3337" y="8914"/>
                  </a:lnTo>
                  <a:lnTo>
                    <a:pt x="3751" y="9158"/>
                  </a:lnTo>
                  <a:lnTo>
                    <a:pt x="4141" y="9353"/>
                  </a:lnTo>
                  <a:lnTo>
                    <a:pt x="4506" y="9499"/>
                  </a:lnTo>
                  <a:lnTo>
                    <a:pt x="4823" y="9596"/>
                  </a:lnTo>
                  <a:lnTo>
                    <a:pt x="5091" y="9645"/>
                  </a:lnTo>
                  <a:lnTo>
                    <a:pt x="5091" y="9645"/>
                  </a:lnTo>
                  <a:lnTo>
                    <a:pt x="5407" y="10108"/>
                  </a:lnTo>
                  <a:lnTo>
                    <a:pt x="5748" y="10546"/>
                  </a:lnTo>
                  <a:lnTo>
                    <a:pt x="5919" y="10717"/>
                  </a:lnTo>
                  <a:lnTo>
                    <a:pt x="6113" y="10887"/>
                  </a:lnTo>
                  <a:lnTo>
                    <a:pt x="6308" y="11057"/>
                  </a:lnTo>
                  <a:lnTo>
                    <a:pt x="6527" y="11204"/>
                  </a:lnTo>
                  <a:lnTo>
                    <a:pt x="6747" y="11325"/>
                  </a:lnTo>
                  <a:lnTo>
                    <a:pt x="6966" y="11447"/>
                  </a:lnTo>
                  <a:lnTo>
                    <a:pt x="7209" y="11545"/>
                  </a:lnTo>
                  <a:lnTo>
                    <a:pt x="7453" y="11618"/>
                  </a:lnTo>
                  <a:lnTo>
                    <a:pt x="7697" y="11691"/>
                  </a:lnTo>
                  <a:lnTo>
                    <a:pt x="7964" y="11739"/>
                  </a:lnTo>
                  <a:lnTo>
                    <a:pt x="8232" y="11764"/>
                  </a:lnTo>
                  <a:lnTo>
                    <a:pt x="8500" y="11764"/>
                  </a:lnTo>
                  <a:lnTo>
                    <a:pt x="8500" y="11764"/>
                  </a:lnTo>
                  <a:lnTo>
                    <a:pt x="8768" y="11764"/>
                  </a:lnTo>
                  <a:lnTo>
                    <a:pt x="9036" y="11739"/>
                  </a:lnTo>
                  <a:lnTo>
                    <a:pt x="9304" y="11691"/>
                  </a:lnTo>
                  <a:lnTo>
                    <a:pt x="9547" y="11618"/>
                  </a:lnTo>
                  <a:lnTo>
                    <a:pt x="9791" y="11545"/>
                  </a:lnTo>
                  <a:lnTo>
                    <a:pt x="10035" y="11447"/>
                  </a:lnTo>
                  <a:lnTo>
                    <a:pt x="10254" y="11325"/>
                  </a:lnTo>
                  <a:lnTo>
                    <a:pt x="10473" y="11204"/>
                  </a:lnTo>
                  <a:lnTo>
                    <a:pt x="10692" y="11057"/>
                  </a:lnTo>
                  <a:lnTo>
                    <a:pt x="10887" y="10887"/>
                  </a:lnTo>
                  <a:lnTo>
                    <a:pt x="11082" y="10717"/>
                  </a:lnTo>
                  <a:lnTo>
                    <a:pt x="11252" y="10546"/>
                  </a:lnTo>
                  <a:lnTo>
                    <a:pt x="11593" y="10108"/>
                  </a:lnTo>
                  <a:lnTo>
                    <a:pt x="11910" y="9645"/>
                  </a:lnTo>
                  <a:lnTo>
                    <a:pt x="11910" y="9645"/>
                  </a:lnTo>
                  <a:lnTo>
                    <a:pt x="12178" y="9596"/>
                  </a:lnTo>
                  <a:lnTo>
                    <a:pt x="12494" y="9523"/>
                  </a:lnTo>
                  <a:lnTo>
                    <a:pt x="12860" y="9377"/>
                  </a:lnTo>
                  <a:lnTo>
                    <a:pt x="13249" y="9182"/>
                  </a:lnTo>
                  <a:lnTo>
                    <a:pt x="13663" y="8939"/>
                  </a:lnTo>
                  <a:lnTo>
                    <a:pt x="14077" y="8622"/>
                  </a:lnTo>
                  <a:lnTo>
                    <a:pt x="14516" y="8257"/>
                  </a:lnTo>
                  <a:lnTo>
                    <a:pt x="14930" y="7843"/>
                  </a:lnTo>
                  <a:lnTo>
                    <a:pt x="15344" y="7356"/>
                  </a:lnTo>
                  <a:lnTo>
                    <a:pt x="15539" y="7088"/>
                  </a:lnTo>
                  <a:lnTo>
                    <a:pt x="15709" y="6795"/>
                  </a:lnTo>
                  <a:lnTo>
                    <a:pt x="15904" y="6503"/>
                  </a:lnTo>
                  <a:lnTo>
                    <a:pt x="16075" y="6186"/>
                  </a:lnTo>
                  <a:lnTo>
                    <a:pt x="16221" y="5870"/>
                  </a:lnTo>
                  <a:lnTo>
                    <a:pt x="16367" y="5505"/>
                  </a:lnTo>
                  <a:lnTo>
                    <a:pt x="16513" y="5164"/>
                  </a:lnTo>
                  <a:lnTo>
                    <a:pt x="16635" y="4774"/>
                  </a:lnTo>
                  <a:lnTo>
                    <a:pt x="16732" y="4384"/>
                  </a:lnTo>
                  <a:lnTo>
                    <a:pt x="16830" y="3970"/>
                  </a:lnTo>
                  <a:lnTo>
                    <a:pt x="16903" y="3532"/>
                  </a:lnTo>
                  <a:lnTo>
                    <a:pt x="16951" y="3093"/>
                  </a:lnTo>
                  <a:lnTo>
                    <a:pt x="16976" y="2606"/>
                  </a:lnTo>
                  <a:lnTo>
                    <a:pt x="17000" y="2144"/>
                  </a:lnTo>
                  <a:lnTo>
                    <a:pt x="17000" y="2144"/>
                  </a:lnTo>
                  <a:lnTo>
                    <a:pt x="16976" y="1924"/>
                  </a:lnTo>
                  <a:lnTo>
                    <a:pt x="16903" y="1730"/>
                  </a:lnTo>
                  <a:lnTo>
                    <a:pt x="16805" y="1535"/>
                  </a:lnTo>
                  <a:lnTo>
                    <a:pt x="16683" y="1389"/>
                  </a:lnTo>
                  <a:lnTo>
                    <a:pt x="16513" y="1242"/>
                  </a:lnTo>
                  <a:lnTo>
                    <a:pt x="16343" y="1145"/>
                  </a:lnTo>
                  <a:lnTo>
                    <a:pt x="16148" y="1096"/>
                  </a:lnTo>
                  <a:lnTo>
                    <a:pt x="15928" y="1072"/>
                  </a:lnTo>
                  <a:lnTo>
                    <a:pt x="15928" y="1072"/>
                  </a:lnTo>
                  <a:close/>
                  <a:moveTo>
                    <a:pt x="1072" y="2144"/>
                  </a:moveTo>
                  <a:lnTo>
                    <a:pt x="3240" y="2144"/>
                  </a:lnTo>
                  <a:lnTo>
                    <a:pt x="3240" y="2144"/>
                  </a:lnTo>
                  <a:lnTo>
                    <a:pt x="3288" y="3118"/>
                  </a:lnTo>
                  <a:lnTo>
                    <a:pt x="3361" y="4019"/>
                  </a:lnTo>
                  <a:lnTo>
                    <a:pt x="3483" y="4823"/>
                  </a:lnTo>
                  <a:lnTo>
                    <a:pt x="3605" y="5602"/>
                  </a:lnTo>
                  <a:lnTo>
                    <a:pt x="3775" y="6333"/>
                  </a:lnTo>
                  <a:lnTo>
                    <a:pt x="3995" y="7039"/>
                  </a:lnTo>
                  <a:lnTo>
                    <a:pt x="4214" y="7745"/>
                  </a:lnTo>
                  <a:lnTo>
                    <a:pt x="4506" y="8451"/>
                  </a:lnTo>
                  <a:lnTo>
                    <a:pt x="4506" y="8451"/>
                  </a:lnTo>
                  <a:lnTo>
                    <a:pt x="4262" y="8378"/>
                  </a:lnTo>
                  <a:lnTo>
                    <a:pt x="4043" y="8281"/>
                  </a:lnTo>
                  <a:lnTo>
                    <a:pt x="3824" y="8159"/>
                  </a:lnTo>
                  <a:lnTo>
                    <a:pt x="3629" y="8037"/>
                  </a:lnTo>
                  <a:lnTo>
                    <a:pt x="3434" y="7891"/>
                  </a:lnTo>
                  <a:lnTo>
                    <a:pt x="3240" y="7745"/>
                  </a:lnTo>
                  <a:lnTo>
                    <a:pt x="2899" y="7404"/>
                  </a:lnTo>
                  <a:lnTo>
                    <a:pt x="2582" y="7015"/>
                  </a:lnTo>
                  <a:lnTo>
                    <a:pt x="2290" y="6601"/>
                  </a:lnTo>
                  <a:lnTo>
                    <a:pt x="2046" y="6186"/>
                  </a:lnTo>
                  <a:lnTo>
                    <a:pt x="1827" y="5724"/>
                  </a:lnTo>
                  <a:lnTo>
                    <a:pt x="1632" y="5237"/>
                  </a:lnTo>
                  <a:lnTo>
                    <a:pt x="1486" y="4774"/>
                  </a:lnTo>
                  <a:lnTo>
                    <a:pt x="1340" y="4287"/>
                  </a:lnTo>
                  <a:lnTo>
                    <a:pt x="1242" y="3824"/>
                  </a:lnTo>
                  <a:lnTo>
                    <a:pt x="1169" y="3361"/>
                  </a:lnTo>
                  <a:lnTo>
                    <a:pt x="1121" y="2923"/>
                  </a:lnTo>
                  <a:lnTo>
                    <a:pt x="1072" y="2509"/>
                  </a:lnTo>
                  <a:lnTo>
                    <a:pt x="1072" y="2144"/>
                  </a:lnTo>
                  <a:lnTo>
                    <a:pt x="1072" y="2144"/>
                  </a:lnTo>
                  <a:close/>
                  <a:moveTo>
                    <a:pt x="10595" y="4628"/>
                  </a:moveTo>
                  <a:lnTo>
                    <a:pt x="9718" y="5407"/>
                  </a:lnTo>
                  <a:lnTo>
                    <a:pt x="9718" y="5407"/>
                  </a:lnTo>
                  <a:lnTo>
                    <a:pt x="9669" y="5480"/>
                  </a:lnTo>
                  <a:lnTo>
                    <a:pt x="9621" y="5578"/>
                  </a:lnTo>
                  <a:lnTo>
                    <a:pt x="9596" y="5675"/>
                  </a:lnTo>
                  <a:lnTo>
                    <a:pt x="9596" y="5772"/>
                  </a:lnTo>
                  <a:lnTo>
                    <a:pt x="9864" y="6941"/>
                  </a:lnTo>
                  <a:lnTo>
                    <a:pt x="9864" y="6941"/>
                  </a:lnTo>
                  <a:lnTo>
                    <a:pt x="9864" y="7015"/>
                  </a:lnTo>
                  <a:lnTo>
                    <a:pt x="9840" y="7063"/>
                  </a:lnTo>
                  <a:lnTo>
                    <a:pt x="9791" y="7063"/>
                  </a:lnTo>
                  <a:lnTo>
                    <a:pt x="9718" y="7039"/>
                  </a:lnTo>
                  <a:lnTo>
                    <a:pt x="8695" y="6454"/>
                  </a:lnTo>
                  <a:lnTo>
                    <a:pt x="8695" y="6454"/>
                  </a:lnTo>
                  <a:lnTo>
                    <a:pt x="8598" y="6406"/>
                  </a:lnTo>
                  <a:lnTo>
                    <a:pt x="8500" y="6406"/>
                  </a:lnTo>
                  <a:lnTo>
                    <a:pt x="8403" y="6406"/>
                  </a:lnTo>
                  <a:lnTo>
                    <a:pt x="8305" y="6454"/>
                  </a:lnTo>
                  <a:lnTo>
                    <a:pt x="7282" y="7039"/>
                  </a:lnTo>
                  <a:lnTo>
                    <a:pt x="7282" y="7039"/>
                  </a:lnTo>
                  <a:lnTo>
                    <a:pt x="7209" y="7063"/>
                  </a:lnTo>
                  <a:lnTo>
                    <a:pt x="7161" y="7063"/>
                  </a:lnTo>
                  <a:lnTo>
                    <a:pt x="7136" y="7015"/>
                  </a:lnTo>
                  <a:lnTo>
                    <a:pt x="7136" y="6941"/>
                  </a:lnTo>
                  <a:lnTo>
                    <a:pt x="7404" y="5772"/>
                  </a:lnTo>
                  <a:lnTo>
                    <a:pt x="7404" y="5772"/>
                  </a:lnTo>
                  <a:lnTo>
                    <a:pt x="7404" y="5675"/>
                  </a:lnTo>
                  <a:lnTo>
                    <a:pt x="7380" y="5578"/>
                  </a:lnTo>
                  <a:lnTo>
                    <a:pt x="7331" y="5480"/>
                  </a:lnTo>
                  <a:lnTo>
                    <a:pt x="7282" y="5407"/>
                  </a:lnTo>
                  <a:lnTo>
                    <a:pt x="6406" y="4628"/>
                  </a:lnTo>
                  <a:lnTo>
                    <a:pt x="6406" y="4628"/>
                  </a:lnTo>
                  <a:lnTo>
                    <a:pt x="6357" y="4579"/>
                  </a:lnTo>
                  <a:lnTo>
                    <a:pt x="6333" y="4506"/>
                  </a:lnTo>
                  <a:lnTo>
                    <a:pt x="6381" y="4482"/>
                  </a:lnTo>
                  <a:lnTo>
                    <a:pt x="6454" y="4457"/>
                  </a:lnTo>
                  <a:lnTo>
                    <a:pt x="7623" y="4336"/>
                  </a:lnTo>
                  <a:lnTo>
                    <a:pt x="7623" y="4336"/>
                  </a:lnTo>
                  <a:lnTo>
                    <a:pt x="7721" y="4311"/>
                  </a:lnTo>
                  <a:lnTo>
                    <a:pt x="7818" y="4262"/>
                  </a:lnTo>
                  <a:lnTo>
                    <a:pt x="7891" y="4189"/>
                  </a:lnTo>
                  <a:lnTo>
                    <a:pt x="7940" y="4116"/>
                  </a:lnTo>
                  <a:lnTo>
                    <a:pt x="8403" y="3045"/>
                  </a:lnTo>
                  <a:lnTo>
                    <a:pt x="8403" y="3045"/>
                  </a:lnTo>
                  <a:lnTo>
                    <a:pt x="8452" y="2972"/>
                  </a:lnTo>
                  <a:lnTo>
                    <a:pt x="8500" y="2947"/>
                  </a:lnTo>
                  <a:lnTo>
                    <a:pt x="8549" y="2972"/>
                  </a:lnTo>
                  <a:lnTo>
                    <a:pt x="8598" y="3045"/>
                  </a:lnTo>
                  <a:lnTo>
                    <a:pt x="9060" y="4116"/>
                  </a:lnTo>
                  <a:lnTo>
                    <a:pt x="9060" y="4116"/>
                  </a:lnTo>
                  <a:lnTo>
                    <a:pt x="9109" y="4189"/>
                  </a:lnTo>
                  <a:lnTo>
                    <a:pt x="9182" y="4262"/>
                  </a:lnTo>
                  <a:lnTo>
                    <a:pt x="9280" y="4311"/>
                  </a:lnTo>
                  <a:lnTo>
                    <a:pt x="9377" y="4336"/>
                  </a:lnTo>
                  <a:lnTo>
                    <a:pt x="10546" y="4457"/>
                  </a:lnTo>
                  <a:lnTo>
                    <a:pt x="10546" y="4457"/>
                  </a:lnTo>
                  <a:lnTo>
                    <a:pt x="10619" y="4482"/>
                  </a:lnTo>
                  <a:lnTo>
                    <a:pt x="10668" y="4506"/>
                  </a:lnTo>
                  <a:lnTo>
                    <a:pt x="10643" y="4579"/>
                  </a:lnTo>
                  <a:lnTo>
                    <a:pt x="10595" y="4628"/>
                  </a:lnTo>
                  <a:lnTo>
                    <a:pt x="10595" y="4628"/>
                  </a:lnTo>
                  <a:close/>
                  <a:moveTo>
                    <a:pt x="12494" y="8451"/>
                  </a:moveTo>
                  <a:lnTo>
                    <a:pt x="12494" y="8451"/>
                  </a:lnTo>
                  <a:lnTo>
                    <a:pt x="12787" y="7745"/>
                  </a:lnTo>
                  <a:lnTo>
                    <a:pt x="13006" y="7039"/>
                  </a:lnTo>
                  <a:lnTo>
                    <a:pt x="13225" y="6333"/>
                  </a:lnTo>
                  <a:lnTo>
                    <a:pt x="13396" y="5602"/>
                  </a:lnTo>
                  <a:lnTo>
                    <a:pt x="13517" y="4823"/>
                  </a:lnTo>
                  <a:lnTo>
                    <a:pt x="13639" y="4019"/>
                  </a:lnTo>
                  <a:lnTo>
                    <a:pt x="13712" y="3118"/>
                  </a:lnTo>
                  <a:lnTo>
                    <a:pt x="13761" y="2144"/>
                  </a:lnTo>
                  <a:lnTo>
                    <a:pt x="15928" y="2144"/>
                  </a:lnTo>
                  <a:lnTo>
                    <a:pt x="15928" y="2144"/>
                  </a:lnTo>
                  <a:lnTo>
                    <a:pt x="15928" y="2509"/>
                  </a:lnTo>
                  <a:lnTo>
                    <a:pt x="15880" y="2923"/>
                  </a:lnTo>
                  <a:lnTo>
                    <a:pt x="15831" y="3361"/>
                  </a:lnTo>
                  <a:lnTo>
                    <a:pt x="15758" y="3824"/>
                  </a:lnTo>
                  <a:lnTo>
                    <a:pt x="15661" y="4287"/>
                  </a:lnTo>
                  <a:lnTo>
                    <a:pt x="15514" y="4774"/>
                  </a:lnTo>
                  <a:lnTo>
                    <a:pt x="15368" y="5237"/>
                  </a:lnTo>
                  <a:lnTo>
                    <a:pt x="15173" y="5724"/>
                  </a:lnTo>
                  <a:lnTo>
                    <a:pt x="14954" y="6186"/>
                  </a:lnTo>
                  <a:lnTo>
                    <a:pt x="14711" y="6601"/>
                  </a:lnTo>
                  <a:lnTo>
                    <a:pt x="14418" y="7015"/>
                  </a:lnTo>
                  <a:lnTo>
                    <a:pt x="14102" y="7404"/>
                  </a:lnTo>
                  <a:lnTo>
                    <a:pt x="13761" y="7745"/>
                  </a:lnTo>
                  <a:lnTo>
                    <a:pt x="13566" y="7891"/>
                  </a:lnTo>
                  <a:lnTo>
                    <a:pt x="13371" y="8037"/>
                  </a:lnTo>
                  <a:lnTo>
                    <a:pt x="13176" y="8159"/>
                  </a:lnTo>
                  <a:lnTo>
                    <a:pt x="12957" y="8281"/>
                  </a:lnTo>
                  <a:lnTo>
                    <a:pt x="12738" y="8378"/>
                  </a:lnTo>
                  <a:lnTo>
                    <a:pt x="12494" y="8451"/>
                  </a:lnTo>
                  <a:lnTo>
                    <a:pt x="12494" y="8451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58" name="Google Shape;558;p40"/>
          <p:cNvGrpSpPr/>
          <p:nvPr/>
        </p:nvGrpSpPr>
        <p:grpSpPr>
          <a:xfrm>
            <a:off x="4455179" y="1540537"/>
            <a:ext cx="305199" cy="319997"/>
            <a:chOff x="5961125" y="1623900"/>
            <a:chExt cx="427450" cy="448175"/>
          </a:xfrm>
        </p:grpSpPr>
        <p:sp>
          <p:nvSpPr>
            <p:cNvPr id="559" name="Google Shape;559;p40"/>
            <p:cNvSpPr/>
            <p:nvPr/>
          </p:nvSpPr>
          <p:spPr>
            <a:xfrm>
              <a:off x="5961125" y="1678700"/>
              <a:ext cx="376925" cy="376925"/>
            </a:xfrm>
            <a:custGeom>
              <a:rect b="b" l="l" r="r" t="t"/>
              <a:pathLst>
                <a:path extrusionOk="0" fill="none" h="15077" w="15077">
                  <a:moveTo>
                    <a:pt x="11813" y="1340"/>
                  </a:moveTo>
                  <a:lnTo>
                    <a:pt x="11813" y="1340"/>
                  </a:lnTo>
                  <a:lnTo>
                    <a:pt x="11350" y="1024"/>
                  </a:lnTo>
                  <a:lnTo>
                    <a:pt x="10863" y="780"/>
                  </a:lnTo>
                  <a:lnTo>
                    <a:pt x="10351" y="537"/>
                  </a:lnTo>
                  <a:lnTo>
                    <a:pt x="9816" y="342"/>
                  </a:lnTo>
                  <a:lnTo>
                    <a:pt x="9280" y="196"/>
                  </a:lnTo>
                  <a:lnTo>
                    <a:pt x="8720" y="98"/>
                  </a:lnTo>
                  <a:lnTo>
                    <a:pt x="8135" y="25"/>
                  </a:lnTo>
                  <a:lnTo>
                    <a:pt x="7551" y="1"/>
                  </a:lnTo>
                  <a:lnTo>
                    <a:pt x="7551" y="1"/>
                  </a:lnTo>
                  <a:lnTo>
                    <a:pt x="7161" y="1"/>
                  </a:lnTo>
                  <a:lnTo>
                    <a:pt x="6771" y="50"/>
                  </a:lnTo>
                  <a:lnTo>
                    <a:pt x="6406" y="98"/>
                  </a:lnTo>
                  <a:lnTo>
                    <a:pt x="6041" y="147"/>
                  </a:lnTo>
                  <a:lnTo>
                    <a:pt x="5675" y="244"/>
                  </a:lnTo>
                  <a:lnTo>
                    <a:pt x="5310" y="342"/>
                  </a:lnTo>
                  <a:lnTo>
                    <a:pt x="4969" y="464"/>
                  </a:lnTo>
                  <a:lnTo>
                    <a:pt x="4628" y="585"/>
                  </a:lnTo>
                  <a:lnTo>
                    <a:pt x="4287" y="731"/>
                  </a:lnTo>
                  <a:lnTo>
                    <a:pt x="3970" y="902"/>
                  </a:lnTo>
                  <a:lnTo>
                    <a:pt x="3654" y="1097"/>
                  </a:lnTo>
                  <a:lnTo>
                    <a:pt x="3337" y="1292"/>
                  </a:lnTo>
                  <a:lnTo>
                    <a:pt x="3045" y="1486"/>
                  </a:lnTo>
                  <a:lnTo>
                    <a:pt x="2753" y="1730"/>
                  </a:lnTo>
                  <a:lnTo>
                    <a:pt x="2485" y="1949"/>
                  </a:lnTo>
                  <a:lnTo>
                    <a:pt x="2217" y="2217"/>
                  </a:lnTo>
                  <a:lnTo>
                    <a:pt x="1973" y="2461"/>
                  </a:lnTo>
                  <a:lnTo>
                    <a:pt x="1730" y="2753"/>
                  </a:lnTo>
                  <a:lnTo>
                    <a:pt x="1510" y="3021"/>
                  </a:lnTo>
                  <a:lnTo>
                    <a:pt x="1291" y="3313"/>
                  </a:lnTo>
                  <a:lnTo>
                    <a:pt x="1096" y="3630"/>
                  </a:lnTo>
                  <a:lnTo>
                    <a:pt x="926" y="3946"/>
                  </a:lnTo>
                  <a:lnTo>
                    <a:pt x="755" y="4263"/>
                  </a:lnTo>
                  <a:lnTo>
                    <a:pt x="609" y="4604"/>
                  </a:lnTo>
                  <a:lnTo>
                    <a:pt x="463" y="4945"/>
                  </a:lnTo>
                  <a:lnTo>
                    <a:pt x="341" y="5286"/>
                  </a:lnTo>
                  <a:lnTo>
                    <a:pt x="244" y="5651"/>
                  </a:lnTo>
                  <a:lnTo>
                    <a:pt x="171" y="6016"/>
                  </a:lnTo>
                  <a:lnTo>
                    <a:pt x="98" y="6382"/>
                  </a:lnTo>
                  <a:lnTo>
                    <a:pt x="49" y="6771"/>
                  </a:lnTo>
                  <a:lnTo>
                    <a:pt x="25" y="7137"/>
                  </a:lnTo>
                  <a:lnTo>
                    <a:pt x="0" y="7526"/>
                  </a:lnTo>
                  <a:lnTo>
                    <a:pt x="0" y="7526"/>
                  </a:lnTo>
                  <a:lnTo>
                    <a:pt x="25" y="7916"/>
                  </a:lnTo>
                  <a:lnTo>
                    <a:pt x="49" y="8306"/>
                  </a:lnTo>
                  <a:lnTo>
                    <a:pt x="98" y="8671"/>
                  </a:lnTo>
                  <a:lnTo>
                    <a:pt x="171" y="9061"/>
                  </a:lnTo>
                  <a:lnTo>
                    <a:pt x="244" y="9426"/>
                  </a:lnTo>
                  <a:lnTo>
                    <a:pt x="341" y="9767"/>
                  </a:lnTo>
                  <a:lnTo>
                    <a:pt x="463" y="10132"/>
                  </a:lnTo>
                  <a:lnTo>
                    <a:pt x="609" y="10473"/>
                  </a:lnTo>
                  <a:lnTo>
                    <a:pt x="755" y="10790"/>
                  </a:lnTo>
                  <a:lnTo>
                    <a:pt x="926" y="11131"/>
                  </a:lnTo>
                  <a:lnTo>
                    <a:pt x="1096" y="11448"/>
                  </a:lnTo>
                  <a:lnTo>
                    <a:pt x="1291" y="11740"/>
                  </a:lnTo>
                  <a:lnTo>
                    <a:pt x="1510" y="12032"/>
                  </a:lnTo>
                  <a:lnTo>
                    <a:pt x="1730" y="12324"/>
                  </a:lnTo>
                  <a:lnTo>
                    <a:pt x="1973" y="12592"/>
                  </a:lnTo>
                  <a:lnTo>
                    <a:pt x="2217" y="12860"/>
                  </a:lnTo>
                  <a:lnTo>
                    <a:pt x="2485" y="13104"/>
                  </a:lnTo>
                  <a:lnTo>
                    <a:pt x="2753" y="13347"/>
                  </a:lnTo>
                  <a:lnTo>
                    <a:pt x="3045" y="13567"/>
                  </a:lnTo>
                  <a:lnTo>
                    <a:pt x="3337" y="13786"/>
                  </a:lnTo>
                  <a:lnTo>
                    <a:pt x="3654" y="13981"/>
                  </a:lnTo>
                  <a:lnTo>
                    <a:pt x="3970" y="14151"/>
                  </a:lnTo>
                  <a:lnTo>
                    <a:pt x="4287" y="14322"/>
                  </a:lnTo>
                  <a:lnTo>
                    <a:pt x="4628" y="14468"/>
                  </a:lnTo>
                  <a:lnTo>
                    <a:pt x="4969" y="14614"/>
                  </a:lnTo>
                  <a:lnTo>
                    <a:pt x="5310" y="14736"/>
                  </a:lnTo>
                  <a:lnTo>
                    <a:pt x="5675" y="14833"/>
                  </a:lnTo>
                  <a:lnTo>
                    <a:pt x="6041" y="14906"/>
                  </a:lnTo>
                  <a:lnTo>
                    <a:pt x="6406" y="14979"/>
                  </a:lnTo>
                  <a:lnTo>
                    <a:pt x="6771" y="15028"/>
                  </a:lnTo>
                  <a:lnTo>
                    <a:pt x="7161" y="15052"/>
                  </a:lnTo>
                  <a:lnTo>
                    <a:pt x="7551" y="15077"/>
                  </a:lnTo>
                  <a:lnTo>
                    <a:pt x="7551" y="15077"/>
                  </a:lnTo>
                  <a:lnTo>
                    <a:pt x="7940" y="15052"/>
                  </a:lnTo>
                  <a:lnTo>
                    <a:pt x="8306" y="15028"/>
                  </a:lnTo>
                  <a:lnTo>
                    <a:pt x="8695" y="14979"/>
                  </a:lnTo>
                  <a:lnTo>
                    <a:pt x="9061" y="14906"/>
                  </a:lnTo>
                  <a:lnTo>
                    <a:pt x="9426" y="14833"/>
                  </a:lnTo>
                  <a:lnTo>
                    <a:pt x="9791" y="14736"/>
                  </a:lnTo>
                  <a:lnTo>
                    <a:pt x="10132" y="14614"/>
                  </a:lnTo>
                  <a:lnTo>
                    <a:pt x="10473" y="14468"/>
                  </a:lnTo>
                  <a:lnTo>
                    <a:pt x="10814" y="14322"/>
                  </a:lnTo>
                  <a:lnTo>
                    <a:pt x="11131" y="14151"/>
                  </a:lnTo>
                  <a:lnTo>
                    <a:pt x="11447" y="13981"/>
                  </a:lnTo>
                  <a:lnTo>
                    <a:pt x="11764" y="13786"/>
                  </a:lnTo>
                  <a:lnTo>
                    <a:pt x="12056" y="13567"/>
                  </a:lnTo>
                  <a:lnTo>
                    <a:pt x="12348" y="13347"/>
                  </a:lnTo>
                  <a:lnTo>
                    <a:pt x="12616" y="13104"/>
                  </a:lnTo>
                  <a:lnTo>
                    <a:pt x="12884" y="12860"/>
                  </a:lnTo>
                  <a:lnTo>
                    <a:pt x="13128" y="12592"/>
                  </a:lnTo>
                  <a:lnTo>
                    <a:pt x="13371" y="12324"/>
                  </a:lnTo>
                  <a:lnTo>
                    <a:pt x="13591" y="12032"/>
                  </a:lnTo>
                  <a:lnTo>
                    <a:pt x="13785" y="11740"/>
                  </a:lnTo>
                  <a:lnTo>
                    <a:pt x="13980" y="11448"/>
                  </a:lnTo>
                  <a:lnTo>
                    <a:pt x="14175" y="11131"/>
                  </a:lnTo>
                  <a:lnTo>
                    <a:pt x="14346" y="10790"/>
                  </a:lnTo>
                  <a:lnTo>
                    <a:pt x="14492" y="10473"/>
                  </a:lnTo>
                  <a:lnTo>
                    <a:pt x="14613" y="10132"/>
                  </a:lnTo>
                  <a:lnTo>
                    <a:pt x="14735" y="9767"/>
                  </a:lnTo>
                  <a:lnTo>
                    <a:pt x="14857" y="9426"/>
                  </a:lnTo>
                  <a:lnTo>
                    <a:pt x="14930" y="9061"/>
                  </a:lnTo>
                  <a:lnTo>
                    <a:pt x="15003" y="8671"/>
                  </a:lnTo>
                  <a:lnTo>
                    <a:pt x="15052" y="8306"/>
                  </a:lnTo>
                  <a:lnTo>
                    <a:pt x="15076" y="7916"/>
                  </a:lnTo>
                  <a:lnTo>
                    <a:pt x="15076" y="7526"/>
                  </a:lnTo>
                  <a:lnTo>
                    <a:pt x="15076" y="7526"/>
                  </a:lnTo>
                  <a:lnTo>
                    <a:pt x="15052" y="6918"/>
                  </a:lnTo>
                  <a:lnTo>
                    <a:pt x="14979" y="6309"/>
                  </a:lnTo>
                  <a:lnTo>
                    <a:pt x="14857" y="5724"/>
                  </a:lnTo>
                  <a:lnTo>
                    <a:pt x="14687" y="5164"/>
                  </a:lnTo>
                  <a:lnTo>
                    <a:pt x="14492" y="4604"/>
                  </a:lnTo>
                  <a:lnTo>
                    <a:pt x="14248" y="4068"/>
                  </a:lnTo>
                  <a:lnTo>
                    <a:pt x="13956" y="3581"/>
                  </a:lnTo>
                  <a:lnTo>
                    <a:pt x="13615" y="309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0" name="Google Shape;560;p40"/>
            <p:cNvSpPr/>
            <p:nvPr/>
          </p:nvSpPr>
          <p:spPr>
            <a:xfrm>
              <a:off x="6009825" y="1727425"/>
              <a:ext cx="279500" cy="279500"/>
            </a:xfrm>
            <a:custGeom>
              <a:rect b="b" l="l" r="r" t="t"/>
              <a:pathLst>
                <a:path extrusionOk="0" fill="none" h="11180" w="11180">
                  <a:moveTo>
                    <a:pt x="10181" y="2387"/>
                  </a:moveTo>
                  <a:lnTo>
                    <a:pt x="10181" y="2387"/>
                  </a:lnTo>
                  <a:lnTo>
                    <a:pt x="10400" y="2728"/>
                  </a:lnTo>
                  <a:lnTo>
                    <a:pt x="10595" y="3093"/>
                  </a:lnTo>
                  <a:lnTo>
                    <a:pt x="10766" y="3483"/>
                  </a:lnTo>
                  <a:lnTo>
                    <a:pt x="10912" y="3873"/>
                  </a:lnTo>
                  <a:lnTo>
                    <a:pt x="11034" y="4287"/>
                  </a:lnTo>
                  <a:lnTo>
                    <a:pt x="11107" y="4701"/>
                  </a:lnTo>
                  <a:lnTo>
                    <a:pt x="11180" y="5139"/>
                  </a:lnTo>
                  <a:lnTo>
                    <a:pt x="11180" y="5577"/>
                  </a:lnTo>
                  <a:lnTo>
                    <a:pt x="11180" y="5577"/>
                  </a:lnTo>
                  <a:lnTo>
                    <a:pt x="11155" y="6162"/>
                  </a:lnTo>
                  <a:lnTo>
                    <a:pt x="11082" y="6722"/>
                  </a:lnTo>
                  <a:lnTo>
                    <a:pt x="10936" y="7234"/>
                  </a:lnTo>
                  <a:lnTo>
                    <a:pt x="10741" y="7769"/>
                  </a:lnTo>
                  <a:lnTo>
                    <a:pt x="10522" y="8257"/>
                  </a:lnTo>
                  <a:lnTo>
                    <a:pt x="10230" y="8695"/>
                  </a:lnTo>
                  <a:lnTo>
                    <a:pt x="9913" y="9133"/>
                  </a:lnTo>
                  <a:lnTo>
                    <a:pt x="9548" y="9523"/>
                  </a:lnTo>
                  <a:lnTo>
                    <a:pt x="9158" y="9888"/>
                  </a:lnTo>
                  <a:lnTo>
                    <a:pt x="8720" y="10205"/>
                  </a:lnTo>
                  <a:lnTo>
                    <a:pt x="8257" y="10497"/>
                  </a:lnTo>
                  <a:lnTo>
                    <a:pt x="7770" y="10741"/>
                  </a:lnTo>
                  <a:lnTo>
                    <a:pt x="7259" y="10911"/>
                  </a:lnTo>
                  <a:lnTo>
                    <a:pt x="6723" y="11057"/>
                  </a:lnTo>
                  <a:lnTo>
                    <a:pt x="6163" y="11155"/>
                  </a:lnTo>
                  <a:lnTo>
                    <a:pt x="5603" y="11179"/>
                  </a:lnTo>
                  <a:lnTo>
                    <a:pt x="5603" y="11179"/>
                  </a:lnTo>
                  <a:lnTo>
                    <a:pt x="5018" y="11155"/>
                  </a:lnTo>
                  <a:lnTo>
                    <a:pt x="4482" y="11057"/>
                  </a:lnTo>
                  <a:lnTo>
                    <a:pt x="3946" y="10911"/>
                  </a:lnTo>
                  <a:lnTo>
                    <a:pt x="3435" y="10741"/>
                  </a:lnTo>
                  <a:lnTo>
                    <a:pt x="2948" y="10497"/>
                  </a:lnTo>
                  <a:lnTo>
                    <a:pt x="2485" y="10205"/>
                  </a:lnTo>
                  <a:lnTo>
                    <a:pt x="2047" y="9888"/>
                  </a:lnTo>
                  <a:lnTo>
                    <a:pt x="1657" y="9523"/>
                  </a:lnTo>
                  <a:lnTo>
                    <a:pt x="1292" y="9133"/>
                  </a:lnTo>
                  <a:lnTo>
                    <a:pt x="975" y="8695"/>
                  </a:lnTo>
                  <a:lnTo>
                    <a:pt x="683" y="8257"/>
                  </a:lnTo>
                  <a:lnTo>
                    <a:pt x="464" y="7769"/>
                  </a:lnTo>
                  <a:lnTo>
                    <a:pt x="269" y="7234"/>
                  </a:lnTo>
                  <a:lnTo>
                    <a:pt x="123" y="6722"/>
                  </a:lnTo>
                  <a:lnTo>
                    <a:pt x="50" y="6162"/>
                  </a:lnTo>
                  <a:lnTo>
                    <a:pt x="1" y="5577"/>
                  </a:lnTo>
                  <a:lnTo>
                    <a:pt x="1" y="5577"/>
                  </a:lnTo>
                  <a:lnTo>
                    <a:pt x="50" y="5017"/>
                  </a:lnTo>
                  <a:lnTo>
                    <a:pt x="123" y="4457"/>
                  </a:lnTo>
                  <a:lnTo>
                    <a:pt x="269" y="3921"/>
                  </a:lnTo>
                  <a:lnTo>
                    <a:pt x="464" y="3410"/>
                  </a:lnTo>
                  <a:lnTo>
                    <a:pt x="683" y="2923"/>
                  </a:lnTo>
                  <a:lnTo>
                    <a:pt x="975" y="2460"/>
                  </a:lnTo>
                  <a:lnTo>
                    <a:pt x="1292" y="2046"/>
                  </a:lnTo>
                  <a:lnTo>
                    <a:pt x="1657" y="1632"/>
                  </a:lnTo>
                  <a:lnTo>
                    <a:pt x="2047" y="1267"/>
                  </a:lnTo>
                  <a:lnTo>
                    <a:pt x="2485" y="950"/>
                  </a:lnTo>
                  <a:lnTo>
                    <a:pt x="2948" y="682"/>
                  </a:lnTo>
                  <a:lnTo>
                    <a:pt x="3435" y="439"/>
                  </a:lnTo>
                  <a:lnTo>
                    <a:pt x="3946" y="244"/>
                  </a:lnTo>
                  <a:lnTo>
                    <a:pt x="4482" y="122"/>
                  </a:lnTo>
                  <a:lnTo>
                    <a:pt x="5018" y="25"/>
                  </a:lnTo>
                  <a:lnTo>
                    <a:pt x="5603" y="0"/>
                  </a:lnTo>
                  <a:lnTo>
                    <a:pt x="5603" y="0"/>
                  </a:lnTo>
                  <a:lnTo>
                    <a:pt x="6041" y="25"/>
                  </a:lnTo>
                  <a:lnTo>
                    <a:pt x="6479" y="73"/>
                  </a:lnTo>
                  <a:lnTo>
                    <a:pt x="6893" y="146"/>
                  </a:lnTo>
                  <a:lnTo>
                    <a:pt x="7307" y="268"/>
                  </a:lnTo>
                  <a:lnTo>
                    <a:pt x="7697" y="414"/>
                  </a:lnTo>
                  <a:lnTo>
                    <a:pt x="8087" y="585"/>
                  </a:lnTo>
                  <a:lnTo>
                    <a:pt x="8452" y="780"/>
                  </a:lnTo>
                  <a:lnTo>
                    <a:pt x="8793" y="99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1" name="Google Shape;561;p40"/>
            <p:cNvSpPr/>
            <p:nvPr/>
          </p:nvSpPr>
          <p:spPr>
            <a:xfrm>
              <a:off x="6107250" y="1824850"/>
              <a:ext cx="84650" cy="84650"/>
            </a:xfrm>
            <a:custGeom>
              <a:rect b="b" l="l" r="r" t="t"/>
              <a:pathLst>
                <a:path extrusionOk="0" fill="none" h="3386" w="3386">
                  <a:moveTo>
                    <a:pt x="3362" y="1388"/>
                  </a:moveTo>
                  <a:lnTo>
                    <a:pt x="3362" y="1388"/>
                  </a:lnTo>
                  <a:lnTo>
                    <a:pt x="3386" y="1680"/>
                  </a:lnTo>
                  <a:lnTo>
                    <a:pt x="3386" y="1680"/>
                  </a:lnTo>
                  <a:lnTo>
                    <a:pt x="3386" y="1851"/>
                  </a:lnTo>
                  <a:lnTo>
                    <a:pt x="3362" y="2021"/>
                  </a:lnTo>
                  <a:lnTo>
                    <a:pt x="3313" y="2192"/>
                  </a:lnTo>
                  <a:lnTo>
                    <a:pt x="3264" y="2338"/>
                  </a:lnTo>
                  <a:lnTo>
                    <a:pt x="3191" y="2484"/>
                  </a:lnTo>
                  <a:lnTo>
                    <a:pt x="3118" y="2630"/>
                  </a:lnTo>
                  <a:lnTo>
                    <a:pt x="3021" y="2776"/>
                  </a:lnTo>
                  <a:lnTo>
                    <a:pt x="2899" y="2898"/>
                  </a:lnTo>
                  <a:lnTo>
                    <a:pt x="2777" y="2996"/>
                  </a:lnTo>
                  <a:lnTo>
                    <a:pt x="2655" y="3093"/>
                  </a:lnTo>
                  <a:lnTo>
                    <a:pt x="2509" y="3191"/>
                  </a:lnTo>
                  <a:lnTo>
                    <a:pt x="2363" y="3239"/>
                  </a:lnTo>
                  <a:lnTo>
                    <a:pt x="2217" y="3312"/>
                  </a:lnTo>
                  <a:lnTo>
                    <a:pt x="2046" y="3337"/>
                  </a:lnTo>
                  <a:lnTo>
                    <a:pt x="1876" y="3385"/>
                  </a:lnTo>
                  <a:lnTo>
                    <a:pt x="1706" y="3385"/>
                  </a:lnTo>
                  <a:lnTo>
                    <a:pt x="1706" y="3385"/>
                  </a:lnTo>
                  <a:lnTo>
                    <a:pt x="1535" y="3385"/>
                  </a:lnTo>
                  <a:lnTo>
                    <a:pt x="1365" y="3337"/>
                  </a:lnTo>
                  <a:lnTo>
                    <a:pt x="1194" y="3312"/>
                  </a:lnTo>
                  <a:lnTo>
                    <a:pt x="1048" y="3239"/>
                  </a:lnTo>
                  <a:lnTo>
                    <a:pt x="902" y="3191"/>
                  </a:lnTo>
                  <a:lnTo>
                    <a:pt x="756" y="3093"/>
                  </a:lnTo>
                  <a:lnTo>
                    <a:pt x="634" y="2996"/>
                  </a:lnTo>
                  <a:lnTo>
                    <a:pt x="512" y="2898"/>
                  </a:lnTo>
                  <a:lnTo>
                    <a:pt x="390" y="2776"/>
                  </a:lnTo>
                  <a:lnTo>
                    <a:pt x="293" y="2630"/>
                  </a:lnTo>
                  <a:lnTo>
                    <a:pt x="220" y="2484"/>
                  </a:lnTo>
                  <a:lnTo>
                    <a:pt x="147" y="2338"/>
                  </a:lnTo>
                  <a:lnTo>
                    <a:pt x="74" y="2192"/>
                  </a:lnTo>
                  <a:lnTo>
                    <a:pt x="49" y="2021"/>
                  </a:lnTo>
                  <a:lnTo>
                    <a:pt x="25" y="1851"/>
                  </a:lnTo>
                  <a:lnTo>
                    <a:pt x="1" y="1680"/>
                  </a:lnTo>
                  <a:lnTo>
                    <a:pt x="1" y="1680"/>
                  </a:lnTo>
                  <a:lnTo>
                    <a:pt x="25" y="1510"/>
                  </a:lnTo>
                  <a:lnTo>
                    <a:pt x="49" y="1340"/>
                  </a:lnTo>
                  <a:lnTo>
                    <a:pt x="74" y="1193"/>
                  </a:lnTo>
                  <a:lnTo>
                    <a:pt x="147" y="1023"/>
                  </a:lnTo>
                  <a:lnTo>
                    <a:pt x="220" y="877"/>
                  </a:lnTo>
                  <a:lnTo>
                    <a:pt x="293" y="731"/>
                  </a:lnTo>
                  <a:lnTo>
                    <a:pt x="390" y="609"/>
                  </a:lnTo>
                  <a:lnTo>
                    <a:pt x="512" y="487"/>
                  </a:lnTo>
                  <a:lnTo>
                    <a:pt x="634" y="390"/>
                  </a:lnTo>
                  <a:lnTo>
                    <a:pt x="756" y="292"/>
                  </a:lnTo>
                  <a:lnTo>
                    <a:pt x="902" y="195"/>
                  </a:lnTo>
                  <a:lnTo>
                    <a:pt x="1048" y="122"/>
                  </a:lnTo>
                  <a:lnTo>
                    <a:pt x="1194" y="73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998" y="2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2" name="Google Shape;562;p40"/>
            <p:cNvSpPr/>
            <p:nvPr/>
          </p:nvSpPr>
          <p:spPr>
            <a:xfrm>
              <a:off x="6058550" y="1776125"/>
              <a:ext cx="182075" cy="182075"/>
            </a:xfrm>
            <a:custGeom>
              <a:rect b="b" l="l" r="r" t="t"/>
              <a:pathLst>
                <a:path extrusionOk="0" fill="none" h="7283" w="7283">
                  <a:moveTo>
                    <a:pt x="5431" y="463"/>
                  </a:moveTo>
                  <a:lnTo>
                    <a:pt x="5431" y="463"/>
                  </a:lnTo>
                  <a:lnTo>
                    <a:pt x="5042" y="269"/>
                  </a:lnTo>
                  <a:lnTo>
                    <a:pt x="4823" y="195"/>
                  </a:lnTo>
                  <a:lnTo>
                    <a:pt x="4603" y="122"/>
                  </a:lnTo>
                  <a:lnTo>
                    <a:pt x="4360" y="74"/>
                  </a:lnTo>
                  <a:lnTo>
                    <a:pt x="4141" y="25"/>
                  </a:lnTo>
                  <a:lnTo>
                    <a:pt x="3897" y="1"/>
                  </a:lnTo>
                  <a:lnTo>
                    <a:pt x="3654" y="1"/>
                  </a:lnTo>
                  <a:lnTo>
                    <a:pt x="3654" y="1"/>
                  </a:lnTo>
                  <a:lnTo>
                    <a:pt x="3288" y="25"/>
                  </a:lnTo>
                  <a:lnTo>
                    <a:pt x="2923" y="74"/>
                  </a:lnTo>
                  <a:lnTo>
                    <a:pt x="2558" y="147"/>
                  </a:lnTo>
                  <a:lnTo>
                    <a:pt x="2241" y="293"/>
                  </a:lnTo>
                  <a:lnTo>
                    <a:pt x="1924" y="439"/>
                  </a:lnTo>
                  <a:lnTo>
                    <a:pt x="1608" y="609"/>
                  </a:lnTo>
                  <a:lnTo>
                    <a:pt x="1340" y="829"/>
                  </a:lnTo>
                  <a:lnTo>
                    <a:pt x="1072" y="1072"/>
                  </a:lnTo>
                  <a:lnTo>
                    <a:pt x="828" y="1316"/>
                  </a:lnTo>
                  <a:lnTo>
                    <a:pt x="633" y="1608"/>
                  </a:lnTo>
                  <a:lnTo>
                    <a:pt x="439" y="1900"/>
                  </a:lnTo>
                  <a:lnTo>
                    <a:pt x="293" y="2217"/>
                  </a:lnTo>
                  <a:lnTo>
                    <a:pt x="171" y="2558"/>
                  </a:lnTo>
                  <a:lnTo>
                    <a:pt x="73" y="2899"/>
                  </a:lnTo>
                  <a:lnTo>
                    <a:pt x="25" y="3264"/>
                  </a:lnTo>
                  <a:lnTo>
                    <a:pt x="0" y="3629"/>
                  </a:lnTo>
                  <a:lnTo>
                    <a:pt x="0" y="3629"/>
                  </a:lnTo>
                  <a:lnTo>
                    <a:pt x="25" y="4019"/>
                  </a:lnTo>
                  <a:lnTo>
                    <a:pt x="73" y="4360"/>
                  </a:lnTo>
                  <a:lnTo>
                    <a:pt x="171" y="4725"/>
                  </a:lnTo>
                  <a:lnTo>
                    <a:pt x="293" y="5066"/>
                  </a:lnTo>
                  <a:lnTo>
                    <a:pt x="439" y="5383"/>
                  </a:lnTo>
                  <a:lnTo>
                    <a:pt x="633" y="5675"/>
                  </a:lnTo>
                  <a:lnTo>
                    <a:pt x="828" y="5943"/>
                  </a:lnTo>
                  <a:lnTo>
                    <a:pt x="1072" y="6211"/>
                  </a:lnTo>
                  <a:lnTo>
                    <a:pt x="1340" y="6455"/>
                  </a:lnTo>
                  <a:lnTo>
                    <a:pt x="1608" y="6650"/>
                  </a:lnTo>
                  <a:lnTo>
                    <a:pt x="1924" y="6844"/>
                  </a:lnTo>
                  <a:lnTo>
                    <a:pt x="2241" y="6990"/>
                  </a:lnTo>
                  <a:lnTo>
                    <a:pt x="2558" y="7112"/>
                  </a:lnTo>
                  <a:lnTo>
                    <a:pt x="2923" y="7210"/>
                  </a:lnTo>
                  <a:lnTo>
                    <a:pt x="3288" y="7258"/>
                  </a:lnTo>
                  <a:lnTo>
                    <a:pt x="3654" y="7283"/>
                  </a:lnTo>
                  <a:lnTo>
                    <a:pt x="3654" y="7283"/>
                  </a:lnTo>
                  <a:lnTo>
                    <a:pt x="4019" y="7258"/>
                  </a:lnTo>
                  <a:lnTo>
                    <a:pt x="4384" y="7210"/>
                  </a:lnTo>
                  <a:lnTo>
                    <a:pt x="4725" y="7112"/>
                  </a:lnTo>
                  <a:lnTo>
                    <a:pt x="5066" y="6990"/>
                  </a:lnTo>
                  <a:lnTo>
                    <a:pt x="5383" y="6844"/>
                  </a:lnTo>
                  <a:lnTo>
                    <a:pt x="5675" y="6650"/>
                  </a:lnTo>
                  <a:lnTo>
                    <a:pt x="5967" y="6455"/>
                  </a:lnTo>
                  <a:lnTo>
                    <a:pt x="6235" y="6211"/>
                  </a:lnTo>
                  <a:lnTo>
                    <a:pt x="6454" y="5943"/>
                  </a:lnTo>
                  <a:lnTo>
                    <a:pt x="6674" y="5675"/>
                  </a:lnTo>
                  <a:lnTo>
                    <a:pt x="6844" y="5383"/>
                  </a:lnTo>
                  <a:lnTo>
                    <a:pt x="7014" y="5066"/>
                  </a:lnTo>
                  <a:lnTo>
                    <a:pt x="7136" y="4725"/>
                  </a:lnTo>
                  <a:lnTo>
                    <a:pt x="7209" y="4360"/>
                  </a:lnTo>
                  <a:lnTo>
                    <a:pt x="7282" y="4019"/>
                  </a:lnTo>
                  <a:lnTo>
                    <a:pt x="7282" y="3629"/>
                  </a:lnTo>
                  <a:lnTo>
                    <a:pt x="7282" y="3629"/>
                  </a:lnTo>
                  <a:lnTo>
                    <a:pt x="7282" y="3386"/>
                  </a:lnTo>
                  <a:lnTo>
                    <a:pt x="7258" y="3167"/>
                  </a:lnTo>
                  <a:lnTo>
                    <a:pt x="7234" y="2923"/>
                  </a:lnTo>
                  <a:lnTo>
                    <a:pt x="7161" y="2704"/>
                  </a:lnTo>
                  <a:lnTo>
                    <a:pt x="7112" y="2485"/>
                  </a:lnTo>
                  <a:lnTo>
                    <a:pt x="7014" y="2266"/>
                  </a:lnTo>
                  <a:lnTo>
                    <a:pt x="6820" y="1852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3" name="Google Shape;563;p40"/>
            <p:cNvSpPr/>
            <p:nvPr/>
          </p:nvSpPr>
          <p:spPr>
            <a:xfrm>
              <a:off x="5971475" y="2001400"/>
              <a:ext cx="74925" cy="70675"/>
            </a:xfrm>
            <a:custGeom>
              <a:rect b="b" l="l" r="r" t="t"/>
              <a:pathLst>
                <a:path extrusionOk="0" fill="none" h="2827" w="2997">
                  <a:moveTo>
                    <a:pt x="1462" y="1"/>
                  </a:moveTo>
                  <a:lnTo>
                    <a:pt x="293" y="1170"/>
                  </a:lnTo>
                  <a:lnTo>
                    <a:pt x="293" y="1170"/>
                  </a:lnTo>
                  <a:lnTo>
                    <a:pt x="171" y="1316"/>
                  </a:lnTo>
                  <a:lnTo>
                    <a:pt x="74" y="1487"/>
                  </a:lnTo>
                  <a:lnTo>
                    <a:pt x="25" y="1657"/>
                  </a:lnTo>
                  <a:lnTo>
                    <a:pt x="1" y="1852"/>
                  </a:lnTo>
                  <a:lnTo>
                    <a:pt x="25" y="2047"/>
                  </a:lnTo>
                  <a:lnTo>
                    <a:pt x="74" y="2217"/>
                  </a:lnTo>
                  <a:lnTo>
                    <a:pt x="171" y="2388"/>
                  </a:lnTo>
                  <a:lnTo>
                    <a:pt x="293" y="2534"/>
                  </a:lnTo>
                  <a:lnTo>
                    <a:pt x="293" y="2534"/>
                  </a:lnTo>
                  <a:lnTo>
                    <a:pt x="439" y="2656"/>
                  </a:lnTo>
                  <a:lnTo>
                    <a:pt x="609" y="2753"/>
                  </a:lnTo>
                  <a:lnTo>
                    <a:pt x="804" y="2802"/>
                  </a:lnTo>
                  <a:lnTo>
                    <a:pt x="975" y="2826"/>
                  </a:lnTo>
                  <a:lnTo>
                    <a:pt x="975" y="2826"/>
                  </a:lnTo>
                  <a:lnTo>
                    <a:pt x="1170" y="2802"/>
                  </a:lnTo>
                  <a:lnTo>
                    <a:pt x="1340" y="2753"/>
                  </a:lnTo>
                  <a:lnTo>
                    <a:pt x="1511" y="2656"/>
                  </a:lnTo>
                  <a:lnTo>
                    <a:pt x="1681" y="2534"/>
                  </a:lnTo>
                  <a:lnTo>
                    <a:pt x="2850" y="1365"/>
                  </a:lnTo>
                  <a:lnTo>
                    <a:pt x="2850" y="1365"/>
                  </a:lnTo>
                  <a:lnTo>
                    <a:pt x="2996" y="119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4" name="Google Shape;564;p40"/>
            <p:cNvSpPr/>
            <p:nvPr/>
          </p:nvSpPr>
          <p:spPr>
            <a:xfrm>
              <a:off x="6253375" y="2001400"/>
              <a:ext cx="74325" cy="70675"/>
            </a:xfrm>
            <a:custGeom>
              <a:rect b="b" l="l" r="r" t="t"/>
              <a:pathLst>
                <a:path extrusionOk="0" fill="none" h="2827" w="2973">
                  <a:moveTo>
                    <a:pt x="1" y="1194"/>
                  </a:moveTo>
                  <a:lnTo>
                    <a:pt x="1" y="1194"/>
                  </a:lnTo>
                  <a:lnTo>
                    <a:pt x="123" y="1365"/>
                  </a:lnTo>
                  <a:lnTo>
                    <a:pt x="1316" y="2534"/>
                  </a:lnTo>
                  <a:lnTo>
                    <a:pt x="1316" y="2534"/>
                  </a:lnTo>
                  <a:lnTo>
                    <a:pt x="1462" y="2656"/>
                  </a:lnTo>
                  <a:lnTo>
                    <a:pt x="1633" y="2753"/>
                  </a:lnTo>
                  <a:lnTo>
                    <a:pt x="1827" y="2802"/>
                  </a:lnTo>
                  <a:lnTo>
                    <a:pt x="1998" y="2826"/>
                  </a:lnTo>
                  <a:lnTo>
                    <a:pt x="1998" y="2826"/>
                  </a:lnTo>
                  <a:lnTo>
                    <a:pt x="2193" y="2802"/>
                  </a:lnTo>
                  <a:lnTo>
                    <a:pt x="2363" y="2753"/>
                  </a:lnTo>
                  <a:lnTo>
                    <a:pt x="2534" y="2656"/>
                  </a:lnTo>
                  <a:lnTo>
                    <a:pt x="2704" y="2534"/>
                  </a:lnTo>
                  <a:lnTo>
                    <a:pt x="2704" y="2534"/>
                  </a:lnTo>
                  <a:lnTo>
                    <a:pt x="2826" y="2388"/>
                  </a:lnTo>
                  <a:lnTo>
                    <a:pt x="2923" y="2217"/>
                  </a:lnTo>
                  <a:lnTo>
                    <a:pt x="2972" y="2047"/>
                  </a:lnTo>
                  <a:lnTo>
                    <a:pt x="2972" y="1852"/>
                  </a:lnTo>
                  <a:lnTo>
                    <a:pt x="2972" y="1657"/>
                  </a:lnTo>
                  <a:lnTo>
                    <a:pt x="2923" y="1487"/>
                  </a:lnTo>
                  <a:lnTo>
                    <a:pt x="2826" y="1316"/>
                  </a:lnTo>
                  <a:lnTo>
                    <a:pt x="2704" y="1170"/>
                  </a:lnTo>
                  <a:lnTo>
                    <a:pt x="1535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5" name="Google Shape;565;p40"/>
            <p:cNvSpPr/>
            <p:nvPr/>
          </p:nvSpPr>
          <p:spPr>
            <a:xfrm>
              <a:off x="6137700" y="1623900"/>
              <a:ext cx="250875" cy="255150"/>
            </a:xfrm>
            <a:custGeom>
              <a:rect b="b" l="l" r="r" t="t"/>
              <a:pathLst>
                <a:path extrusionOk="0" fill="none" h="10206" w="10035">
                  <a:moveTo>
                    <a:pt x="9718" y="2412"/>
                  </a:moveTo>
                  <a:lnTo>
                    <a:pt x="8671" y="2217"/>
                  </a:lnTo>
                  <a:lnTo>
                    <a:pt x="9694" y="1194"/>
                  </a:lnTo>
                  <a:lnTo>
                    <a:pt x="9694" y="1194"/>
                  </a:lnTo>
                  <a:lnTo>
                    <a:pt x="9767" y="1121"/>
                  </a:lnTo>
                  <a:lnTo>
                    <a:pt x="9815" y="1024"/>
                  </a:lnTo>
                  <a:lnTo>
                    <a:pt x="9840" y="951"/>
                  </a:lnTo>
                  <a:lnTo>
                    <a:pt x="9840" y="853"/>
                  </a:lnTo>
                  <a:lnTo>
                    <a:pt x="9840" y="756"/>
                  </a:lnTo>
                  <a:lnTo>
                    <a:pt x="9815" y="658"/>
                  </a:lnTo>
                  <a:lnTo>
                    <a:pt x="9767" y="585"/>
                  </a:lnTo>
                  <a:lnTo>
                    <a:pt x="9694" y="512"/>
                  </a:lnTo>
                  <a:lnTo>
                    <a:pt x="9694" y="512"/>
                  </a:lnTo>
                  <a:lnTo>
                    <a:pt x="9621" y="439"/>
                  </a:lnTo>
                  <a:lnTo>
                    <a:pt x="9548" y="391"/>
                  </a:lnTo>
                  <a:lnTo>
                    <a:pt x="9450" y="366"/>
                  </a:lnTo>
                  <a:lnTo>
                    <a:pt x="9353" y="366"/>
                  </a:lnTo>
                  <a:lnTo>
                    <a:pt x="9255" y="366"/>
                  </a:lnTo>
                  <a:lnTo>
                    <a:pt x="9182" y="391"/>
                  </a:lnTo>
                  <a:lnTo>
                    <a:pt x="9085" y="439"/>
                  </a:lnTo>
                  <a:lnTo>
                    <a:pt x="9012" y="512"/>
                  </a:lnTo>
                  <a:lnTo>
                    <a:pt x="7867" y="1657"/>
                  </a:lnTo>
                  <a:lnTo>
                    <a:pt x="7867" y="1657"/>
                  </a:lnTo>
                  <a:lnTo>
                    <a:pt x="7818" y="1487"/>
                  </a:lnTo>
                  <a:lnTo>
                    <a:pt x="7599" y="317"/>
                  </a:lnTo>
                  <a:lnTo>
                    <a:pt x="7599" y="317"/>
                  </a:lnTo>
                  <a:lnTo>
                    <a:pt x="7575" y="196"/>
                  </a:lnTo>
                  <a:lnTo>
                    <a:pt x="7526" y="98"/>
                  </a:lnTo>
                  <a:lnTo>
                    <a:pt x="7477" y="50"/>
                  </a:lnTo>
                  <a:lnTo>
                    <a:pt x="7404" y="1"/>
                  </a:lnTo>
                  <a:lnTo>
                    <a:pt x="7331" y="1"/>
                  </a:lnTo>
                  <a:lnTo>
                    <a:pt x="7234" y="25"/>
                  </a:lnTo>
                  <a:lnTo>
                    <a:pt x="7161" y="74"/>
                  </a:lnTo>
                  <a:lnTo>
                    <a:pt x="7063" y="147"/>
                  </a:lnTo>
                  <a:lnTo>
                    <a:pt x="5432" y="1754"/>
                  </a:lnTo>
                  <a:lnTo>
                    <a:pt x="5432" y="1754"/>
                  </a:lnTo>
                  <a:lnTo>
                    <a:pt x="5358" y="1852"/>
                  </a:lnTo>
                  <a:lnTo>
                    <a:pt x="5285" y="1974"/>
                  </a:lnTo>
                  <a:lnTo>
                    <a:pt x="5212" y="2120"/>
                  </a:lnTo>
                  <a:lnTo>
                    <a:pt x="5164" y="2242"/>
                  </a:lnTo>
                  <a:lnTo>
                    <a:pt x="5139" y="2388"/>
                  </a:lnTo>
                  <a:lnTo>
                    <a:pt x="5115" y="2534"/>
                  </a:lnTo>
                  <a:lnTo>
                    <a:pt x="5115" y="2680"/>
                  </a:lnTo>
                  <a:lnTo>
                    <a:pt x="5115" y="2802"/>
                  </a:lnTo>
                  <a:lnTo>
                    <a:pt x="5334" y="3971"/>
                  </a:lnTo>
                  <a:lnTo>
                    <a:pt x="5334" y="3971"/>
                  </a:lnTo>
                  <a:lnTo>
                    <a:pt x="5383" y="4141"/>
                  </a:lnTo>
                  <a:lnTo>
                    <a:pt x="147" y="9378"/>
                  </a:lnTo>
                  <a:lnTo>
                    <a:pt x="147" y="9378"/>
                  </a:lnTo>
                  <a:lnTo>
                    <a:pt x="73" y="9451"/>
                  </a:lnTo>
                  <a:lnTo>
                    <a:pt x="25" y="9548"/>
                  </a:lnTo>
                  <a:lnTo>
                    <a:pt x="0" y="9645"/>
                  </a:lnTo>
                  <a:lnTo>
                    <a:pt x="0" y="9718"/>
                  </a:lnTo>
                  <a:lnTo>
                    <a:pt x="0" y="9816"/>
                  </a:lnTo>
                  <a:lnTo>
                    <a:pt x="25" y="9913"/>
                  </a:lnTo>
                  <a:lnTo>
                    <a:pt x="73" y="9986"/>
                  </a:lnTo>
                  <a:lnTo>
                    <a:pt x="147" y="10059"/>
                  </a:lnTo>
                  <a:lnTo>
                    <a:pt x="147" y="10059"/>
                  </a:lnTo>
                  <a:lnTo>
                    <a:pt x="220" y="10133"/>
                  </a:lnTo>
                  <a:lnTo>
                    <a:pt x="293" y="10181"/>
                  </a:lnTo>
                  <a:lnTo>
                    <a:pt x="390" y="10206"/>
                  </a:lnTo>
                  <a:lnTo>
                    <a:pt x="488" y="10206"/>
                  </a:lnTo>
                  <a:lnTo>
                    <a:pt x="488" y="10206"/>
                  </a:lnTo>
                  <a:lnTo>
                    <a:pt x="585" y="10206"/>
                  </a:lnTo>
                  <a:lnTo>
                    <a:pt x="658" y="10181"/>
                  </a:lnTo>
                  <a:lnTo>
                    <a:pt x="755" y="10133"/>
                  </a:lnTo>
                  <a:lnTo>
                    <a:pt x="828" y="10059"/>
                  </a:lnTo>
                  <a:lnTo>
                    <a:pt x="6187" y="4726"/>
                  </a:lnTo>
                  <a:lnTo>
                    <a:pt x="7234" y="4896"/>
                  </a:lnTo>
                  <a:lnTo>
                    <a:pt x="7234" y="4896"/>
                  </a:lnTo>
                  <a:lnTo>
                    <a:pt x="7356" y="4921"/>
                  </a:lnTo>
                  <a:lnTo>
                    <a:pt x="7502" y="4921"/>
                  </a:lnTo>
                  <a:lnTo>
                    <a:pt x="7624" y="4896"/>
                  </a:lnTo>
                  <a:lnTo>
                    <a:pt x="7770" y="4848"/>
                  </a:lnTo>
                  <a:lnTo>
                    <a:pt x="7916" y="4799"/>
                  </a:lnTo>
                  <a:lnTo>
                    <a:pt x="8038" y="4750"/>
                  </a:lnTo>
                  <a:lnTo>
                    <a:pt x="8159" y="4677"/>
                  </a:lnTo>
                  <a:lnTo>
                    <a:pt x="8257" y="4580"/>
                  </a:lnTo>
                  <a:lnTo>
                    <a:pt x="9889" y="2948"/>
                  </a:lnTo>
                  <a:lnTo>
                    <a:pt x="9889" y="2948"/>
                  </a:lnTo>
                  <a:lnTo>
                    <a:pt x="9962" y="2875"/>
                  </a:lnTo>
                  <a:lnTo>
                    <a:pt x="10010" y="2777"/>
                  </a:lnTo>
                  <a:lnTo>
                    <a:pt x="10035" y="2704"/>
                  </a:lnTo>
                  <a:lnTo>
                    <a:pt x="10010" y="2607"/>
                  </a:lnTo>
                  <a:lnTo>
                    <a:pt x="9986" y="2558"/>
                  </a:lnTo>
                  <a:lnTo>
                    <a:pt x="9913" y="2485"/>
                  </a:lnTo>
                  <a:lnTo>
                    <a:pt x="9815" y="2436"/>
                  </a:lnTo>
                  <a:lnTo>
                    <a:pt x="9718" y="2412"/>
                  </a:lnTo>
                  <a:lnTo>
                    <a:pt x="9718" y="2412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66" name="Google Shape;566;p40"/>
          <p:cNvGrpSpPr/>
          <p:nvPr/>
        </p:nvGrpSpPr>
        <p:grpSpPr>
          <a:xfrm>
            <a:off x="4924688" y="1548802"/>
            <a:ext cx="326066" cy="308680"/>
            <a:chOff x="6618700" y="1635475"/>
            <a:chExt cx="456675" cy="432325"/>
          </a:xfrm>
        </p:grpSpPr>
        <p:sp>
          <p:nvSpPr>
            <p:cNvPr id="567" name="Google Shape;567;p40"/>
            <p:cNvSpPr/>
            <p:nvPr/>
          </p:nvSpPr>
          <p:spPr>
            <a:xfrm>
              <a:off x="6663775" y="1904000"/>
              <a:ext cx="117525" cy="163800"/>
            </a:xfrm>
            <a:custGeom>
              <a:rect b="b" l="l" r="r" t="t"/>
              <a:pathLst>
                <a:path extrusionOk="0" fill="none" h="6552" w="4701">
                  <a:moveTo>
                    <a:pt x="0" y="0"/>
                  </a:moveTo>
                  <a:lnTo>
                    <a:pt x="512" y="6016"/>
                  </a:lnTo>
                  <a:lnTo>
                    <a:pt x="512" y="6016"/>
                  </a:lnTo>
                  <a:lnTo>
                    <a:pt x="536" y="6138"/>
                  </a:lnTo>
                  <a:lnTo>
                    <a:pt x="585" y="6235"/>
                  </a:lnTo>
                  <a:lnTo>
                    <a:pt x="633" y="6332"/>
                  </a:lnTo>
                  <a:lnTo>
                    <a:pt x="706" y="6406"/>
                  </a:lnTo>
                  <a:lnTo>
                    <a:pt x="804" y="6454"/>
                  </a:lnTo>
                  <a:lnTo>
                    <a:pt x="877" y="6503"/>
                  </a:lnTo>
                  <a:lnTo>
                    <a:pt x="999" y="6552"/>
                  </a:lnTo>
                  <a:lnTo>
                    <a:pt x="1096" y="6552"/>
                  </a:lnTo>
                  <a:lnTo>
                    <a:pt x="4116" y="6552"/>
                  </a:lnTo>
                  <a:lnTo>
                    <a:pt x="4116" y="6552"/>
                  </a:lnTo>
                  <a:lnTo>
                    <a:pt x="4238" y="6527"/>
                  </a:lnTo>
                  <a:lnTo>
                    <a:pt x="4360" y="6503"/>
                  </a:lnTo>
                  <a:lnTo>
                    <a:pt x="4457" y="6430"/>
                  </a:lnTo>
                  <a:lnTo>
                    <a:pt x="4554" y="6332"/>
                  </a:lnTo>
                  <a:lnTo>
                    <a:pt x="4554" y="6332"/>
                  </a:lnTo>
                  <a:lnTo>
                    <a:pt x="4628" y="6235"/>
                  </a:lnTo>
                  <a:lnTo>
                    <a:pt x="4676" y="6113"/>
                  </a:lnTo>
                  <a:lnTo>
                    <a:pt x="4701" y="5991"/>
                  </a:lnTo>
                  <a:lnTo>
                    <a:pt x="4676" y="5845"/>
                  </a:lnTo>
                  <a:lnTo>
                    <a:pt x="3678" y="98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8" name="Google Shape;568;p40"/>
            <p:cNvSpPr/>
            <p:nvPr/>
          </p:nvSpPr>
          <p:spPr>
            <a:xfrm>
              <a:off x="7046125" y="1775525"/>
              <a:ext cx="29250" cy="99275"/>
            </a:xfrm>
            <a:custGeom>
              <a:rect b="b" l="l" r="r" t="t"/>
              <a:pathLst>
                <a:path extrusionOk="0" fill="none" h="3971" w="1170">
                  <a:moveTo>
                    <a:pt x="1" y="3970"/>
                  </a:moveTo>
                  <a:lnTo>
                    <a:pt x="1" y="3970"/>
                  </a:lnTo>
                  <a:lnTo>
                    <a:pt x="245" y="3824"/>
                  </a:lnTo>
                  <a:lnTo>
                    <a:pt x="488" y="3629"/>
                  </a:lnTo>
                  <a:lnTo>
                    <a:pt x="683" y="3410"/>
                  </a:lnTo>
                  <a:lnTo>
                    <a:pt x="853" y="3166"/>
                  </a:lnTo>
                  <a:lnTo>
                    <a:pt x="1000" y="2898"/>
                  </a:lnTo>
                  <a:lnTo>
                    <a:pt x="1097" y="2606"/>
                  </a:lnTo>
                  <a:lnTo>
                    <a:pt x="1170" y="2314"/>
                  </a:lnTo>
                  <a:lnTo>
                    <a:pt x="1170" y="1997"/>
                  </a:lnTo>
                  <a:lnTo>
                    <a:pt x="1170" y="1997"/>
                  </a:lnTo>
                  <a:lnTo>
                    <a:pt x="1170" y="1681"/>
                  </a:lnTo>
                  <a:lnTo>
                    <a:pt x="1097" y="1364"/>
                  </a:lnTo>
                  <a:lnTo>
                    <a:pt x="1000" y="1096"/>
                  </a:lnTo>
                  <a:lnTo>
                    <a:pt x="853" y="828"/>
                  </a:lnTo>
                  <a:lnTo>
                    <a:pt x="683" y="585"/>
                  </a:lnTo>
                  <a:lnTo>
                    <a:pt x="488" y="366"/>
                  </a:lnTo>
                  <a:lnTo>
                    <a:pt x="245" y="171"/>
                  </a:lnTo>
                  <a:lnTo>
                    <a:pt x="1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9" name="Google Shape;569;p40"/>
            <p:cNvSpPr/>
            <p:nvPr/>
          </p:nvSpPr>
          <p:spPr>
            <a:xfrm>
              <a:off x="6618700" y="1751775"/>
              <a:ext cx="96850" cy="146750"/>
            </a:xfrm>
            <a:custGeom>
              <a:rect b="b" l="l" r="r" t="t"/>
              <a:pathLst>
                <a:path extrusionOk="0" fill="none" h="5870" w="3874">
                  <a:moveTo>
                    <a:pt x="3873" y="0"/>
                  </a:moveTo>
                  <a:lnTo>
                    <a:pt x="3873" y="0"/>
                  </a:lnTo>
                  <a:lnTo>
                    <a:pt x="2704" y="0"/>
                  </a:lnTo>
                  <a:lnTo>
                    <a:pt x="1730" y="0"/>
                  </a:lnTo>
                  <a:lnTo>
                    <a:pt x="1730" y="0"/>
                  </a:lnTo>
                  <a:lnTo>
                    <a:pt x="1560" y="25"/>
                  </a:lnTo>
                  <a:lnTo>
                    <a:pt x="1413" y="49"/>
                  </a:lnTo>
                  <a:lnTo>
                    <a:pt x="1243" y="98"/>
                  </a:lnTo>
                  <a:lnTo>
                    <a:pt x="1097" y="147"/>
                  </a:lnTo>
                  <a:lnTo>
                    <a:pt x="926" y="244"/>
                  </a:lnTo>
                  <a:lnTo>
                    <a:pt x="780" y="317"/>
                  </a:lnTo>
                  <a:lnTo>
                    <a:pt x="658" y="439"/>
                  </a:lnTo>
                  <a:lnTo>
                    <a:pt x="537" y="536"/>
                  </a:lnTo>
                  <a:lnTo>
                    <a:pt x="415" y="682"/>
                  </a:lnTo>
                  <a:lnTo>
                    <a:pt x="293" y="804"/>
                  </a:lnTo>
                  <a:lnTo>
                    <a:pt x="220" y="950"/>
                  </a:lnTo>
                  <a:lnTo>
                    <a:pt x="147" y="1096"/>
                  </a:lnTo>
                  <a:lnTo>
                    <a:pt x="74" y="1267"/>
                  </a:lnTo>
                  <a:lnTo>
                    <a:pt x="25" y="1437"/>
                  </a:lnTo>
                  <a:lnTo>
                    <a:pt x="1" y="1583"/>
                  </a:lnTo>
                  <a:lnTo>
                    <a:pt x="1" y="1754"/>
                  </a:lnTo>
                  <a:lnTo>
                    <a:pt x="1" y="4092"/>
                  </a:lnTo>
                  <a:lnTo>
                    <a:pt x="1" y="4092"/>
                  </a:lnTo>
                  <a:lnTo>
                    <a:pt x="1" y="4263"/>
                  </a:lnTo>
                  <a:lnTo>
                    <a:pt x="25" y="4433"/>
                  </a:lnTo>
                  <a:lnTo>
                    <a:pt x="74" y="4579"/>
                  </a:lnTo>
                  <a:lnTo>
                    <a:pt x="147" y="4750"/>
                  </a:lnTo>
                  <a:lnTo>
                    <a:pt x="220" y="4896"/>
                  </a:lnTo>
                  <a:lnTo>
                    <a:pt x="293" y="5042"/>
                  </a:lnTo>
                  <a:lnTo>
                    <a:pt x="415" y="5188"/>
                  </a:lnTo>
                  <a:lnTo>
                    <a:pt x="537" y="5310"/>
                  </a:lnTo>
                  <a:lnTo>
                    <a:pt x="658" y="5407"/>
                  </a:lnTo>
                  <a:lnTo>
                    <a:pt x="780" y="5529"/>
                  </a:lnTo>
                  <a:lnTo>
                    <a:pt x="926" y="5626"/>
                  </a:lnTo>
                  <a:lnTo>
                    <a:pt x="1097" y="5699"/>
                  </a:lnTo>
                  <a:lnTo>
                    <a:pt x="1243" y="5748"/>
                  </a:lnTo>
                  <a:lnTo>
                    <a:pt x="1413" y="5797"/>
                  </a:lnTo>
                  <a:lnTo>
                    <a:pt x="1560" y="5821"/>
                  </a:lnTo>
                  <a:lnTo>
                    <a:pt x="1730" y="5846"/>
                  </a:lnTo>
                  <a:lnTo>
                    <a:pt x="1730" y="5846"/>
                  </a:lnTo>
                  <a:lnTo>
                    <a:pt x="2704" y="5846"/>
                  </a:lnTo>
                  <a:lnTo>
                    <a:pt x="3873" y="587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0" name="Google Shape;570;p40"/>
            <p:cNvSpPr/>
            <p:nvPr/>
          </p:nvSpPr>
          <p:spPr>
            <a:xfrm>
              <a:off x="6721600" y="1660450"/>
              <a:ext cx="278900" cy="329425"/>
            </a:xfrm>
            <a:custGeom>
              <a:rect b="b" l="l" r="r" t="t"/>
              <a:pathLst>
                <a:path extrusionOk="0" fill="none" h="13177" w="11156">
                  <a:moveTo>
                    <a:pt x="11155" y="0"/>
                  </a:moveTo>
                  <a:lnTo>
                    <a:pt x="11155" y="0"/>
                  </a:lnTo>
                  <a:lnTo>
                    <a:pt x="10766" y="317"/>
                  </a:lnTo>
                  <a:lnTo>
                    <a:pt x="10352" y="609"/>
                  </a:lnTo>
                  <a:lnTo>
                    <a:pt x="9938" y="901"/>
                  </a:lnTo>
                  <a:lnTo>
                    <a:pt x="9524" y="1169"/>
                  </a:lnTo>
                  <a:lnTo>
                    <a:pt x="9085" y="1413"/>
                  </a:lnTo>
                  <a:lnTo>
                    <a:pt x="8671" y="1632"/>
                  </a:lnTo>
                  <a:lnTo>
                    <a:pt x="7843" y="2046"/>
                  </a:lnTo>
                  <a:lnTo>
                    <a:pt x="7015" y="2387"/>
                  </a:lnTo>
                  <a:lnTo>
                    <a:pt x="6211" y="2679"/>
                  </a:lnTo>
                  <a:lnTo>
                    <a:pt x="5456" y="2898"/>
                  </a:lnTo>
                  <a:lnTo>
                    <a:pt x="4774" y="3093"/>
                  </a:lnTo>
                  <a:lnTo>
                    <a:pt x="4774" y="3093"/>
                  </a:lnTo>
                  <a:lnTo>
                    <a:pt x="4239" y="3215"/>
                  </a:lnTo>
                  <a:lnTo>
                    <a:pt x="3678" y="3312"/>
                  </a:lnTo>
                  <a:lnTo>
                    <a:pt x="3070" y="3410"/>
                  </a:lnTo>
                  <a:lnTo>
                    <a:pt x="2461" y="3459"/>
                  </a:lnTo>
                  <a:lnTo>
                    <a:pt x="1219" y="3580"/>
                  </a:lnTo>
                  <a:lnTo>
                    <a:pt x="1" y="3629"/>
                  </a:lnTo>
                  <a:lnTo>
                    <a:pt x="1" y="9523"/>
                  </a:lnTo>
                  <a:lnTo>
                    <a:pt x="1" y="9523"/>
                  </a:lnTo>
                  <a:lnTo>
                    <a:pt x="1219" y="9596"/>
                  </a:lnTo>
                  <a:lnTo>
                    <a:pt x="2461" y="9693"/>
                  </a:lnTo>
                  <a:lnTo>
                    <a:pt x="3070" y="9767"/>
                  </a:lnTo>
                  <a:lnTo>
                    <a:pt x="3678" y="9840"/>
                  </a:lnTo>
                  <a:lnTo>
                    <a:pt x="4239" y="9937"/>
                  </a:lnTo>
                  <a:lnTo>
                    <a:pt x="4774" y="10059"/>
                  </a:lnTo>
                  <a:lnTo>
                    <a:pt x="4774" y="10059"/>
                  </a:lnTo>
                  <a:lnTo>
                    <a:pt x="5456" y="10254"/>
                  </a:lnTo>
                  <a:lnTo>
                    <a:pt x="6211" y="10497"/>
                  </a:lnTo>
                  <a:lnTo>
                    <a:pt x="7015" y="10765"/>
                  </a:lnTo>
                  <a:lnTo>
                    <a:pt x="7843" y="11130"/>
                  </a:lnTo>
                  <a:lnTo>
                    <a:pt x="8671" y="11520"/>
                  </a:lnTo>
                  <a:lnTo>
                    <a:pt x="9085" y="11764"/>
                  </a:lnTo>
                  <a:lnTo>
                    <a:pt x="9524" y="12007"/>
                  </a:lnTo>
                  <a:lnTo>
                    <a:pt x="9938" y="12251"/>
                  </a:lnTo>
                  <a:lnTo>
                    <a:pt x="10352" y="12543"/>
                  </a:lnTo>
                  <a:lnTo>
                    <a:pt x="10766" y="12835"/>
                  </a:lnTo>
                  <a:lnTo>
                    <a:pt x="11155" y="13176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1" name="Google Shape;571;p40"/>
            <p:cNvSpPr/>
            <p:nvPr/>
          </p:nvSpPr>
          <p:spPr>
            <a:xfrm>
              <a:off x="7006550" y="1635475"/>
              <a:ext cx="34750" cy="378750"/>
            </a:xfrm>
            <a:custGeom>
              <a:rect b="b" l="l" r="r" t="t"/>
              <a:pathLst>
                <a:path extrusionOk="0" fill="none" h="15150" w="1390">
                  <a:moveTo>
                    <a:pt x="1024" y="49"/>
                  </a:moveTo>
                  <a:lnTo>
                    <a:pt x="1024" y="49"/>
                  </a:lnTo>
                  <a:lnTo>
                    <a:pt x="902" y="1"/>
                  </a:lnTo>
                  <a:lnTo>
                    <a:pt x="805" y="1"/>
                  </a:lnTo>
                  <a:lnTo>
                    <a:pt x="805" y="1"/>
                  </a:lnTo>
                  <a:lnTo>
                    <a:pt x="683" y="1"/>
                  </a:lnTo>
                  <a:lnTo>
                    <a:pt x="585" y="49"/>
                  </a:lnTo>
                  <a:lnTo>
                    <a:pt x="464" y="98"/>
                  </a:lnTo>
                  <a:lnTo>
                    <a:pt x="391" y="171"/>
                  </a:lnTo>
                  <a:lnTo>
                    <a:pt x="391" y="171"/>
                  </a:lnTo>
                  <a:lnTo>
                    <a:pt x="1" y="536"/>
                  </a:lnTo>
                  <a:lnTo>
                    <a:pt x="1" y="14638"/>
                  </a:lnTo>
                  <a:lnTo>
                    <a:pt x="1" y="14638"/>
                  </a:lnTo>
                  <a:lnTo>
                    <a:pt x="391" y="14979"/>
                  </a:lnTo>
                  <a:lnTo>
                    <a:pt x="391" y="14979"/>
                  </a:lnTo>
                  <a:lnTo>
                    <a:pt x="464" y="15052"/>
                  </a:lnTo>
                  <a:lnTo>
                    <a:pt x="585" y="15101"/>
                  </a:lnTo>
                  <a:lnTo>
                    <a:pt x="683" y="15149"/>
                  </a:lnTo>
                  <a:lnTo>
                    <a:pt x="805" y="15149"/>
                  </a:lnTo>
                  <a:lnTo>
                    <a:pt x="805" y="15149"/>
                  </a:lnTo>
                  <a:lnTo>
                    <a:pt x="902" y="15149"/>
                  </a:lnTo>
                  <a:lnTo>
                    <a:pt x="1024" y="15101"/>
                  </a:lnTo>
                  <a:lnTo>
                    <a:pt x="1024" y="15101"/>
                  </a:lnTo>
                  <a:lnTo>
                    <a:pt x="1170" y="15028"/>
                  </a:lnTo>
                  <a:lnTo>
                    <a:pt x="1292" y="14906"/>
                  </a:lnTo>
                  <a:lnTo>
                    <a:pt x="1365" y="14735"/>
                  </a:lnTo>
                  <a:lnTo>
                    <a:pt x="1389" y="14565"/>
                  </a:lnTo>
                  <a:lnTo>
                    <a:pt x="1389" y="585"/>
                  </a:lnTo>
                  <a:lnTo>
                    <a:pt x="1389" y="585"/>
                  </a:lnTo>
                  <a:lnTo>
                    <a:pt x="1365" y="415"/>
                  </a:lnTo>
                  <a:lnTo>
                    <a:pt x="1292" y="269"/>
                  </a:lnTo>
                  <a:lnTo>
                    <a:pt x="1170" y="122"/>
                  </a:lnTo>
                  <a:lnTo>
                    <a:pt x="1024" y="49"/>
                  </a:lnTo>
                  <a:lnTo>
                    <a:pt x="1024" y="4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2" name="Google Shape;572;p40"/>
          <p:cNvGrpSpPr/>
          <p:nvPr/>
        </p:nvGrpSpPr>
        <p:grpSpPr>
          <a:xfrm>
            <a:off x="639064" y="2044407"/>
            <a:ext cx="258254" cy="277371"/>
            <a:chOff x="616425" y="2329600"/>
            <a:chExt cx="361700" cy="388475"/>
          </a:xfrm>
        </p:grpSpPr>
        <p:sp>
          <p:nvSpPr>
            <p:cNvPr id="573" name="Google Shape;573;p40"/>
            <p:cNvSpPr/>
            <p:nvPr/>
          </p:nvSpPr>
          <p:spPr>
            <a:xfrm>
              <a:off x="616425" y="2329600"/>
              <a:ext cx="361700" cy="388475"/>
            </a:xfrm>
            <a:custGeom>
              <a:rect b="b" l="l" r="r" t="t"/>
              <a:pathLst>
                <a:path extrusionOk="0" fill="none" h="15539" w="14468">
                  <a:moveTo>
                    <a:pt x="14273" y="13030"/>
                  </a:moveTo>
                  <a:lnTo>
                    <a:pt x="9621" y="6479"/>
                  </a:lnTo>
                  <a:lnTo>
                    <a:pt x="9621" y="2338"/>
                  </a:lnTo>
                  <a:lnTo>
                    <a:pt x="10303" y="1656"/>
                  </a:lnTo>
                  <a:lnTo>
                    <a:pt x="10303" y="1656"/>
                  </a:lnTo>
                  <a:lnTo>
                    <a:pt x="10400" y="1559"/>
                  </a:lnTo>
                  <a:lnTo>
                    <a:pt x="10474" y="1437"/>
                  </a:lnTo>
                  <a:lnTo>
                    <a:pt x="10522" y="1291"/>
                  </a:lnTo>
                  <a:lnTo>
                    <a:pt x="10571" y="1169"/>
                  </a:lnTo>
                  <a:lnTo>
                    <a:pt x="10571" y="1023"/>
                  </a:lnTo>
                  <a:lnTo>
                    <a:pt x="10571" y="877"/>
                  </a:lnTo>
                  <a:lnTo>
                    <a:pt x="10547" y="731"/>
                  </a:lnTo>
                  <a:lnTo>
                    <a:pt x="10498" y="609"/>
                  </a:lnTo>
                  <a:lnTo>
                    <a:pt x="10498" y="609"/>
                  </a:lnTo>
                  <a:lnTo>
                    <a:pt x="10449" y="463"/>
                  </a:lnTo>
                  <a:lnTo>
                    <a:pt x="10352" y="366"/>
                  </a:lnTo>
                  <a:lnTo>
                    <a:pt x="10254" y="244"/>
                  </a:lnTo>
                  <a:lnTo>
                    <a:pt x="10157" y="171"/>
                  </a:lnTo>
                  <a:lnTo>
                    <a:pt x="10035" y="98"/>
                  </a:lnTo>
                  <a:lnTo>
                    <a:pt x="9889" y="49"/>
                  </a:lnTo>
                  <a:lnTo>
                    <a:pt x="9767" y="25"/>
                  </a:lnTo>
                  <a:lnTo>
                    <a:pt x="9621" y="0"/>
                  </a:lnTo>
                  <a:lnTo>
                    <a:pt x="4848" y="0"/>
                  </a:lnTo>
                  <a:lnTo>
                    <a:pt x="4848" y="0"/>
                  </a:lnTo>
                  <a:lnTo>
                    <a:pt x="4701" y="25"/>
                  </a:lnTo>
                  <a:lnTo>
                    <a:pt x="4580" y="49"/>
                  </a:lnTo>
                  <a:lnTo>
                    <a:pt x="4433" y="98"/>
                  </a:lnTo>
                  <a:lnTo>
                    <a:pt x="4312" y="171"/>
                  </a:lnTo>
                  <a:lnTo>
                    <a:pt x="4214" y="244"/>
                  </a:lnTo>
                  <a:lnTo>
                    <a:pt x="4117" y="366"/>
                  </a:lnTo>
                  <a:lnTo>
                    <a:pt x="4019" y="463"/>
                  </a:lnTo>
                  <a:lnTo>
                    <a:pt x="3971" y="609"/>
                  </a:lnTo>
                  <a:lnTo>
                    <a:pt x="3971" y="609"/>
                  </a:lnTo>
                  <a:lnTo>
                    <a:pt x="3922" y="731"/>
                  </a:lnTo>
                  <a:lnTo>
                    <a:pt x="3898" y="877"/>
                  </a:lnTo>
                  <a:lnTo>
                    <a:pt x="3898" y="1023"/>
                  </a:lnTo>
                  <a:lnTo>
                    <a:pt x="3898" y="1169"/>
                  </a:lnTo>
                  <a:lnTo>
                    <a:pt x="3946" y="1291"/>
                  </a:lnTo>
                  <a:lnTo>
                    <a:pt x="3995" y="1437"/>
                  </a:lnTo>
                  <a:lnTo>
                    <a:pt x="4068" y="1559"/>
                  </a:lnTo>
                  <a:lnTo>
                    <a:pt x="4166" y="1656"/>
                  </a:lnTo>
                  <a:lnTo>
                    <a:pt x="4848" y="2338"/>
                  </a:lnTo>
                  <a:lnTo>
                    <a:pt x="4848" y="6479"/>
                  </a:lnTo>
                  <a:lnTo>
                    <a:pt x="196" y="13030"/>
                  </a:lnTo>
                  <a:lnTo>
                    <a:pt x="196" y="13030"/>
                  </a:lnTo>
                  <a:lnTo>
                    <a:pt x="123" y="13152"/>
                  </a:lnTo>
                  <a:lnTo>
                    <a:pt x="50" y="13274"/>
                  </a:lnTo>
                  <a:lnTo>
                    <a:pt x="25" y="13395"/>
                  </a:lnTo>
                  <a:lnTo>
                    <a:pt x="1" y="13517"/>
                  </a:lnTo>
                  <a:lnTo>
                    <a:pt x="1" y="13639"/>
                  </a:lnTo>
                  <a:lnTo>
                    <a:pt x="25" y="13785"/>
                  </a:lnTo>
                  <a:lnTo>
                    <a:pt x="50" y="13907"/>
                  </a:lnTo>
                  <a:lnTo>
                    <a:pt x="98" y="14029"/>
                  </a:lnTo>
                  <a:lnTo>
                    <a:pt x="585" y="15003"/>
                  </a:lnTo>
                  <a:lnTo>
                    <a:pt x="585" y="15003"/>
                  </a:lnTo>
                  <a:lnTo>
                    <a:pt x="658" y="15125"/>
                  </a:lnTo>
                  <a:lnTo>
                    <a:pt x="756" y="15222"/>
                  </a:lnTo>
                  <a:lnTo>
                    <a:pt x="829" y="15320"/>
                  </a:lnTo>
                  <a:lnTo>
                    <a:pt x="951" y="15393"/>
                  </a:lnTo>
                  <a:lnTo>
                    <a:pt x="1073" y="15441"/>
                  </a:lnTo>
                  <a:lnTo>
                    <a:pt x="1194" y="15490"/>
                  </a:lnTo>
                  <a:lnTo>
                    <a:pt x="1316" y="15539"/>
                  </a:lnTo>
                  <a:lnTo>
                    <a:pt x="1462" y="15539"/>
                  </a:lnTo>
                  <a:lnTo>
                    <a:pt x="13006" y="15539"/>
                  </a:lnTo>
                  <a:lnTo>
                    <a:pt x="13006" y="15539"/>
                  </a:lnTo>
                  <a:lnTo>
                    <a:pt x="13153" y="15539"/>
                  </a:lnTo>
                  <a:lnTo>
                    <a:pt x="13274" y="15490"/>
                  </a:lnTo>
                  <a:lnTo>
                    <a:pt x="13396" y="15441"/>
                  </a:lnTo>
                  <a:lnTo>
                    <a:pt x="13518" y="15393"/>
                  </a:lnTo>
                  <a:lnTo>
                    <a:pt x="13640" y="15320"/>
                  </a:lnTo>
                  <a:lnTo>
                    <a:pt x="13713" y="15222"/>
                  </a:lnTo>
                  <a:lnTo>
                    <a:pt x="13810" y="15125"/>
                  </a:lnTo>
                  <a:lnTo>
                    <a:pt x="13883" y="15003"/>
                  </a:lnTo>
                  <a:lnTo>
                    <a:pt x="14370" y="14029"/>
                  </a:lnTo>
                  <a:lnTo>
                    <a:pt x="14370" y="14029"/>
                  </a:lnTo>
                  <a:lnTo>
                    <a:pt x="14419" y="13907"/>
                  </a:lnTo>
                  <a:lnTo>
                    <a:pt x="14443" y="13785"/>
                  </a:lnTo>
                  <a:lnTo>
                    <a:pt x="14468" y="13639"/>
                  </a:lnTo>
                  <a:lnTo>
                    <a:pt x="14468" y="13517"/>
                  </a:lnTo>
                  <a:lnTo>
                    <a:pt x="14443" y="13395"/>
                  </a:lnTo>
                  <a:lnTo>
                    <a:pt x="14419" y="13274"/>
                  </a:lnTo>
                  <a:lnTo>
                    <a:pt x="14346" y="13152"/>
                  </a:lnTo>
                  <a:lnTo>
                    <a:pt x="14273" y="13030"/>
                  </a:lnTo>
                  <a:lnTo>
                    <a:pt x="14273" y="1303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4" name="Google Shape;574;p40"/>
            <p:cNvSpPr/>
            <p:nvPr/>
          </p:nvSpPr>
          <p:spPr>
            <a:xfrm>
              <a:off x="704725" y="2545750"/>
              <a:ext cx="185125" cy="25"/>
            </a:xfrm>
            <a:custGeom>
              <a:rect b="b" l="l" r="r" t="t"/>
              <a:pathLst>
                <a:path extrusionOk="0" fill="none" h="1" w="7405">
                  <a:moveTo>
                    <a:pt x="7404" y="0"/>
                  </a:move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5" name="Google Shape;575;p40"/>
            <p:cNvSpPr/>
            <p:nvPr/>
          </p:nvSpPr>
          <p:spPr>
            <a:xfrm>
              <a:off x="811875" y="2626125"/>
              <a:ext cx="31075" cy="31075"/>
            </a:xfrm>
            <a:custGeom>
              <a:rect b="b" l="l" r="r" t="t"/>
              <a:pathLst>
                <a:path extrusionOk="0" fill="none" h="1243" w="1243">
                  <a:moveTo>
                    <a:pt x="1" y="633"/>
                  </a:moveTo>
                  <a:lnTo>
                    <a:pt x="1" y="633"/>
                  </a:lnTo>
                  <a:lnTo>
                    <a:pt x="25" y="487"/>
                  </a:lnTo>
                  <a:lnTo>
                    <a:pt x="50" y="390"/>
                  </a:lnTo>
                  <a:lnTo>
                    <a:pt x="98" y="268"/>
                  </a:lnTo>
                  <a:lnTo>
                    <a:pt x="171" y="171"/>
                  </a:lnTo>
                  <a:lnTo>
                    <a:pt x="269" y="98"/>
                  </a:lnTo>
                  <a:lnTo>
                    <a:pt x="390" y="49"/>
                  </a:lnTo>
                  <a:lnTo>
                    <a:pt x="488" y="24"/>
                  </a:lnTo>
                  <a:lnTo>
                    <a:pt x="634" y="0"/>
                  </a:lnTo>
                  <a:lnTo>
                    <a:pt x="634" y="0"/>
                  </a:lnTo>
                  <a:lnTo>
                    <a:pt x="756" y="24"/>
                  </a:lnTo>
                  <a:lnTo>
                    <a:pt x="853" y="49"/>
                  </a:lnTo>
                  <a:lnTo>
                    <a:pt x="975" y="98"/>
                  </a:lnTo>
                  <a:lnTo>
                    <a:pt x="1072" y="171"/>
                  </a:lnTo>
                  <a:lnTo>
                    <a:pt x="1146" y="268"/>
                  </a:lnTo>
                  <a:lnTo>
                    <a:pt x="1194" y="390"/>
                  </a:lnTo>
                  <a:lnTo>
                    <a:pt x="1243" y="487"/>
                  </a:lnTo>
                  <a:lnTo>
                    <a:pt x="1243" y="633"/>
                  </a:lnTo>
                  <a:lnTo>
                    <a:pt x="1243" y="633"/>
                  </a:lnTo>
                  <a:lnTo>
                    <a:pt x="1243" y="755"/>
                  </a:lnTo>
                  <a:lnTo>
                    <a:pt x="1194" y="853"/>
                  </a:lnTo>
                  <a:lnTo>
                    <a:pt x="1146" y="974"/>
                  </a:lnTo>
                  <a:lnTo>
                    <a:pt x="1072" y="1072"/>
                  </a:lnTo>
                  <a:lnTo>
                    <a:pt x="975" y="1145"/>
                  </a:lnTo>
                  <a:lnTo>
                    <a:pt x="853" y="1194"/>
                  </a:lnTo>
                  <a:lnTo>
                    <a:pt x="756" y="1242"/>
                  </a:lnTo>
                  <a:lnTo>
                    <a:pt x="634" y="1242"/>
                  </a:lnTo>
                  <a:lnTo>
                    <a:pt x="634" y="1242"/>
                  </a:lnTo>
                  <a:lnTo>
                    <a:pt x="488" y="1242"/>
                  </a:lnTo>
                  <a:lnTo>
                    <a:pt x="390" y="1194"/>
                  </a:lnTo>
                  <a:lnTo>
                    <a:pt x="269" y="1145"/>
                  </a:lnTo>
                  <a:lnTo>
                    <a:pt x="171" y="1072"/>
                  </a:lnTo>
                  <a:lnTo>
                    <a:pt x="98" y="974"/>
                  </a:lnTo>
                  <a:lnTo>
                    <a:pt x="50" y="853"/>
                  </a:lnTo>
                  <a:lnTo>
                    <a:pt x="25" y="755"/>
                  </a:lnTo>
                  <a:lnTo>
                    <a:pt x="1" y="633"/>
                  </a:lnTo>
                  <a:lnTo>
                    <a:pt x="1" y="63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6" name="Google Shape;576;p40"/>
            <p:cNvSpPr/>
            <p:nvPr/>
          </p:nvSpPr>
          <p:spPr>
            <a:xfrm>
              <a:off x="751000" y="2568275"/>
              <a:ext cx="54200" cy="53600"/>
            </a:xfrm>
            <a:custGeom>
              <a:rect b="b" l="l" r="r" t="t"/>
              <a:pathLst>
                <a:path extrusionOk="0" fill="none" h="2144" w="2168">
                  <a:moveTo>
                    <a:pt x="1096" y="2144"/>
                  </a:moveTo>
                  <a:lnTo>
                    <a:pt x="1096" y="2144"/>
                  </a:lnTo>
                  <a:lnTo>
                    <a:pt x="877" y="2119"/>
                  </a:lnTo>
                  <a:lnTo>
                    <a:pt x="658" y="2071"/>
                  </a:lnTo>
                  <a:lnTo>
                    <a:pt x="487" y="1973"/>
                  </a:lnTo>
                  <a:lnTo>
                    <a:pt x="317" y="1827"/>
                  </a:lnTo>
                  <a:lnTo>
                    <a:pt x="195" y="1681"/>
                  </a:lnTo>
                  <a:lnTo>
                    <a:pt x="98" y="1486"/>
                  </a:lnTo>
                  <a:lnTo>
                    <a:pt x="25" y="1291"/>
                  </a:lnTo>
                  <a:lnTo>
                    <a:pt x="0" y="1072"/>
                  </a:lnTo>
                  <a:lnTo>
                    <a:pt x="0" y="1072"/>
                  </a:lnTo>
                  <a:lnTo>
                    <a:pt x="25" y="853"/>
                  </a:lnTo>
                  <a:lnTo>
                    <a:pt x="98" y="658"/>
                  </a:lnTo>
                  <a:lnTo>
                    <a:pt x="195" y="463"/>
                  </a:lnTo>
                  <a:lnTo>
                    <a:pt x="317" y="317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77" y="0"/>
                  </a:lnTo>
                  <a:lnTo>
                    <a:pt x="1096" y="0"/>
                  </a:lnTo>
                  <a:lnTo>
                    <a:pt x="1096" y="0"/>
                  </a:lnTo>
                  <a:lnTo>
                    <a:pt x="1315" y="0"/>
                  </a:lnTo>
                  <a:lnTo>
                    <a:pt x="1510" y="73"/>
                  </a:lnTo>
                  <a:lnTo>
                    <a:pt x="1681" y="171"/>
                  </a:lnTo>
                  <a:lnTo>
                    <a:pt x="1851" y="317"/>
                  </a:lnTo>
                  <a:lnTo>
                    <a:pt x="1973" y="463"/>
                  </a:lnTo>
                  <a:lnTo>
                    <a:pt x="2070" y="658"/>
                  </a:lnTo>
                  <a:lnTo>
                    <a:pt x="2144" y="853"/>
                  </a:lnTo>
                  <a:lnTo>
                    <a:pt x="2168" y="1072"/>
                  </a:lnTo>
                  <a:lnTo>
                    <a:pt x="2168" y="1072"/>
                  </a:lnTo>
                  <a:lnTo>
                    <a:pt x="2144" y="1291"/>
                  </a:lnTo>
                  <a:lnTo>
                    <a:pt x="2070" y="1486"/>
                  </a:lnTo>
                  <a:lnTo>
                    <a:pt x="1973" y="1681"/>
                  </a:lnTo>
                  <a:lnTo>
                    <a:pt x="1851" y="1827"/>
                  </a:lnTo>
                  <a:lnTo>
                    <a:pt x="1681" y="1973"/>
                  </a:lnTo>
                  <a:lnTo>
                    <a:pt x="1510" y="2071"/>
                  </a:lnTo>
                  <a:lnTo>
                    <a:pt x="1315" y="2119"/>
                  </a:lnTo>
                  <a:lnTo>
                    <a:pt x="1096" y="2144"/>
                  </a:lnTo>
                  <a:lnTo>
                    <a:pt x="1096" y="214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7" name="Google Shape;577;p40"/>
            <p:cNvSpPr/>
            <p:nvPr/>
          </p:nvSpPr>
          <p:spPr>
            <a:xfrm>
              <a:off x="769875" y="2662650"/>
              <a:ext cx="23775" cy="23775"/>
            </a:xfrm>
            <a:custGeom>
              <a:rect b="b" l="l" r="r" t="t"/>
              <a:pathLst>
                <a:path extrusionOk="0" fill="none" h="951" w="951">
                  <a:moveTo>
                    <a:pt x="0" y="463"/>
                  </a:moveTo>
                  <a:lnTo>
                    <a:pt x="0" y="463"/>
                  </a:lnTo>
                  <a:lnTo>
                    <a:pt x="0" y="366"/>
                  </a:lnTo>
                  <a:lnTo>
                    <a:pt x="25" y="293"/>
                  </a:lnTo>
                  <a:lnTo>
                    <a:pt x="73" y="195"/>
                  </a:lnTo>
                  <a:lnTo>
                    <a:pt x="146" y="122"/>
                  </a:lnTo>
                  <a:lnTo>
                    <a:pt x="220" y="73"/>
                  </a:lnTo>
                  <a:lnTo>
                    <a:pt x="293" y="25"/>
                  </a:lnTo>
                  <a:lnTo>
                    <a:pt x="390" y="0"/>
                  </a:lnTo>
                  <a:lnTo>
                    <a:pt x="487" y="0"/>
                  </a:lnTo>
                  <a:lnTo>
                    <a:pt x="487" y="0"/>
                  </a:lnTo>
                  <a:lnTo>
                    <a:pt x="585" y="0"/>
                  </a:lnTo>
                  <a:lnTo>
                    <a:pt x="658" y="25"/>
                  </a:lnTo>
                  <a:lnTo>
                    <a:pt x="755" y="73"/>
                  </a:lnTo>
                  <a:lnTo>
                    <a:pt x="828" y="122"/>
                  </a:lnTo>
                  <a:lnTo>
                    <a:pt x="877" y="195"/>
                  </a:lnTo>
                  <a:lnTo>
                    <a:pt x="926" y="293"/>
                  </a:lnTo>
                  <a:lnTo>
                    <a:pt x="950" y="366"/>
                  </a:lnTo>
                  <a:lnTo>
                    <a:pt x="950" y="463"/>
                  </a:lnTo>
                  <a:lnTo>
                    <a:pt x="950" y="463"/>
                  </a:lnTo>
                  <a:lnTo>
                    <a:pt x="950" y="561"/>
                  </a:lnTo>
                  <a:lnTo>
                    <a:pt x="926" y="658"/>
                  </a:lnTo>
                  <a:lnTo>
                    <a:pt x="877" y="755"/>
                  </a:lnTo>
                  <a:lnTo>
                    <a:pt x="828" y="804"/>
                  </a:lnTo>
                  <a:lnTo>
                    <a:pt x="755" y="877"/>
                  </a:lnTo>
                  <a:lnTo>
                    <a:pt x="658" y="926"/>
                  </a:lnTo>
                  <a:lnTo>
                    <a:pt x="585" y="950"/>
                  </a:lnTo>
                  <a:lnTo>
                    <a:pt x="487" y="950"/>
                  </a:lnTo>
                  <a:lnTo>
                    <a:pt x="487" y="950"/>
                  </a:lnTo>
                  <a:lnTo>
                    <a:pt x="390" y="950"/>
                  </a:lnTo>
                  <a:lnTo>
                    <a:pt x="293" y="926"/>
                  </a:lnTo>
                  <a:lnTo>
                    <a:pt x="220" y="877"/>
                  </a:lnTo>
                  <a:lnTo>
                    <a:pt x="146" y="804"/>
                  </a:lnTo>
                  <a:lnTo>
                    <a:pt x="73" y="755"/>
                  </a:lnTo>
                  <a:lnTo>
                    <a:pt x="25" y="658"/>
                  </a:lnTo>
                  <a:lnTo>
                    <a:pt x="0" y="561"/>
                  </a:lnTo>
                  <a:lnTo>
                    <a:pt x="0" y="463"/>
                  </a:lnTo>
                  <a:lnTo>
                    <a:pt x="0" y="46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8" name="Google Shape;578;p40"/>
            <p:cNvSpPr/>
            <p:nvPr/>
          </p:nvSpPr>
          <p:spPr>
            <a:xfrm>
              <a:off x="799700" y="2503125"/>
              <a:ext cx="24375" cy="23775"/>
            </a:xfrm>
            <a:custGeom>
              <a:rect b="b" l="l" r="r" t="t"/>
              <a:pathLst>
                <a:path extrusionOk="0" fill="none" h="951" w="975">
                  <a:moveTo>
                    <a:pt x="1" y="463"/>
                  </a:moveTo>
                  <a:lnTo>
                    <a:pt x="1" y="463"/>
                  </a:lnTo>
                  <a:lnTo>
                    <a:pt x="25" y="366"/>
                  </a:lnTo>
                  <a:lnTo>
                    <a:pt x="49" y="293"/>
                  </a:lnTo>
                  <a:lnTo>
                    <a:pt x="98" y="195"/>
                  </a:lnTo>
                  <a:lnTo>
                    <a:pt x="147" y="122"/>
                  </a:lnTo>
                  <a:lnTo>
                    <a:pt x="220" y="73"/>
                  </a:lnTo>
                  <a:lnTo>
                    <a:pt x="293" y="25"/>
                  </a:lnTo>
                  <a:lnTo>
                    <a:pt x="390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585" y="0"/>
                  </a:lnTo>
                  <a:lnTo>
                    <a:pt x="683" y="25"/>
                  </a:lnTo>
                  <a:lnTo>
                    <a:pt x="756" y="73"/>
                  </a:lnTo>
                  <a:lnTo>
                    <a:pt x="829" y="122"/>
                  </a:lnTo>
                  <a:lnTo>
                    <a:pt x="877" y="195"/>
                  </a:lnTo>
                  <a:lnTo>
                    <a:pt x="926" y="293"/>
                  </a:lnTo>
                  <a:lnTo>
                    <a:pt x="951" y="366"/>
                  </a:lnTo>
                  <a:lnTo>
                    <a:pt x="975" y="463"/>
                  </a:lnTo>
                  <a:lnTo>
                    <a:pt x="975" y="463"/>
                  </a:lnTo>
                  <a:lnTo>
                    <a:pt x="951" y="561"/>
                  </a:lnTo>
                  <a:lnTo>
                    <a:pt x="926" y="658"/>
                  </a:lnTo>
                  <a:lnTo>
                    <a:pt x="877" y="731"/>
                  </a:lnTo>
                  <a:lnTo>
                    <a:pt x="829" y="804"/>
                  </a:lnTo>
                  <a:lnTo>
                    <a:pt x="756" y="877"/>
                  </a:lnTo>
                  <a:lnTo>
                    <a:pt x="683" y="902"/>
                  </a:lnTo>
                  <a:lnTo>
                    <a:pt x="585" y="950"/>
                  </a:lnTo>
                  <a:lnTo>
                    <a:pt x="488" y="950"/>
                  </a:lnTo>
                  <a:lnTo>
                    <a:pt x="488" y="950"/>
                  </a:lnTo>
                  <a:lnTo>
                    <a:pt x="390" y="950"/>
                  </a:lnTo>
                  <a:lnTo>
                    <a:pt x="293" y="902"/>
                  </a:lnTo>
                  <a:lnTo>
                    <a:pt x="220" y="877"/>
                  </a:lnTo>
                  <a:lnTo>
                    <a:pt x="147" y="804"/>
                  </a:lnTo>
                  <a:lnTo>
                    <a:pt x="98" y="731"/>
                  </a:lnTo>
                  <a:lnTo>
                    <a:pt x="49" y="658"/>
                  </a:lnTo>
                  <a:lnTo>
                    <a:pt x="25" y="561"/>
                  </a:lnTo>
                  <a:lnTo>
                    <a:pt x="1" y="463"/>
                  </a:lnTo>
                  <a:lnTo>
                    <a:pt x="1" y="463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79" name="Google Shape;579;p40"/>
            <p:cNvSpPr/>
            <p:nvPr/>
          </p:nvSpPr>
          <p:spPr>
            <a:xfrm>
              <a:off x="766825" y="2388050"/>
              <a:ext cx="60925" cy="25"/>
            </a:xfrm>
            <a:custGeom>
              <a:rect b="b" l="l" r="r" t="t"/>
              <a:pathLst>
                <a:path extrusionOk="0" fill="none" h="1" w="2437">
                  <a:moveTo>
                    <a:pt x="2436" y="0"/>
                  </a:moveTo>
                  <a:lnTo>
                    <a:pt x="1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0" name="Google Shape;580;p40"/>
            <p:cNvSpPr/>
            <p:nvPr/>
          </p:nvSpPr>
          <p:spPr>
            <a:xfrm>
              <a:off x="769875" y="2456250"/>
              <a:ext cx="31075" cy="31075"/>
            </a:xfrm>
            <a:custGeom>
              <a:rect b="b" l="l" r="r" t="t"/>
              <a:pathLst>
                <a:path extrusionOk="0" fill="none" h="1243" w="1243">
                  <a:moveTo>
                    <a:pt x="0" y="633"/>
                  </a:moveTo>
                  <a:lnTo>
                    <a:pt x="0" y="633"/>
                  </a:lnTo>
                  <a:lnTo>
                    <a:pt x="0" y="512"/>
                  </a:lnTo>
                  <a:lnTo>
                    <a:pt x="49" y="390"/>
                  </a:lnTo>
                  <a:lnTo>
                    <a:pt x="98" y="268"/>
                  </a:lnTo>
                  <a:lnTo>
                    <a:pt x="171" y="195"/>
                  </a:lnTo>
                  <a:lnTo>
                    <a:pt x="268" y="122"/>
                  </a:lnTo>
                  <a:lnTo>
                    <a:pt x="366" y="49"/>
                  </a:lnTo>
                  <a:lnTo>
                    <a:pt x="487" y="24"/>
                  </a:lnTo>
                  <a:lnTo>
                    <a:pt x="609" y="0"/>
                  </a:lnTo>
                  <a:lnTo>
                    <a:pt x="609" y="0"/>
                  </a:lnTo>
                  <a:lnTo>
                    <a:pt x="731" y="24"/>
                  </a:lnTo>
                  <a:lnTo>
                    <a:pt x="853" y="49"/>
                  </a:lnTo>
                  <a:lnTo>
                    <a:pt x="975" y="122"/>
                  </a:lnTo>
                  <a:lnTo>
                    <a:pt x="1048" y="195"/>
                  </a:lnTo>
                  <a:lnTo>
                    <a:pt x="1145" y="268"/>
                  </a:lnTo>
                  <a:lnTo>
                    <a:pt x="1194" y="390"/>
                  </a:lnTo>
                  <a:lnTo>
                    <a:pt x="1218" y="512"/>
                  </a:lnTo>
                  <a:lnTo>
                    <a:pt x="1242" y="633"/>
                  </a:lnTo>
                  <a:lnTo>
                    <a:pt x="1242" y="633"/>
                  </a:lnTo>
                  <a:lnTo>
                    <a:pt x="1218" y="755"/>
                  </a:lnTo>
                  <a:lnTo>
                    <a:pt x="1194" y="877"/>
                  </a:lnTo>
                  <a:lnTo>
                    <a:pt x="1145" y="974"/>
                  </a:lnTo>
                  <a:lnTo>
                    <a:pt x="1048" y="1072"/>
                  </a:lnTo>
                  <a:lnTo>
                    <a:pt x="975" y="1145"/>
                  </a:lnTo>
                  <a:lnTo>
                    <a:pt x="853" y="1193"/>
                  </a:lnTo>
                  <a:lnTo>
                    <a:pt x="731" y="1242"/>
                  </a:lnTo>
                  <a:lnTo>
                    <a:pt x="609" y="1242"/>
                  </a:lnTo>
                  <a:lnTo>
                    <a:pt x="609" y="1242"/>
                  </a:lnTo>
                  <a:lnTo>
                    <a:pt x="487" y="1242"/>
                  </a:lnTo>
                  <a:lnTo>
                    <a:pt x="366" y="1193"/>
                  </a:lnTo>
                  <a:lnTo>
                    <a:pt x="268" y="1145"/>
                  </a:lnTo>
                  <a:lnTo>
                    <a:pt x="171" y="1072"/>
                  </a:lnTo>
                  <a:lnTo>
                    <a:pt x="98" y="974"/>
                  </a:lnTo>
                  <a:lnTo>
                    <a:pt x="49" y="877"/>
                  </a:lnTo>
                  <a:lnTo>
                    <a:pt x="0" y="755"/>
                  </a:lnTo>
                  <a:lnTo>
                    <a:pt x="0" y="633"/>
                  </a:lnTo>
                  <a:lnTo>
                    <a:pt x="0" y="633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1" name="Google Shape;581;p40"/>
          <p:cNvGrpSpPr/>
          <p:nvPr/>
        </p:nvGrpSpPr>
        <p:grpSpPr>
          <a:xfrm>
            <a:off x="1112071" y="2047013"/>
            <a:ext cx="272159" cy="272159"/>
            <a:chOff x="1278900" y="2333250"/>
            <a:chExt cx="381175" cy="381175"/>
          </a:xfrm>
        </p:grpSpPr>
        <p:sp>
          <p:nvSpPr>
            <p:cNvPr id="582" name="Google Shape;582;p40"/>
            <p:cNvSpPr/>
            <p:nvPr/>
          </p:nvSpPr>
          <p:spPr>
            <a:xfrm>
              <a:off x="1278900" y="2333250"/>
              <a:ext cx="381175" cy="381175"/>
            </a:xfrm>
            <a:custGeom>
              <a:rect b="b" l="l" r="r" t="t"/>
              <a:pathLst>
                <a:path extrusionOk="0" fill="none" h="15247" w="15247">
                  <a:moveTo>
                    <a:pt x="7623" y="0"/>
                  </a:moveTo>
                  <a:lnTo>
                    <a:pt x="7623" y="0"/>
                  </a:lnTo>
                  <a:lnTo>
                    <a:pt x="7233" y="0"/>
                  </a:lnTo>
                  <a:lnTo>
                    <a:pt x="6844" y="49"/>
                  </a:lnTo>
                  <a:lnTo>
                    <a:pt x="6454" y="98"/>
                  </a:lnTo>
                  <a:lnTo>
                    <a:pt x="6089" y="147"/>
                  </a:lnTo>
                  <a:lnTo>
                    <a:pt x="5723" y="244"/>
                  </a:lnTo>
                  <a:lnTo>
                    <a:pt x="5358" y="341"/>
                  </a:lnTo>
                  <a:lnTo>
                    <a:pt x="4993" y="463"/>
                  </a:lnTo>
                  <a:lnTo>
                    <a:pt x="4652" y="609"/>
                  </a:lnTo>
                  <a:lnTo>
                    <a:pt x="4311" y="755"/>
                  </a:lnTo>
                  <a:lnTo>
                    <a:pt x="3994" y="926"/>
                  </a:lnTo>
                  <a:lnTo>
                    <a:pt x="3678" y="1096"/>
                  </a:lnTo>
                  <a:lnTo>
                    <a:pt x="3361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29" y="2777"/>
                  </a:lnTo>
                  <a:lnTo>
                    <a:pt x="1510" y="3069"/>
                  </a:lnTo>
                  <a:lnTo>
                    <a:pt x="1291" y="3361"/>
                  </a:lnTo>
                  <a:lnTo>
                    <a:pt x="1096" y="3678"/>
                  </a:lnTo>
                  <a:lnTo>
                    <a:pt x="926" y="3995"/>
                  </a:lnTo>
                  <a:lnTo>
                    <a:pt x="755" y="4311"/>
                  </a:lnTo>
                  <a:lnTo>
                    <a:pt x="609" y="4652"/>
                  </a:lnTo>
                  <a:lnTo>
                    <a:pt x="463" y="4993"/>
                  </a:lnTo>
                  <a:lnTo>
                    <a:pt x="341" y="5358"/>
                  </a:lnTo>
                  <a:lnTo>
                    <a:pt x="244" y="5724"/>
                  </a:lnTo>
                  <a:lnTo>
                    <a:pt x="146" y="6089"/>
                  </a:lnTo>
                  <a:lnTo>
                    <a:pt x="97" y="6454"/>
                  </a:lnTo>
                  <a:lnTo>
                    <a:pt x="49" y="6844"/>
                  </a:lnTo>
                  <a:lnTo>
                    <a:pt x="0" y="7234"/>
                  </a:lnTo>
                  <a:lnTo>
                    <a:pt x="0" y="7623"/>
                  </a:lnTo>
                  <a:lnTo>
                    <a:pt x="0" y="7623"/>
                  </a:lnTo>
                  <a:lnTo>
                    <a:pt x="0" y="8013"/>
                  </a:lnTo>
                  <a:lnTo>
                    <a:pt x="49" y="8403"/>
                  </a:lnTo>
                  <a:lnTo>
                    <a:pt x="97" y="8793"/>
                  </a:lnTo>
                  <a:lnTo>
                    <a:pt x="146" y="9158"/>
                  </a:lnTo>
                  <a:lnTo>
                    <a:pt x="244" y="9523"/>
                  </a:lnTo>
                  <a:lnTo>
                    <a:pt x="341" y="9889"/>
                  </a:lnTo>
                  <a:lnTo>
                    <a:pt x="463" y="10254"/>
                  </a:lnTo>
                  <a:lnTo>
                    <a:pt x="609" y="10595"/>
                  </a:lnTo>
                  <a:lnTo>
                    <a:pt x="755" y="10936"/>
                  </a:lnTo>
                  <a:lnTo>
                    <a:pt x="926" y="11252"/>
                  </a:lnTo>
                  <a:lnTo>
                    <a:pt x="1096" y="11569"/>
                  </a:lnTo>
                  <a:lnTo>
                    <a:pt x="1291" y="11886"/>
                  </a:lnTo>
                  <a:lnTo>
                    <a:pt x="1510" y="12178"/>
                  </a:lnTo>
                  <a:lnTo>
                    <a:pt x="1729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1" y="13956"/>
                  </a:lnTo>
                  <a:lnTo>
                    <a:pt x="3678" y="14151"/>
                  </a:lnTo>
                  <a:lnTo>
                    <a:pt x="3994" y="14321"/>
                  </a:lnTo>
                  <a:lnTo>
                    <a:pt x="4311" y="14492"/>
                  </a:lnTo>
                  <a:lnTo>
                    <a:pt x="4652" y="14638"/>
                  </a:lnTo>
                  <a:lnTo>
                    <a:pt x="4993" y="14784"/>
                  </a:lnTo>
                  <a:lnTo>
                    <a:pt x="5358" y="14906"/>
                  </a:lnTo>
                  <a:lnTo>
                    <a:pt x="5723" y="15003"/>
                  </a:lnTo>
                  <a:lnTo>
                    <a:pt x="6089" y="15100"/>
                  </a:lnTo>
                  <a:lnTo>
                    <a:pt x="6454" y="15149"/>
                  </a:lnTo>
                  <a:lnTo>
                    <a:pt x="6844" y="15198"/>
                  </a:lnTo>
                  <a:lnTo>
                    <a:pt x="7233" y="15247"/>
                  </a:lnTo>
                  <a:lnTo>
                    <a:pt x="7623" y="15247"/>
                  </a:lnTo>
                  <a:lnTo>
                    <a:pt x="7623" y="15247"/>
                  </a:lnTo>
                  <a:lnTo>
                    <a:pt x="8013" y="15247"/>
                  </a:lnTo>
                  <a:lnTo>
                    <a:pt x="8403" y="15198"/>
                  </a:lnTo>
                  <a:lnTo>
                    <a:pt x="8792" y="15149"/>
                  </a:lnTo>
                  <a:lnTo>
                    <a:pt x="9158" y="15100"/>
                  </a:lnTo>
                  <a:lnTo>
                    <a:pt x="9523" y="15003"/>
                  </a:lnTo>
                  <a:lnTo>
                    <a:pt x="9888" y="14906"/>
                  </a:lnTo>
                  <a:lnTo>
                    <a:pt x="10253" y="14784"/>
                  </a:lnTo>
                  <a:lnTo>
                    <a:pt x="10594" y="14638"/>
                  </a:lnTo>
                  <a:lnTo>
                    <a:pt x="10935" y="14492"/>
                  </a:lnTo>
                  <a:lnTo>
                    <a:pt x="11252" y="14321"/>
                  </a:lnTo>
                  <a:lnTo>
                    <a:pt x="11569" y="14151"/>
                  </a:lnTo>
                  <a:lnTo>
                    <a:pt x="11885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3" y="12738"/>
                  </a:lnTo>
                  <a:lnTo>
                    <a:pt x="13517" y="12470"/>
                  </a:lnTo>
                  <a:lnTo>
                    <a:pt x="13736" y="12178"/>
                  </a:lnTo>
                  <a:lnTo>
                    <a:pt x="13955" y="11886"/>
                  </a:lnTo>
                  <a:lnTo>
                    <a:pt x="14150" y="11569"/>
                  </a:lnTo>
                  <a:lnTo>
                    <a:pt x="14321" y="11252"/>
                  </a:lnTo>
                  <a:lnTo>
                    <a:pt x="14491" y="10936"/>
                  </a:lnTo>
                  <a:lnTo>
                    <a:pt x="14637" y="10595"/>
                  </a:lnTo>
                  <a:lnTo>
                    <a:pt x="14783" y="10254"/>
                  </a:lnTo>
                  <a:lnTo>
                    <a:pt x="14905" y="9889"/>
                  </a:lnTo>
                  <a:lnTo>
                    <a:pt x="15003" y="9523"/>
                  </a:lnTo>
                  <a:lnTo>
                    <a:pt x="15100" y="9158"/>
                  </a:lnTo>
                  <a:lnTo>
                    <a:pt x="15149" y="8793"/>
                  </a:lnTo>
                  <a:lnTo>
                    <a:pt x="15198" y="8403"/>
                  </a:lnTo>
                  <a:lnTo>
                    <a:pt x="15246" y="8013"/>
                  </a:lnTo>
                  <a:lnTo>
                    <a:pt x="15246" y="7623"/>
                  </a:lnTo>
                  <a:lnTo>
                    <a:pt x="15246" y="7623"/>
                  </a:lnTo>
                  <a:lnTo>
                    <a:pt x="15246" y="7234"/>
                  </a:lnTo>
                  <a:lnTo>
                    <a:pt x="15198" y="6844"/>
                  </a:lnTo>
                  <a:lnTo>
                    <a:pt x="15149" y="6454"/>
                  </a:lnTo>
                  <a:lnTo>
                    <a:pt x="15100" y="6089"/>
                  </a:lnTo>
                  <a:lnTo>
                    <a:pt x="15003" y="5724"/>
                  </a:lnTo>
                  <a:lnTo>
                    <a:pt x="14905" y="5358"/>
                  </a:lnTo>
                  <a:lnTo>
                    <a:pt x="14783" y="4993"/>
                  </a:lnTo>
                  <a:lnTo>
                    <a:pt x="14637" y="4652"/>
                  </a:lnTo>
                  <a:lnTo>
                    <a:pt x="14491" y="4311"/>
                  </a:lnTo>
                  <a:lnTo>
                    <a:pt x="14321" y="3995"/>
                  </a:lnTo>
                  <a:lnTo>
                    <a:pt x="14150" y="3678"/>
                  </a:lnTo>
                  <a:lnTo>
                    <a:pt x="13955" y="3361"/>
                  </a:lnTo>
                  <a:lnTo>
                    <a:pt x="13736" y="3069"/>
                  </a:lnTo>
                  <a:lnTo>
                    <a:pt x="13517" y="2777"/>
                  </a:lnTo>
                  <a:lnTo>
                    <a:pt x="13273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5" y="1291"/>
                  </a:lnTo>
                  <a:lnTo>
                    <a:pt x="11569" y="1096"/>
                  </a:lnTo>
                  <a:lnTo>
                    <a:pt x="11252" y="926"/>
                  </a:lnTo>
                  <a:lnTo>
                    <a:pt x="10935" y="755"/>
                  </a:lnTo>
                  <a:lnTo>
                    <a:pt x="10594" y="609"/>
                  </a:lnTo>
                  <a:lnTo>
                    <a:pt x="10253" y="463"/>
                  </a:lnTo>
                  <a:lnTo>
                    <a:pt x="9888" y="341"/>
                  </a:lnTo>
                  <a:lnTo>
                    <a:pt x="9523" y="244"/>
                  </a:lnTo>
                  <a:lnTo>
                    <a:pt x="9158" y="147"/>
                  </a:lnTo>
                  <a:lnTo>
                    <a:pt x="8792" y="98"/>
                  </a:lnTo>
                  <a:lnTo>
                    <a:pt x="8403" y="49"/>
                  </a:lnTo>
                  <a:lnTo>
                    <a:pt x="8013" y="0"/>
                  </a:lnTo>
                  <a:lnTo>
                    <a:pt x="7623" y="0"/>
                  </a:lnTo>
                  <a:lnTo>
                    <a:pt x="7623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3" name="Google Shape;583;p40"/>
            <p:cNvSpPr/>
            <p:nvPr/>
          </p:nvSpPr>
          <p:spPr>
            <a:xfrm>
              <a:off x="1525475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4" name="Google Shape;584;p40"/>
            <p:cNvSpPr/>
            <p:nvPr/>
          </p:nvSpPr>
          <p:spPr>
            <a:xfrm>
              <a:off x="1369600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1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1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5" name="Google Shape;585;p40"/>
            <p:cNvSpPr/>
            <p:nvPr/>
          </p:nvSpPr>
          <p:spPr>
            <a:xfrm>
              <a:off x="1369600" y="2604200"/>
              <a:ext cx="199750" cy="40825"/>
            </a:xfrm>
            <a:custGeom>
              <a:rect b="b" l="l" r="r" t="t"/>
              <a:pathLst>
                <a:path extrusionOk="0" fill="none" h="1633" w="7990">
                  <a:moveTo>
                    <a:pt x="7989" y="0"/>
                  </a:moveTo>
                  <a:lnTo>
                    <a:pt x="7989" y="0"/>
                  </a:lnTo>
                  <a:lnTo>
                    <a:pt x="7575" y="366"/>
                  </a:lnTo>
                  <a:lnTo>
                    <a:pt x="7137" y="707"/>
                  </a:lnTo>
                  <a:lnTo>
                    <a:pt x="6650" y="975"/>
                  </a:lnTo>
                  <a:lnTo>
                    <a:pt x="6163" y="1218"/>
                  </a:lnTo>
                  <a:lnTo>
                    <a:pt x="5627" y="1389"/>
                  </a:lnTo>
                  <a:lnTo>
                    <a:pt x="5115" y="1535"/>
                  </a:lnTo>
                  <a:lnTo>
                    <a:pt x="4555" y="1608"/>
                  </a:lnTo>
                  <a:lnTo>
                    <a:pt x="3995" y="1632"/>
                  </a:lnTo>
                  <a:lnTo>
                    <a:pt x="3995" y="1632"/>
                  </a:lnTo>
                  <a:lnTo>
                    <a:pt x="3435" y="1608"/>
                  </a:lnTo>
                  <a:lnTo>
                    <a:pt x="2875" y="1535"/>
                  </a:lnTo>
                  <a:lnTo>
                    <a:pt x="2363" y="1389"/>
                  </a:lnTo>
                  <a:lnTo>
                    <a:pt x="1828" y="1218"/>
                  </a:lnTo>
                  <a:lnTo>
                    <a:pt x="1340" y="975"/>
                  </a:lnTo>
                  <a:lnTo>
                    <a:pt x="853" y="707"/>
                  </a:lnTo>
                  <a:lnTo>
                    <a:pt x="415" y="366"/>
                  </a:lnTo>
                  <a:lnTo>
                    <a:pt x="1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86" name="Google Shape;586;p40"/>
          <p:cNvGrpSpPr/>
          <p:nvPr/>
        </p:nvGrpSpPr>
        <p:grpSpPr>
          <a:xfrm>
            <a:off x="1592004" y="2047013"/>
            <a:ext cx="272177" cy="272159"/>
            <a:chOff x="1951075" y="2333250"/>
            <a:chExt cx="381200" cy="381175"/>
          </a:xfrm>
        </p:grpSpPr>
        <p:sp>
          <p:nvSpPr>
            <p:cNvPr id="587" name="Google Shape;587;p40"/>
            <p:cNvSpPr/>
            <p:nvPr/>
          </p:nvSpPr>
          <p:spPr>
            <a:xfrm>
              <a:off x="1951075" y="2333250"/>
              <a:ext cx="381200" cy="381175"/>
            </a:xfrm>
            <a:custGeom>
              <a:rect b="b" l="l" r="r" t="t"/>
              <a:pathLst>
                <a:path extrusionOk="0" fill="none" h="15247" w="15248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5" y="49"/>
                  </a:lnTo>
                  <a:lnTo>
                    <a:pt x="6455" y="98"/>
                  </a:lnTo>
                  <a:lnTo>
                    <a:pt x="6090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70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2" y="2241"/>
                  </a:lnTo>
                  <a:lnTo>
                    <a:pt x="1974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4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50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50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4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4" y="12738"/>
                  </a:lnTo>
                  <a:lnTo>
                    <a:pt x="2242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70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90" y="15100"/>
                  </a:lnTo>
                  <a:lnTo>
                    <a:pt x="6455" y="15149"/>
                  </a:lnTo>
                  <a:lnTo>
                    <a:pt x="6845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1" y="13517"/>
                  </a:lnTo>
                  <a:lnTo>
                    <a:pt x="12739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2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4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4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2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9" y="1973"/>
                  </a:lnTo>
                  <a:lnTo>
                    <a:pt x="12471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8" name="Google Shape;588;p40"/>
            <p:cNvSpPr/>
            <p:nvPr/>
          </p:nvSpPr>
          <p:spPr>
            <a:xfrm>
              <a:off x="2197675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9" name="Google Shape;589;p40"/>
            <p:cNvSpPr/>
            <p:nvPr/>
          </p:nvSpPr>
          <p:spPr>
            <a:xfrm>
              <a:off x="2041800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8" y="0"/>
                  </a:moveTo>
                  <a:lnTo>
                    <a:pt x="878" y="0"/>
                  </a:lnTo>
                  <a:lnTo>
                    <a:pt x="1048" y="25"/>
                  </a:lnTo>
                  <a:lnTo>
                    <a:pt x="1219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9" y="1827"/>
                  </a:lnTo>
                  <a:lnTo>
                    <a:pt x="1048" y="1876"/>
                  </a:lnTo>
                  <a:lnTo>
                    <a:pt x="878" y="1900"/>
                  </a:lnTo>
                  <a:lnTo>
                    <a:pt x="878" y="1900"/>
                  </a:lnTo>
                  <a:lnTo>
                    <a:pt x="707" y="1876"/>
                  </a:lnTo>
                  <a:lnTo>
                    <a:pt x="537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7" y="73"/>
                  </a:lnTo>
                  <a:lnTo>
                    <a:pt x="707" y="25"/>
                  </a:lnTo>
                  <a:lnTo>
                    <a:pt x="878" y="0"/>
                  </a:lnTo>
                  <a:lnTo>
                    <a:pt x="878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0" name="Google Shape;590;p40"/>
            <p:cNvSpPr/>
            <p:nvPr/>
          </p:nvSpPr>
          <p:spPr>
            <a:xfrm>
              <a:off x="2041800" y="2584100"/>
              <a:ext cx="199750" cy="41425"/>
            </a:xfrm>
            <a:custGeom>
              <a:rect b="b" l="l" r="r" t="t"/>
              <a:pathLst>
                <a:path extrusionOk="0" fill="none" h="1657" w="7990">
                  <a:moveTo>
                    <a:pt x="1" y="1657"/>
                  </a:moveTo>
                  <a:lnTo>
                    <a:pt x="1" y="1657"/>
                  </a:lnTo>
                  <a:lnTo>
                    <a:pt x="415" y="1291"/>
                  </a:lnTo>
                  <a:lnTo>
                    <a:pt x="853" y="950"/>
                  </a:lnTo>
                  <a:lnTo>
                    <a:pt x="1340" y="683"/>
                  </a:lnTo>
                  <a:lnTo>
                    <a:pt x="1827" y="439"/>
                  </a:lnTo>
                  <a:lnTo>
                    <a:pt x="2363" y="244"/>
                  </a:lnTo>
                  <a:lnTo>
                    <a:pt x="2875" y="122"/>
                  </a:lnTo>
                  <a:lnTo>
                    <a:pt x="3435" y="49"/>
                  </a:lnTo>
                  <a:lnTo>
                    <a:pt x="3995" y="1"/>
                  </a:lnTo>
                  <a:lnTo>
                    <a:pt x="3995" y="1"/>
                  </a:lnTo>
                  <a:lnTo>
                    <a:pt x="4555" y="49"/>
                  </a:lnTo>
                  <a:lnTo>
                    <a:pt x="5115" y="122"/>
                  </a:lnTo>
                  <a:lnTo>
                    <a:pt x="5627" y="244"/>
                  </a:lnTo>
                  <a:lnTo>
                    <a:pt x="6163" y="439"/>
                  </a:lnTo>
                  <a:lnTo>
                    <a:pt x="6650" y="683"/>
                  </a:lnTo>
                  <a:lnTo>
                    <a:pt x="7137" y="950"/>
                  </a:lnTo>
                  <a:lnTo>
                    <a:pt x="7575" y="1291"/>
                  </a:lnTo>
                  <a:lnTo>
                    <a:pt x="7989" y="1657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1" name="Google Shape;591;p40"/>
          <p:cNvGrpSpPr/>
          <p:nvPr/>
        </p:nvGrpSpPr>
        <p:grpSpPr>
          <a:xfrm>
            <a:off x="2071954" y="2047013"/>
            <a:ext cx="272159" cy="272159"/>
            <a:chOff x="2623275" y="2333250"/>
            <a:chExt cx="381175" cy="381175"/>
          </a:xfrm>
        </p:grpSpPr>
        <p:sp>
          <p:nvSpPr>
            <p:cNvPr id="592" name="Google Shape;592;p40"/>
            <p:cNvSpPr/>
            <p:nvPr/>
          </p:nvSpPr>
          <p:spPr>
            <a:xfrm>
              <a:off x="2623275" y="2333250"/>
              <a:ext cx="381175" cy="381175"/>
            </a:xfrm>
            <a:custGeom>
              <a:rect b="b" l="l" r="r" t="t"/>
              <a:pathLst>
                <a:path extrusionOk="0" fill="none" h="15247" w="15247">
                  <a:moveTo>
                    <a:pt x="7624" y="0"/>
                  </a:moveTo>
                  <a:lnTo>
                    <a:pt x="7624" y="0"/>
                  </a:lnTo>
                  <a:lnTo>
                    <a:pt x="7234" y="0"/>
                  </a:lnTo>
                  <a:lnTo>
                    <a:pt x="6844" y="49"/>
                  </a:lnTo>
                  <a:lnTo>
                    <a:pt x="6455" y="98"/>
                  </a:lnTo>
                  <a:lnTo>
                    <a:pt x="6089" y="147"/>
                  </a:lnTo>
                  <a:lnTo>
                    <a:pt x="5724" y="244"/>
                  </a:lnTo>
                  <a:lnTo>
                    <a:pt x="5359" y="341"/>
                  </a:lnTo>
                  <a:lnTo>
                    <a:pt x="4994" y="463"/>
                  </a:lnTo>
                  <a:lnTo>
                    <a:pt x="4653" y="609"/>
                  </a:lnTo>
                  <a:lnTo>
                    <a:pt x="4312" y="755"/>
                  </a:lnTo>
                  <a:lnTo>
                    <a:pt x="3995" y="926"/>
                  </a:lnTo>
                  <a:lnTo>
                    <a:pt x="3678" y="1096"/>
                  </a:lnTo>
                  <a:lnTo>
                    <a:pt x="3362" y="1291"/>
                  </a:lnTo>
                  <a:lnTo>
                    <a:pt x="3069" y="1510"/>
                  </a:lnTo>
                  <a:lnTo>
                    <a:pt x="2777" y="1730"/>
                  </a:lnTo>
                  <a:lnTo>
                    <a:pt x="2509" y="1973"/>
                  </a:lnTo>
                  <a:lnTo>
                    <a:pt x="2241" y="2241"/>
                  </a:lnTo>
                  <a:lnTo>
                    <a:pt x="1973" y="2509"/>
                  </a:lnTo>
                  <a:lnTo>
                    <a:pt x="1730" y="2777"/>
                  </a:lnTo>
                  <a:lnTo>
                    <a:pt x="1511" y="3069"/>
                  </a:lnTo>
                  <a:lnTo>
                    <a:pt x="1292" y="3361"/>
                  </a:lnTo>
                  <a:lnTo>
                    <a:pt x="1097" y="3678"/>
                  </a:lnTo>
                  <a:lnTo>
                    <a:pt x="926" y="3995"/>
                  </a:lnTo>
                  <a:lnTo>
                    <a:pt x="756" y="4311"/>
                  </a:lnTo>
                  <a:lnTo>
                    <a:pt x="610" y="4652"/>
                  </a:lnTo>
                  <a:lnTo>
                    <a:pt x="463" y="4993"/>
                  </a:lnTo>
                  <a:lnTo>
                    <a:pt x="342" y="5358"/>
                  </a:lnTo>
                  <a:lnTo>
                    <a:pt x="244" y="5724"/>
                  </a:lnTo>
                  <a:lnTo>
                    <a:pt x="147" y="6089"/>
                  </a:lnTo>
                  <a:lnTo>
                    <a:pt x="98" y="6454"/>
                  </a:lnTo>
                  <a:lnTo>
                    <a:pt x="49" y="6844"/>
                  </a:lnTo>
                  <a:lnTo>
                    <a:pt x="1" y="7234"/>
                  </a:lnTo>
                  <a:lnTo>
                    <a:pt x="1" y="7623"/>
                  </a:lnTo>
                  <a:lnTo>
                    <a:pt x="1" y="7623"/>
                  </a:lnTo>
                  <a:lnTo>
                    <a:pt x="1" y="8013"/>
                  </a:lnTo>
                  <a:lnTo>
                    <a:pt x="49" y="8403"/>
                  </a:lnTo>
                  <a:lnTo>
                    <a:pt x="98" y="8793"/>
                  </a:lnTo>
                  <a:lnTo>
                    <a:pt x="147" y="9158"/>
                  </a:lnTo>
                  <a:lnTo>
                    <a:pt x="244" y="9523"/>
                  </a:lnTo>
                  <a:lnTo>
                    <a:pt x="342" y="9889"/>
                  </a:lnTo>
                  <a:lnTo>
                    <a:pt x="463" y="10254"/>
                  </a:lnTo>
                  <a:lnTo>
                    <a:pt x="610" y="10595"/>
                  </a:lnTo>
                  <a:lnTo>
                    <a:pt x="756" y="10936"/>
                  </a:lnTo>
                  <a:lnTo>
                    <a:pt x="926" y="11252"/>
                  </a:lnTo>
                  <a:lnTo>
                    <a:pt x="1097" y="11569"/>
                  </a:lnTo>
                  <a:lnTo>
                    <a:pt x="1292" y="11886"/>
                  </a:lnTo>
                  <a:lnTo>
                    <a:pt x="1511" y="12178"/>
                  </a:lnTo>
                  <a:lnTo>
                    <a:pt x="1730" y="12470"/>
                  </a:lnTo>
                  <a:lnTo>
                    <a:pt x="1973" y="12738"/>
                  </a:lnTo>
                  <a:lnTo>
                    <a:pt x="2241" y="13006"/>
                  </a:lnTo>
                  <a:lnTo>
                    <a:pt x="2509" y="13274"/>
                  </a:lnTo>
                  <a:lnTo>
                    <a:pt x="2777" y="13517"/>
                  </a:lnTo>
                  <a:lnTo>
                    <a:pt x="3069" y="13737"/>
                  </a:lnTo>
                  <a:lnTo>
                    <a:pt x="3362" y="13956"/>
                  </a:lnTo>
                  <a:lnTo>
                    <a:pt x="3678" y="14151"/>
                  </a:lnTo>
                  <a:lnTo>
                    <a:pt x="3995" y="14321"/>
                  </a:lnTo>
                  <a:lnTo>
                    <a:pt x="4312" y="14492"/>
                  </a:lnTo>
                  <a:lnTo>
                    <a:pt x="4653" y="14638"/>
                  </a:lnTo>
                  <a:lnTo>
                    <a:pt x="4994" y="14784"/>
                  </a:lnTo>
                  <a:lnTo>
                    <a:pt x="5359" y="14906"/>
                  </a:lnTo>
                  <a:lnTo>
                    <a:pt x="5724" y="15003"/>
                  </a:lnTo>
                  <a:lnTo>
                    <a:pt x="6089" y="15100"/>
                  </a:lnTo>
                  <a:lnTo>
                    <a:pt x="6455" y="15149"/>
                  </a:lnTo>
                  <a:lnTo>
                    <a:pt x="6844" y="15198"/>
                  </a:lnTo>
                  <a:lnTo>
                    <a:pt x="7234" y="15247"/>
                  </a:lnTo>
                  <a:lnTo>
                    <a:pt x="7624" y="15247"/>
                  </a:lnTo>
                  <a:lnTo>
                    <a:pt x="7624" y="15247"/>
                  </a:lnTo>
                  <a:lnTo>
                    <a:pt x="8014" y="15247"/>
                  </a:lnTo>
                  <a:lnTo>
                    <a:pt x="8403" y="15198"/>
                  </a:lnTo>
                  <a:lnTo>
                    <a:pt x="8793" y="15149"/>
                  </a:lnTo>
                  <a:lnTo>
                    <a:pt x="9158" y="15100"/>
                  </a:lnTo>
                  <a:lnTo>
                    <a:pt x="9524" y="15003"/>
                  </a:lnTo>
                  <a:lnTo>
                    <a:pt x="9889" y="14906"/>
                  </a:lnTo>
                  <a:lnTo>
                    <a:pt x="10254" y="14784"/>
                  </a:lnTo>
                  <a:lnTo>
                    <a:pt x="10595" y="14638"/>
                  </a:lnTo>
                  <a:lnTo>
                    <a:pt x="10936" y="14492"/>
                  </a:lnTo>
                  <a:lnTo>
                    <a:pt x="11253" y="14321"/>
                  </a:lnTo>
                  <a:lnTo>
                    <a:pt x="11569" y="14151"/>
                  </a:lnTo>
                  <a:lnTo>
                    <a:pt x="11886" y="13956"/>
                  </a:lnTo>
                  <a:lnTo>
                    <a:pt x="12178" y="13737"/>
                  </a:lnTo>
                  <a:lnTo>
                    <a:pt x="12470" y="13517"/>
                  </a:lnTo>
                  <a:lnTo>
                    <a:pt x="12738" y="13274"/>
                  </a:lnTo>
                  <a:lnTo>
                    <a:pt x="13006" y="13006"/>
                  </a:lnTo>
                  <a:lnTo>
                    <a:pt x="13274" y="12738"/>
                  </a:lnTo>
                  <a:lnTo>
                    <a:pt x="13518" y="12470"/>
                  </a:lnTo>
                  <a:lnTo>
                    <a:pt x="13737" y="12178"/>
                  </a:lnTo>
                  <a:lnTo>
                    <a:pt x="13956" y="11886"/>
                  </a:lnTo>
                  <a:lnTo>
                    <a:pt x="14151" y="11569"/>
                  </a:lnTo>
                  <a:lnTo>
                    <a:pt x="14321" y="11252"/>
                  </a:lnTo>
                  <a:lnTo>
                    <a:pt x="14492" y="10936"/>
                  </a:lnTo>
                  <a:lnTo>
                    <a:pt x="14638" y="10595"/>
                  </a:lnTo>
                  <a:lnTo>
                    <a:pt x="14784" y="10254"/>
                  </a:lnTo>
                  <a:lnTo>
                    <a:pt x="14906" y="9889"/>
                  </a:lnTo>
                  <a:lnTo>
                    <a:pt x="15003" y="9523"/>
                  </a:lnTo>
                  <a:lnTo>
                    <a:pt x="15101" y="9158"/>
                  </a:lnTo>
                  <a:lnTo>
                    <a:pt x="15150" y="8793"/>
                  </a:lnTo>
                  <a:lnTo>
                    <a:pt x="15198" y="8403"/>
                  </a:lnTo>
                  <a:lnTo>
                    <a:pt x="15247" y="8013"/>
                  </a:lnTo>
                  <a:lnTo>
                    <a:pt x="15247" y="7623"/>
                  </a:lnTo>
                  <a:lnTo>
                    <a:pt x="15247" y="7623"/>
                  </a:lnTo>
                  <a:lnTo>
                    <a:pt x="15247" y="7234"/>
                  </a:lnTo>
                  <a:lnTo>
                    <a:pt x="15198" y="6844"/>
                  </a:lnTo>
                  <a:lnTo>
                    <a:pt x="15150" y="6454"/>
                  </a:lnTo>
                  <a:lnTo>
                    <a:pt x="15101" y="6089"/>
                  </a:lnTo>
                  <a:lnTo>
                    <a:pt x="15003" y="5724"/>
                  </a:lnTo>
                  <a:lnTo>
                    <a:pt x="14906" y="5358"/>
                  </a:lnTo>
                  <a:lnTo>
                    <a:pt x="14784" y="4993"/>
                  </a:lnTo>
                  <a:lnTo>
                    <a:pt x="14638" y="4652"/>
                  </a:lnTo>
                  <a:lnTo>
                    <a:pt x="14492" y="4311"/>
                  </a:lnTo>
                  <a:lnTo>
                    <a:pt x="14321" y="3995"/>
                  </a:lnTo>
                  <a:lnTo>
                    <a:pt x="14151" y="3678"/>
                  </a:lnTo>
                  <a:lnTo>
                    <a:pt x="13956" y="3361"/>
                  </a:lnTo>
                  <a:lnTo>
                    <a:pt x="13737" y="3069"/>
                  </a:lnTo>
                  <a:lnTo>
                    <a:pt x="13518" y="2777"/>
                  </a:lnTo>
                  <a:lnTo>
                    <a:pt x="13274" y="2509"/>
                  </a:lnTo>
                  <a:lnTo>
                    <a:pt x="13006" y="2241"/>
                  </a:lnTo>
                  <a:lnTo>
                    <a:pt x="12738" y="1973"/>
                  </a:lnTo>
                  <a:lnTo>
                    <a:pt x="12470" y="1730"/>
                  </a:lnTo>
                  <a:lnTo>
                    <a:pt x="12178" y="1510"/>
                  </a:lnTo>
                  <a:lnTo>
                    <a:pt x="11886" y="1291"/>
                  </a:lnTo>
                  <a:lnTo>
                    <a:pt x="11569" y="1096"/>
                  </a:lnTo>
                  <a:lnTo>
                    <a:pt x="11253" y="926"/>
                  </a:lnTo>
                  <a:lnTo>
                    <a:pt x="10936" y="755"/>
                  </a:lnTo>
                  <a:lnTo>
                    <a:pt x="10595" y="609"/>
                  </a:lnTo>
                  <a:lnTo>
                    <a:pt x="10254" y="463"/>
                  </a:lnTo>
                  <a:lnTo>
                    <a:pt x="9889" y="341"/>
                  </a:lnTo>
                  <a:lnTo>
                    <a:pt x="9524" y="244"/>
                  </a:lnTo>
                  <a:lnTo>
                    <a:pt x="9158" y="147"/>
                  </a:lnTo>
                  <a:lnTo>
                    <a:pt x="8793" y="98"/>
                  </a:lnTo>
                  <a:lnTo>
                    <a:pt x="8403" y="49"/>
                  </a:lnTo>
                  <a:lnTo>
                    <a:pt x="8014" y="0"/>
                  </a:lnTo>
                  <a:lnTo>
                    <a:pt x="7624" y="0"/>
                  </a:lnTo>
                  <a:lnTo>
                    <a:pt x="7624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3" name="Google Shape;593;p40"/>
            <p:cNvSpPr/>
            <p:nvPr/>
          </p:nvSpPr>
          <p:spPr>
            <a:xfrm>
              <a:off x="2869875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7" y="0"/>
                  </a:move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4" y="171"/>
                  </a:lnTo>
                  <a:lnTo>
                    <a:pt x="1510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0" y="1632"/>
                  </a:lnTo>
                  <a:lnTo>
                    <a:pt x="1364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0" y="950"/>
                  </a:lnTo>
                  <a:lnTo>
                    <a:pt x="0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4" name="Google Shape;594;p40"/>
            <p:cNvSpPr/>
            <p:nvPr/>
          </p:nvSpPr>
          <p:spPr>
            <a:xfrm>
              <a:off x="2714000" y="2503125"/>
              <a:ext cx="43875" cy="47525"/>
            </a:xfrm>
            <a:custGeom>
              <a:rect b="b" l="l" r="r" t="t"/>
              <a:pathLst>
                <a:path extrusionOk="0" fill="none" h="1901" w="1755">
                  <a:moveTo>
                    <a:pt x="877" y="1900"/>
                  </a:moveTo>
                  <a:lnTo>
                    <a:pt x="877" y="1900"/>
                  </a:lnTo>
                  <a:lnTo>
                    <a:pt x="707" y="1876"/>
                  </a:lnTo>
                  <a:lnTo>
                    <a:pt x="536" y="1827"/>
                  </a:lnTo>
                  <a:lnTo>
                    <a:pt x="390" y="1730"/>
                  </a:lnTo>
                  <a:lnTo>
                    <a:pt x="244" y="1632"/>
                  </a:lnTo>
                  <a:lnTo>
                    <a:pt x="147" y="1486"/>
                  </a:lnTo>
                  <a:lnTo>
                    <a:pt x="74" y="1316"/>
                  </a:lnTo>
                  <a:lnTo>
                    <a:pt x="25" y="1145"/>
                  </a:lnTo>
                  <a:lnTo>
                    <a:pt x="1" y="950"/>
                  </a:lnTo>
                  <a:lnTo>
                    <a:pt x="1" y="950"/>
                  </a:lnTo>
                  <a:lnTo>
                    <a:pt x="25" y="755"/>
                  </a:lnTo>
                  <a:lnTo>
                    <a:pt x="74" y="585"/>
                  </a:lnTo>
                  <a:lnTo>
                    <a:pt x="147" y="414"/>
                  </a:lnTo>
                  <a:lnTo>
                    <a:pt x="244" y="268"/>
                  </a:lnTo>
                  <a:lnTo>
                    <a:pt x="390" y="171"/>
                  </a:lnTo>
                  <a:lnTo>
                    <a:pt x="536" y="73"/>
                  </a:lnTo>
                  <a:lnTo>
                    <a:pt x="707" y="25"/>
                  </a:lnTo>
                  <a:lnTo>
                    <a:pt x="877" y="0"/>
                  </a:lnTo>
                  <a:lnTo>
                    <a:pt x="877" y="0"/>
                  </a:lnTo>
                  <a:lnTo>
                    <a:pt x="1048" y="25"/>
                  </a:lnTo>
                  <a:lnTo>
                    <a:pt x="1218" y="73"/>
                  </a:lnTo>
                  <a:lnTo>
                    <a:pt x="1365" y="171"/>
                  </a:lnTo>
                  <a:lnTo>
                    <a:pt x="1511" y="268"/>
                  </a:lnTo>
                  <a:lnTo>
                    <a:pt x="1608" y="414"/>
                  </a:lnTo>
                  <a:lnTo>
                    <a:pt x="1681" y="585"/>
                  </a:lnTo>
                  <a:lnTo>
                    <a:pt x="1730" y="755"/>
                  </a:lnTo>
                  <a:lnTo>
                    <a:pt x="1754" y="950"/>
                  </a:lnTo>
                  <a:lnTo>
                    <a:pt x="1754" y="950"/>
                  </a:lnTo>
                  <a:lnTo>
                    <a:pt x="1730" y="1145"/>
                  </a:lnTo>
                  <a:lnTo>
                    <a:pt x="1681" y="1316"/>
                  </a:lnTo>
                  <a:lnTo>
                    <a:pt x="1608" y="1486"/>
                  </a:lnTo>
                  <a:lnTo>
                    <a:pt x="1511" y="1632"/>
                  </a:lnTo>
                  <a:lnTo>
                    <a:pt x="1365" y="1730"/>
                  </a:lnTo>
                  <a:lnTo>
                    <a:pt x="1218" y="1827"/>
                  </a:lnTo>
                  <a:lnTo>
                    <a:pt x="1048" y="1876"/>
                  </a:lnTo>
                  <a:lnTo>
                    <a:pt x="877" y="1900"/>
                  </a:lnTo>
                  <a:lnTo>
                    <a:pt x="877" y="190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5" name="Google Shape;595;p40"/>
            <p:cNvSpPr/>
            <p:nvPr/>
          </p:nvSpPr>
          <p:spPr>
            <a:xfrm>
              <a:off x="2810200" y="2595675"/>
              <a:ext cx="99875" cy="31075"/>
            </a:xfrm>
            <a:custGeom>
              <a:rect b="b" l="l" r="r" t="t"/>
              <a:pathLst>
                <a:path extrusionOk="0" fill="none" h="1243" w="3995">
                  <a:moveTo>
                    <a:pt x="1" y="1242"/>
                  </a:moveTo>
                  <a:lnTo>
                    <a:pt x="3995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6" name="Google Shape;596;p40"/>
          <p:cNvGrpSpPr/>
          <p:nvPr/>
        </p:nvGrpSpPr>
        <p:grpSpPr>
          <a:xfrm>
            <a:off x="2615380" y="2000068"/>
            <a:ext cx="145210" cy="362587"/>
            <a:chOff x="3384375" y="2267500"/>
            <a:chExt cx="203375" cy="507825"/>
          </a:xfrm>
        </p:grpSpPr>
        <p:sp>
          <p:nvSpPr>
            <p:cNvPr id="597" name="Google Shape;597;p40"/>
            <p:cNvSpPr/>
            <p:nvPr/>
          </p:nvSpPr>
          <p:spPr>
            <a:xfrm>
              <a:off x="3384375" y="2373425"/>
              <a:ext cx="203375" cy="401900"/>
            </a:xfrm>
            <a:custGeom>
              <a:rect b="b" l="l" r="r" t="t"/>
              <a:pathLst>
                <a:path extrusionOk="0" fill="none" h="16076" w="8135">
                  <a:moveTo>
                    <a:pt x="4896" y="1"/>
                  </a:moveTo>
                  <a:lnTo>
                    <a:pt x="4896" y="1"/>
                  </a:lnTo>
                  <a:lnTo>
                    <a:pt x="4701" y="74"/>
                  </a:lnTo>
                  <a:lnTo>
                    <a:pt x="4506" y="147"/>
                  </a:lnTo>
                  <a:lnTo>
                    <a:pt x="4287" y="196"/>
                  </a:lnTo>
                  <a:lnTo>
                    <a:pt x="4068" y="196"/>
                  </a:lnTo>
                  <a:lnTo>
                    <a:pt x="4068" y="196"/>
                  </a:lnTo>
                  <a:lnTo>
                    <a:pt x="3848" y="196"/>
                  </a:lnTo>
                  <a:lnTo>
                    <a:pt x="3654" y="147"/>
                  </a:lnTo>
                  <a:lnTo>
                    <a:pt x="3434" y="98"/>
                  </a:lnTo>
                  <a:lnTo>
                    <a:pt x="3240" y="1"/>
                  </a:lnTo>
                  <a:lnTo>
                    <a:pt x="3240" y="1"/>
                  </a:lnTo>
                  <a:lnTo>
                    <a:pt x="2996" y="50"/>
                  </a:lnTo>
                  <a:lnTo>
                    <a:pt x="2777" y="98"/>
                  </a:lnTo>
                  <a:lnTo>
                    <a:pt x="2558" y="171"/>
                  </a:lnTo>
                  <a:lnTo>
                    <a:pt x="2363" y="269"/>
                  </a:lnTo>
                  <a:lnTo>
                    <a:pt x="2168" y="366"/>
                  </a:lnTo>
                  <a:lnTo>
                    <a:pt x="1973" y="464"/>
                  </a:lnTo>
                  <a:lnTo>
                    <a:pt x="1803" y="585"/>
                  </a:lnTo>
                  <a:lnTo>
                    <a:pt x="1632" y="731"/>
                  </a:lnTo>
                  <a:lnTo>
                    <a:pt x="1486" y="878"/>
                  </a:lnTo>
                  <a:lnTo>
                    <a:pt x="1340" y="1024"/>
                  </a:lnTo>
                  <a:lnTo>
                    <a:pt x="1072" y="1365"/>
                  </a:lnTo>
                  <a:lnTo>
                    <a:pt x="853" y="1779"/>
                  </a:lnTo>
                  <a:lnTo>
                    <a:pt x="658" y="2193"/>
                  </a:lnTo>
                  <a:lnTo>
                    <a:pt x="488" y="2680"/>
                  </a:lnTo>
                  <a:lnTo>
                    <a:pt x="341" y="3167"/>
                  </a:lnTo>
                  <a:lnTo>
                    <a:pt x="244" y="3727"/>
                  </a:lnTo>
                  <a:lnTo>
                    <a:pt x="147" y="4287"/>
                  </a:lnTo>
                  <a:lnTo>
                    <a:pt x="73" y="4896"/>
                  </a:lnTo>
                  <a:lnTo>
                    <a:pt x="49" y="5529"/>
                  </a:lnTo>
                  <a:lnTo>
                    <a:pt x="25" y="6187"/>
                  </a:lnTo>
                  <a:lnTo>
                    <a:pt x="0" y="6869"/>
                  </a:lnTo>
                  <a:lnTo>
                    <a:pt x="0" y="6869"/>
                  </a:lnTo>
                  <a:lnTo>
                    <a:pt x="25" y="7015"/>
                  </a:lnTo>
                  <a:lnTo>
                    <a:pt x="49" y="7161"/>
                  </a:lnTo>
                  <a:lnTo>
                    <a:pt x="98" y="7307"/>
                  </a:lnTo>
                  <a:lnTo>
                    <a:pt x="171" y="7405"/>
                  </a:lnTo>
                  <a:lnTo>
                    <a:pt x="268" y="7502"/>
                  </a:lnTo>
                  <a:lnTo>
                    <a:pt x="390" y="7575"/>
                  </a:lnTo>
                  <a:lnTo>
                    <a:pt x="512" y="7624"/>
                  </a:lnTo>
                  <a:lnTo>
                    <a:pt x="658" y="7648"/>
                  </a:lnTo>
                  <a:lnTo>
                    <a:pt x="658" y="7648"/>
                  </a:lnTo>
                  <a:lnTo>
                    <a:pt x="804" y="7624"/>
                  </a:lnTo>
                  <a:lnTo>
                    <a:pt x="926" y="7575"/>
                  </a:lnTo>
                  <a:lnTo>
                    <a:pt x="1048" y="7502"/>
                  </a:lnTo>
                  <a:lnTo>
                    <a:pt x="1145" y="7405"/>
                  </a:lnTo>
                  <a:lnTo>
                    <a:pt x="1218" y="7307"/>
                  </a:lnTo>
                  <a:lnTo>
                    <a:pt x="1267" y="7161"/>
                  </a:lnTo>
                  <a:lnTo>
                    <a:pt x="1291" y="7015"/>
                  </a:lnTo>
                  <a:lnTo>
                    <a:pt x="1316" y="6869"/>
                  </a:lnTo>
                  <a:lnTo>
                    <a:pt x="1316" y="6869"/>
                  </a:lnTo>
                  <a:lnTo>
                    <a:pt x="1340" y="6260"/>
                  </a:lnTo>
                  <a:lnTo>
                    <a:pt x="1413" y="5554"/>
                  </a:lnTo>
                  <a:lnTo>
                    <a:pt x="1510" y="4847"/>
                  </a:lnTo>
                  <a:lnTo>
                    <a:pt x="1632" y="4141"/>
                  </a:lnTo>
                  <a:lnTo>
                    <a:pt x="1754" y="3532"/>
                  </a:lnTo>
                  <a:lnTo>
                    <a:pt x="1876" y="3021"/>
                  </a:lnTo>
                  <a:lnTo>
                    <a:pt x="1998" y="2680"/>
                  </a:lnTo>
                  <a:lnTo>
                    <a:pt x="2046" y="2607"/>
                  </a:lnTo>
                  <a:lnTo>
                    <a:pt x="2095" y="2582"/>
                  </a:lnTo>
                  <a:lnTo>
                    <a:pt x="2095" y="2582"/>
                  </a:lnTo>
                  <a:lnTo>
                    <a:pt x="2095" y="2631"/>
                  </a:lnTo>
                  <a:lnTo>
                    <a:pt x="2119" y="2729"/>
                  </a:lnTo>
                  <a:lnTo>
                    <a:pt x="2119" y="3143"/>
                  </a:lnTo>
                  <a:lnTo>
                    <a:pt x="2071" y="4555"/>
                  </a:lnTo>
                  <a:lnTo>
                    <a:pt x="1949" y="6577"/>
                  </a:lnTo>
                  <a:lnTo>
                    <a:pt x="1827" y="8842"/>
                  </a:lnTo>
                  <a:lnTo>
                    <a:pt x="1535" y="13128"/>
                  </a:lnTo>
                  <a:lnTo>
                    <a:pt x="1389" y="15077"/>
                  </a:lnTo>
                  <a:lnTo>
                    <a:pt x="1389" y="15077"/>
                  </a:lnTo>
                  <a:lnTo>
                    <a:pt x="1389" y="15247"/>
                  </a:lnTo>
                  <a:lnTo>
                    <a:pt x="1413" y="15418"/>
                  </a:lnTo>
                  <a:lnTo>
                    <a:pt x="1462" y="15564"/>
                  </a:lnTo>
                  <a:lnTo>
                    <a:pt x="1559" y="15710"/>
                  </a:lnTo>
                  <a:lnTo>
                    <a:pt x="1657" y="15856"/>
                  </a:lnTo>
                  <a:lnTo>
                    <a:pt x="1778" y="15953"/>
                  </a:lnTo>
                  <a:lnTo>
                    <a:pt x="1924" y="16026"/>
                  </a:lnTo>
                  <a:lnTo>
                    <a:pt x="2095" y="16075"/>
                  </a:lnTo>
                  <a:lnTo>
                    <a:pt x="2095" y="16075"/>
                  </a:lnTo>
                  <a:lnTo>
                    <a:pt x="2217" y="16075"/>
                  </a:lnTo>
                  <a:lnTo>
                    <a:pt x="2217" y="16075"/>
                  </a:lnTo>
                  <a:lnTo>
                    <a:pt x="2387" y="16075"/>
                  </a:lnTo>
                  <a:lnTo>
                    <a:pt x="2509" y="16026"/>
                  </a:lnTo>
                  <a:lnTo>
                    <a:pt x="2655" y="15953"/>
                  </a:lnTo>
                  <a:lnTo>
                    <a:pt x="2777" y="15880"/>
                  </a:lnTo>
                  <a:lnTo>
                    <a:pt x="2874" y="15758"/>
                  </a:lnTo>
                  <a:lnTo>
                    <a:pt x="2947" y="15637"/>
                  </a:lnTo>
                  <a:lnTo>
                    <a:pt x="3020" y="15491"/>
                  </a:lnTo>
                  <a:lnTo>
                    <a:pt x="3045" y="15344"/>
                  </a:lnTo>
                  <a:lnTo>
                    <a:pt x="3702" y="8525"/>
                  </a:lnTo>
                  <a:lnTo>
                    <a:pt x="3702" y="8525"/>
                  </a:lnTo>
                  <a:lnTo>
                    <a:pt x="3727" y="8452"/>
                  </a:lnTo>
                  <a:lnTo>
                    <a:pt x="3775" y="8330"/>
                  </a:lnTo>
                  <a:lnTo>
                    <a:pt x="3824" y="8282"/>
                  </a:lnTo>
                  <a:lnTo>
                    <a:pt x="3873" y="8208"/>
                  </a:lnTo>
                  <a:lnTo>
                    <a:pt x="3970" y="8184"/>
                  </a:lnTo>
                  <a:lnTo>
                    <a:pt x="4068" y="8160"/>
                  </a:lnTo>
                  <a:lnTo>
                    <a:pt x="4068" y="8160"/>
                  </a:lnTo>
                  <a:lnTo>
                    <a:pt x="4165" y="8184"/>
                  </a:lnTo>
                  <a:lnTo>
                    <a:pt x="4263" y="8208"/>
                  </a:lnTo>
                  <a:lnTo>
                    <a:pt x="4311" y="8282"/>
                  </a:lnTo>
                  <a:lnTo>
                    <a:pt x="4360" y="8330"/>
                  </a:lnTo>
                  <a:lnTo>
                    <a:pt x="4409" y="8452"/>
                  </a:lnTo>
                  <a:lnTo>
                    <a:pt x="4433" y="8525"/>
                  </a:lnTo>
                  <a:lnTo>
                    <a:pt x="5091" y="15344"/>
                  </a:lnTo>
                  <a:lnTo>
                    <a:pt x="5091" y="15344"/>
                  </a:lnTo>
                  <a:lnTo>
                    <a:pt x="5115" y="15491"/>
                  </a:lnTo>
                  <a:lnTo>
                    <a:pt x="5188" y="15637"/>
                  </a:lnTo>
                  <a:lnTo>
                    <a:pt x="5261" y="15758"/>
                  </a:lnTo>
                  <a:lnTo>
                    <a:pt x="5358" y="15880"/>
                  </a:lnTo>
                  <a:lnTo>
                    <a:pt x="5480" y="15953"/>
                  </a:lnTo>
                  <a:lnTo>
                    <a:pt x="5626" y="16026"/>
                  </a:lnTo>
                  <a:lnTo>
                    <a:pt x="5748" y="16075"/>
                  </a:lnTo>
                  <a:lnTo>
                    <a:pt x="5919" y="16075"/>
                  </a:lnTo>
                  <a:lnTo>
                    <a:pt x="5919" y="16075"/>
                  </a:lnTo>
                  <a:lnTo>
                    <a:pt x="6040" y="16075"/>
                  </a:lnTo>
                  <a:lnTo>
                    <a:pt x="6040" y="16075"/>
                  </a:lnTo>
                  <a:lnTo>
                    <a:pt x="6211" y="16026"/>
                  </a:lnTo>
                  <a:lnTo>
                    <a:pt x="6357" y="15953"/>
                  </a:lnTo>
                  <a:lnTo>
                    <a:pt x="6479" y="15856"/>
                  </a:lnTo>
                  <a:lnTo>
                    <a:pt x="6576" y="15710"/>
                  </a:lnTo>
                  <a:lnTo>
                    <a:pt x="6674" y="15564"/>
                  </a:lnTo>
                  <a:lnTo>
                    <a:pt x="6722" y="15418"/>
                  </a:lnTo>
                  <a:lnTo>
                    <a:pt x="6747" y="15247"/>
                  </a:lnTo>
                  <a:lnTo>
                    <a:pt x="6747" y="15077"/>
                  </a:lnTo>
                  <a:lnTo>
                    <a:pt x="6747" y="15077"/>
                  </a:lnTo>
                  <a:lnTo>
                    <a:pt x="6601" y="13128"/>
                  </a:lnTo>
                  <a:lnTo>
                    <a:pt x="6333" y="8890"/>
                  </a:lnTo>
                  <a:lnTo>
                    <a:pt x="6187" y="6601"/>
                  </a:lnTo>
                  <a:lnTo>
                    <a:pt x="6089" y="4604"/>
                  </a:lnTo>
                  <a:lnTo>
                    <a:pt x="6040" y="3167"/>
                  </a:lnTo>
                  <a:lnTo>
                    <a:pt x="6040" y="2753"/>
                  </a:lnTo>
                  <a:lnTo>
                    <a:pt x="6040" y="2582"/>
                  </a:lnTo>
                  <a:lnTo>
                    <a:pt x="6040" y="2582"/>
                  </a:lnTo>
                  <a:lnTo>
                    <a:pt x="6065" y="2582"/>
                  </a:lnTo>
                  <a:lnTo>
                    <a:pt x="6089" y="2582"/>
                  </a:lnTo>
                  <a:lnTo>
                    <a:pt x="6138" y="2680"/>
                  </a:lnTo>
                  <a:lnTo>
                    <a:pt x="6235" y="2996"/>
                  </a:lnTo>
                  <a:lnTo>
                    <a:pt x="6381" y="3484"/>
                  </a:lnTo>
                  <a:lnTo>
                    <a:pt x="6503" y="4117"/>
                  </a:lnTo>
                  <a:lnTo>
                    <a:pt x="6625" y="4823"/>
                  </a:lnTo>
                  <a:lnTo>
                    <a:pt x="6722" y="5554"/>
                  </a:lnTo>
                  <a:lnTo>
                    <a:pt x="6795" y="6260"/>
                  </a:lnTo>
                  <a:lnTo>
                    <a:pt x="6820" y="6869"/>
                  </a:lnTo>
                  <a:lnTo>
                    <a:pt x="6820" y="6869"/>
                  </a:lnTo>
                  <a:lnTo>
                    <a:pt x="6844" y="7015"/>
                  </a:lnTo>
                  <a:lnTo>
                    <a:pt x="6869" y="7161"/>
                  </a:lnTo>
                  <a:lnTo>
                    <a:pt x="6917" y="7307"/>
                  </a:lnTo>
                  <a:lnTo>
                    <a:pt x="6990" y="7405"/>
                  </a:lnTo>
                  <a:lnTo>
                    <a:pt x="7088" y="7502"/>
                  </a:lnTo>
                  <a:lnTo>
                    <a:pt x="7209" y="7575"/>
                  </a:lnTo>
                  <a:lnTo>
                    <a:pt x="7331" y="7624"/>
                  </a:lnTo>
                  <a:lnTo>
                    <a:pt x="7477" y="7648"/>
                  </a:lnTo>
                  <a:lnTo>
                    <a:pt x="7477" y="7648"/>
                  </a:lnTo>
                  <a:lnTo>
                    <a:pt x="7624" y="7624"/>
                  </a:lnTo>
                  <a:lnTo>
                    <a:pt x="7745" y="7575"/>
                  </a:lnTo>
                  <a:lnTo>
                    <a:pt x="7867" y="7502"/>
                  </a:lnTo>
                  <a:lnTo>
                    <a:pt x="7964" y="7405"/>
                  </a:lnTo>
                  <a:lnTo>
                    <a:pt x="8038" y="7307"/>
                  </a:lnTo>
                  <a:lnTo>
                    <a:pt x="8086" y="7161"/>
                  </a:lnTo>
                  <a:lnTo>
                    <a:pt x="8111" y="7015"/>
                  </a:lnTo>
                  <a:lnTo>
                    <a:pt x="8135" y="6869"/>
                  </a:lnTo>
                  <a:lnTo>
                    <a:pt x="8135" y="6869"/>
                  </a:lnTo>
                  <a:lnTo>
                    <a:pt x="8111" y="5505"/>
                  </a:lnTo>
                  <a:lnTo>
                    <a:pt x="8086" y="4872"/>
                  </a:lnTo>
                  <a:lnTo>
                    <a:pt x="8038" y="4287"/>
                  </a:lnTo>
                  <a:lnTo>
                    <a:pt x="7964" y="3703"/>
                  </a:lnTo>
                  <a:lnTo>
                    <a:pt x="7867" y="3167"/>
                  </a:lnTo>
                  <a:lnTo>
                    <a:pt x="7745" y="2656"/>
                  </a:lnTo>
                  <a:lnTo>
                    <a:pt x="7599" y="2168"/>
                  </a:lnTo>
                  <a:lnTo>
                    <a:pt x="7404" y="1754"/>
                  </a:lnTo>
                  <a:lnTo>
                    <a:pt x="7185" y="1365"/>
                  </a:lnTo>
                  <a:lnTo>
                    <a:pt x="7063" y="1170"/>
                  </a:lnTo>
                  <a:lnTo>
                    <a:pt x="6917" y="999"/>
                  </a:lnTo>
                  <a:lnTo>
                    <a:pt x="6771" y="853"/>
                  </a:lnTo>
                  <a:lnTo>
                    <a:pt x="6625" y="707"/>
                  </a:lnTo>
                  <a:lnTo>
                    <a:pt x="6454" y="561"/>
                  </a:lnTo>
                  <a:lnTo>
                    <a:pt x="6260" y="439"/>
                  </a:lnTo>
                  <a:lnTo>
                    <a:pt x="6065" y="342"/>
                  </a:lnTo>
                  <a:lnTo>
                    <a:pt x="5870" y="244"/>
                  </a:lnTo>
                  <a:lnTo>
                    <a:pt x="5651" y="171"/>
                  </a:lnTo>
                  <a:lnTo>
                    <a:pt x="5407" y="98"/>
                  </a:lnTo>
                  <a:lnTo>
                    <a:pt x="5164" y="50"/>
                  </a:lnTo>
                  <a:lnTo>
                    <a:pt x="4896" y="1"/>
                  </a:lnTo>
                  <a:lnTo>
                    <a:pt x="4896" y="1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8" name="Google Shape;598;p40"/>
            <p:cNvSpPr/>
            <p:nvPr/>
          </p:nvSpPr>
          <p:spPr>
            <a:xfrm>
              <a:off x="3443425" y="2267500"/>
              <a:ext cx="85275" cy="93775"/>
            </a:xfrm>
            <a:custGeom>
              <a:rect b="b" l="l" r="r" t="t"/>
              <a:pathLst>
                <a:path extrusionOk="0" fill="none" h="3751" w="3411">
                  <a:moveTo>
                    <a:pt x="1" y="1705"/>
                  </a:moveTo>
                  <a:lnTo>
                    <a:pt x="1" y="1705"/>
                  </a:lnTo>
                  <a:lnTo>
                    <a:pt x="1" y="1510"/>
                  </a:lnTo>
                  <a:lnTo>
                    <a:pt x="25" y="1315"/>
                  </a:lnTo>
                  <a:lnTo>
                    <a:pt x="74" y="1145"/>
                  </a:lnTo>
                  <a:lnTo>
                    <a:pt x="123" y="999"/>
                  </a:lnTo>
                  <a:lnTo>
                    <a:pt x="196" y="852"/>
                  </a:lnTo>
                  <a:lnTo>
                    <a:pt x="293" y="706"/>
                  </a:lnTo>
                  <a:lnTo>
                    <a:pt x="391" y="585"/>
                  </a:lnTo>
                  <a:lnTo>
                    <a:pt x="488" y="463"/>
                  </a:lnTo>
                  <a:lnTo>
                    <a:pt x="610" y="341"/>
                  </a:lnTo>
                  <a:lnTo>
                    <a:pt x="756" y="268"/>
                  </a:lnTo>
                  <a:lnTo>
                    <a:pt x="902" y="171"/>
                  </a:lnTo>
                  <a:lnTo>
                    <a:pt x="1048" y="122"/>
                  </a:lnTo>
                  <a:lnTo>
                    <a:pt x="1194" y="49"/>
                  </a:lnTo>
                  <a:lnTo>
                    <a:pt x="1365" y="24"/>
                  </a:lnTo>
                  <a:lnTo>
                    <a:pt x="1535" y="0"/>
                  </a:lnTo>
                  <a:lnTo>
                    <a:pt x="1706" y="0"/>
                  </a:lnTo>
                  <a:lnTo>
                    <a:pt x="1706" y="0"/>
                  </a:lnTo>
                  <a:lnTo>
                    <a:pt x="1876" y="0"/>
                  </a:lnTo>
                  <a:lnTo>
                    <a:pt x="2047" y="24"/>
                  </a:lnTo>
                  <a:lnTo>
                    <a:pt x="2217" y="49"/>
                  </a:lnTo>
                  <a:lnTo>
                    <a:pt x="2363" y="122"/>
                  </a:lnTo>
                  <a:lnTo>
                    <a:pt x="2509" y="171"/>
                  </a:lnTo>
                  <a:lnTo>
                    <a:pt x="2656" y="268"/>
                  </a:lnTo>
                  <a:lnTo>
                    <a:pt x="2802" y="341"/>
                  </a:lnTo>
                  <a:lnTo>
                    <a:pt x="2923" y="463"/>
                  </a:lnTo>
                  <a:lnTo>
                    <a:pt x="3021" y="585"/>
                  </a:lnTo>
                  <a:lnTo>
                    <a:pt x="3118" y="706"/>
                  </a:lnTo>
                  <a:lnTo>
                    <a:pt x="3216" y="852"/>
                  </a:lnTo>
                  <a:lnTo>
                    <a:pt x="3289" y="999"/>
                  </a:lnTo>
                  <a:lnTo>
                    <a:pt x="3337" y="1145"/>
                  </a:lnTo>
                  <a:lnTo>
                    <a:pt x="3386" y="1315"/>
                  </a:lnTo>
                  <a:lnTo>
                    <a:pt x="3411" y="1510"/>
                  </a:lnTo>
                  <a:lnTo>
                    <a:pt x="3411" y="1705"/>
                  </a:lnTo>
                  <a:lnTo>
                    <a:pt x="3411" y="1705"/>
                  </a:lnTo>
                  <a:lnTo>
                    <a:pt x="3411" y="1900"/>
                  </a:lnTo>
                  <a:lnTo>
                    <a:pt x="3386" y="2095"/>
                  </a:lnTo>
                  <a:lnTo>
                    <a:pt x="3337" y="2265"/>
                  </a:lnTo>
                  <a:lnTo>
                    <a:pt x="3289" y="2460"/>
                  </a:lnTo>
                  <a:lnTo>
                    <a:pt x="3216" y="2630"/>
                  </a:lnTo>
                  <a:lnTo>
                    <a:pt x="3118" y="2801"/>
                  </a:lnTo>
                  <a:lnTo>
                    <a:pt x="3021" y="2971"/>
                  </a:lnTo>
                  <a:lnTo>
                    <a:pt x="2923" y="3117"/>
                  </a:lnTo>
                  <a:lnTo>
                    <a:pt x="2802" y="3264"/>
                  </a:lnTo>
                  <a:lnTo>
                    <a:pt x="2656" y="3385"/>
                  </a:lnTo>
                  <a:lnTo>
                    <a:pt x="2509" y="3483"/>
                  </a:lnTo>
                  <a:lnTo>
                    <a:pt x="2363" y="3580"/>
                  </a:lnTo>
                  <a:lnTo>
                    <a:pt x="2217" y="3653"/>
                  </a:lnTo>
                  <a:lnTo>
                    <a:pt x="2047" y="3702"/>
                  </a:lnTo>
                  <a:lnTo>
                    <a:pt x="1876" y="3751"/>
                  </a:lnTo>
                  <a:lnTo>
                    <a:pt x="1706" y="3751"/>
                  </a:lnTo>
                  <a:lnTo>
                    <a:pt x="1706" y="3751"/>
                  </a:lnTo>
                  <a:lnTo>
                    <a:pt x="1535" y="3751"/>
                  </a:lnTo>
                  <a:lnTo>
                    <a:pt x="1365" y="3702"/>
                  </a:lnTo>
                  <a:lnTo>
                    <a:pt x="1194" y="3653"/>
                  </a:lnTo>
                  <a:lnTo>
                    <a:pt x="1048" y="3580"/>
                  </a:lnTo>
                  <a:lnTo>
                    <a:pt x="902" y="3483"/>
                  </a:lnTo>
                  <a:lnTo>
                    <a:pt x="756" y="3385"/>
                  </a:lnTo>
                  <a:lnTo>
                    <a:pt x="610" y="3264"/>
                  </a:lnTo>
                  <a:lnTo>
                    <a:pt x="488" y="3117"/>
                  </a:lnTo>
                  <a:lnTo>
                    <a:pt x="391" y="2971"/>
                  </a:lnTo>
                  <a:lnTo>
                    <a:pt x="293" y="2801"/>
                  </a:lnTo>
                  <a:lnTo>
                    <a:pt x="196" y="2630"/>
                  </a:lnTo>
                  <a:lnTo>
                    <a:pt x="123" y="2460"/>
                  </a:lnTo>
                  <a:lnTo>
                    <a:pt x="74" y="2265"/>
                  </a:lnTo>
                  <a:lnTo>
                    <a:pt x="25" y="2095"/>
                  </a:lnTo>
                  <a:lnTo>
                    <a:pt x="1" y="1900"/>
                  </a:lnTo>
                  <a:lnTo>
                    <a:pt x="1" y="1705"/>
                  </a:lnTo>
                  <a:lnTo>
                    <a:pt x="1" y="1705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9" name="Google Shape;599;p40"/>
          <p:cNvGrpSpPr/>
          <p:nvPr/>
        </p:nvGrpSpPr>
        <p:grpSpPr>
          <a:xfrm>
            <a:off x="3588312" y="2046139"/>
            <a:ext cx="119131" cy="270427"/>
            <a:chOff x="4747025" y="2332025"/>
            <a:chExt cx="166850" cy="378750"/>
          </a:xfrm>
        </p:grpSpPr>
        <p:sp>
          <p:nvSpPr>
            <p:cNvPr id="600" name="Google Shape;600;p40"/>
            <p:cNvSpPr/>
            <p:nvPr/>
          </p:nvSpPr>
          <p:spPr>
            <a:xfrm>
              <a:off x="4747025" y="2427025"/>
              <a:ext cx="166850" cy="283750"/>
            </a:xfrm>
            <a:custGeom>
              <a:rect b="b" l="l" r="r" t="t"/>
              <a:pathLst>
                <a:path extrusionOk="0" fill="none" h="11350" w="6674">
                  <a:moveTo>
                    <a:pt x="4019" y="0"/>
                  </a:moveTo>
                  <a:lnTo>
                    <a:pt x="4019" y="0"/>
                  </a:lnTo>
                  <a:lnTo>
                    <a:pt x="3873" y="73"/>
                  </a:lnTo>
                  <a:lnTo>
                    <a:pt x="3703" y="122"/>
                  </a:lnTo>
                  <a:lnTo>
                    <a:pt x="3508" y="171"/>
                  </a:lnTo>
                  <a:lnTo>
                    <a:pt x="3337" y="171"/>
                  </a:lnTo>
                  <a:lnTo>
                    <a:pt x="3337" y="171"/>
                  </a:lnTo>
                  <a:lnTo>
                    <a:pt x="3167" y="171"/>
                  </a:lnTo>
                  <a:lnTo>
                    <a:pt x="2996" y="146"/>
                  </a:lnTo>
                  <a:lnTo>
                    <a:pt x="2826" y="73"/>
                  </a:lnTo>
                  <a:lnTo>
                    <a:pt x="2655" y="24"/>
                  </a:lnTo>
                  <a:lnTo>
                    <a:pt x="2655" y="24"/>
                  </a:lnTo>
                  <a:lnTo>
                    <a:pt x="2412" y="24"/>
                  </a:lnTo>
                  <a:lnTo>
                    <a:pt x="2168" y="97"/>
                  </a:lnTo>
                  <a:lnTo>
                    <a:pt x="1949" y="171"/>
                  </a:lnTo>
                  <a:lnTo>
                    <a:pt x="1706" y="317"/>
                  </a:lnTo>
                  <a:lnTo>
                    <a:pt x="1486" y="487"/>
                  </a:lnTo>
                  <a:lnTo>
                    <a:pt x="1243" y="682"/>
                  </a:lnTo>
                  <a:lnTo>
                    <a:pt x="1048" y="926"/>
                  </a:lnTo>
                  <a:lnTo>
                    <a:pt x="853" y="1193"/>
                  </a:lnTo>
                  <a:lnTo>
                    <a:pt x="658" y="1510"/>
                  </a:lnTo>
                  <a:lnTo>
                    <a:pt x="512" y="1851"/>
                  </a:lnTo>
                  <a:lnTo>
                    <a:pt x="366" y="2216"/>
                  </a:lnTo>
                  <a:lnTo>
                    <a:pt x="244" y="2630"/>
                  </a:lnTo>
                  <a:lnTo>
                    <a:pt x="123" y="3093"/>
                  </a:lnTo>
                  <a:lnTo>
                    <a:pt x="49" y="3580"/>
                  </a:lnTo>
                  <a:lnTo>
                    <a:pt x="1" y="4092"/>
                  </a:lnTo>
                  <a:lnTo>
                    <a:pt x="1" y="4652"/>
                  </a:lnTo>
                  <a:lnTo>
                    <a:pt x="1" y="4652"/>
                  </a:lnTo>
                  <a:lnTo>
                    <a:pt x="1" y="4774"/>
                  </a:lnTo>
                  <a:lnTo>
                    <a:pt x="25" y="4895"/>
                  </a:lnTo>
                  <a:lnTo>
                    <a:pt x="74" y="4993"/>
                  </a:lnTo>
                  <a:lnTo>
                    <a:pt x="147" y="5090"/>
                  </a:lnTo>
                  <a:lnTo>
                    <a:pt x="220" y="5163"/>
                  </a:lnTo>
                  <a:lnTo>
                    <a:pt x="317" y="5236"/>
                  </a:lnTo>
                  <a:lnTo>
                    <a:pt x="415" y="5261"/>
                  </a:lnTo>
                  <a:lnTo>
                    <a:pt x="537" y="5285"/>
                  </a:lnTo>
                  <a:lnTo>
                    <a:pt x="537" y="5285"/>
                  </a:lnTo>
                  <a:lnTo>
                    <a:pt x="658" y="5261"/>
                  </a:lnTo>
                  <a:lnTo>
                    <a:pt x="756" y="5236"/>
                  </a:lnTo>
                  <a:lnTo>
                    <a:pt x="853" y="5163"/>
                  </a:lnTo>
                  <a:lnTo>
                    <a:pt x="926" y="5090"/>
                  </a:lnTo>
                  <a:lnTo>
                    <a:pt x="999" y="4993"/>
                  </a:lnTo>
                  <a:lnTo>
                    <a:pt x="1024" y="4895"/>
                  </a:lnTo>
                  <a:lnTo>
                    <a:pt x="1048" y="4774"/>
                  </a:lnTo>
                  <a:lnTo>
                    <a:pt x="1072" y="4652"/>
                  </a:lnTo>
                  <a:lnTo>
                    <a:pt x="1072" y="4652"/>
                  </a:lnTo>
                  <a:lnTo>
                    <a:pt x="1097" y="4189"/>
                  </a:lnTo>
                  <a:lnTo>
                    <a:pt x="1145" y="3726"/>
                  </a:lnTo>
                  <a:lnTo>
                    <a:pt x="1218" y="3312"/>
                  </a:lnTo>
                  <a:lnTo>
                    <a:pt x="1316" y="2923"/>
                  </a:lnTo>
                  <a:lnTo>
                    <a:pt x="1438" y="2582"/>
                  </a:lnTo>
                  <a:lnTo>
                    <a:pt x="1535" y="2338"/>
                  </a:lnTo>
                  <a:lnTo>
                    <a:pt x="1633" y="2168"/>
                  </a:lnTo>
                  <a:lnTo>
                    <a:pt x="1681" y="2143"/>
                  </a:lnTo>
                  <a:lnTo>
                    <a:pt x="1706" y="2143"/>
                  </a:lnTo>
                  <a:lnTo>
                    <a:pt x="1706" y="2143"/>
                  </a:lnTo>
                  <a:lnTo>
                    <a:pt x="1730" y="2241"/>
                  </a:lnTo>
                  <a:lnTo>
                    <a:pt x="1730" y="2509"/>
                  </a:lnTo>
                  <a:lnTo>
                    <a:pt x="1681" y="3483"/>
                  </a:lnTo>
                  <a:lnTo>
                    <a:pt x="1608" y="4822"/>
                  </a:lnTo>
                  <a:lnTo>
                    <a:pt x="1486" y="6357"/>
                  </a:lnTo>
                  <a:lnTo>
                    <a:pt x="1243" y="9231"/>
                  </a:lnTo>
                  <a:lnTo>
                    <a:pt x="1145" y="10521"/>
                  </a:lnTo>
                  <a:lnTo>
                    <a:pt x="1145" y="10521"/>
                  </a:lnTo>
                  <a:lnTo>
                    <a:pt x="1145" y="10668"/>
                  </a:lnTo>
                  <a:lnTo>
                    <a:pt x="1145" y="10814"/>
                  </a:lnTo>
                  <a:lnTo>
                    <a:pt x="1194" y="10935"/>
                  </a:lnTo>
                  <a:lnTo>
                    <a:pt x="1267" y="11057"/>
                  </a:lnTo>
                  <a:lnTo>
                    <a:pt x="1340" y="11155"/>
                  </a:lnTo>
                  <a:lnTo>
                    <a:pt x="1462" y="11252"/>
                  </a:lnTo>
                  <a:lnTo>
                    <a:pt x="1584" y="11325"/>
                  </a:lnTo>
                  <a:lnTo>
                    <a:pt x="1706" y="11349"/>
                  </a:lnTo>
                  <a:lnTo>
                    <a:pt x="1706" y="11349"/>
                  </a:lnTo>
                  <a:lnTo>
                    <a:pt x="1827" y="11349"/>
                  </a:lnTo>
                  <a:lnTo>
                    <a:pt x="1827" y="11349"/>
                  </a:lnTo>
                  <a:lnTo>
                    <a:pt x="1949" y="11349"/>
                  </a:lnTo>
                  <a:lnTo>
                    <a:pt x="2071" y="11325"/>
                  </a:lnTo>
                  <a:lnTo>
                    <a:pt x="2168" y="11252"/>
                  </a:lnTo>
                  <a:lnTo>
                    <a:pt x="2266" y="11179"/>
                  </a:lnTo>
                  <a:lnTo>
                    <a:pt x="2339" y="11106"/>
                  </a:lnTo>
                  <a:lnTo>
                    <a:pt x="2412" y="11008"/>
                  </a:lnTo>
                  <a:lnTo>
                    <a:pt x="2461" y="10887"/>
                  </a:lnTo>
                  <a:lnTo>
                    <a:pt x="2509" y="10765"/>
                  </a:lnTo>
                  <a:lnTo>
                    <a:pt x="3045" y="7014"/>
                  </a:lnTo>
                  <a:lnTo>
                    <a:pt x="3045" y="7014"/>
                  </a:lnTo>
                  <a:lnTo>
                    <a:pt x="3045" y="6966"/>
                  </a:lnTo>
                  <a:lnTo>
                    <a:pt x="3094" y="6868"/>
                  </a:lnTo>
                  <a:lnTo>
                    <a:pt x="3143" y="6819"/>
                  </a:lnTo>
                  <a:lnTo>
                    <a:pt x="3191" y="6771"/>
                  </a:lnTo>
                  <a:lnTo>
                    <a:pt x="3264" y="6746"/>
                  </a:lnTo>
                  <a:lnTo>
                    <a:pt x="3337" y="6722"/>
                  </a:lnTo>
                  <a:lnTo>
                    <a:pt x="3337" y="6722"/>
                  </a:lnTo>
                  <a:lnTo>
                    <a:pt x="3410" y="6746"/>
                  </a:lnTo>
                  <a:lnTo>
                    <a:pt x="3484" y="6771"/>
                  </a:lnTo>
                  <a:lnTo>
                    <a:pt x="3532" y="6819"/>
                  </a:lnTo>
                  <a:lnTo>
                    <a:pt x="3581" y="6868"/>
                  </a:lnTo>
                  <a:lnTo>
                    <a:pt x="3630" y="6966"/>
                  </a:lnTo>
                  <a:lnTo>
                    <a:pt x="3630" y="7014"/>
                  </a:lnTo>
                  <a:lnTo>
                    <a:pt x="4165" y="10765"/>
                  </a:lnTo>
                  <a:lnTo>
                    <a:pt x="4165" y="10765"/>
                  </a:lnTo>
                  <a:lnTo>
                    <a:pt x="4214" y="10887"/>
                  </a:lnTo>
                  <a:lnTo>
                    <a:pt x="4263" y="11008"/>
                  </a:lnTo>
                  <a:lnTo>
                    <a:pt x="4336" y="11106"/>
                  </a:lnTo>
                  <a:lnTo>
                    <a:pt x="4409" y="11179"/>
                  </a:lnTo>
                  <a:lnTo>
                    <a:pt x="4506" y="11252"/>
                  </a:lnTo>
                  <a:lnTo>
                    <a:pt x="4604" y="11325"/>
                  </a:lnTo>
                  <a:lnTo>
                    <a:pt x="4726" y="11349"/>
                  </a:lnTo>
                  <a:lnTo>
                    <a:pt x="4847" y="11349"/>
                  </a:lnTo>
                  <a:lnTo>
                    <a:pt x="4847" y="11349"/>
                  </a:lnTo>
                  <a:lnTo>
                    <a:pt x="4969" y="11349"/>
                  </a:lnTo>
                  <a:lnTo>
                    <a:pt x="4969" y="11349"/>
                  </a:lnTo>
                  <a:lnTo>
                    <a:pt x="5091" y="11325"/>
                  </a:lnTo>
                  <a:lnTo>
                    <a:pt x="5213" y="11252"/>
                  </a:lnTo>
                  <a:lnTo>
                    <a:pt x="5334" y="11155"/>
                  </a:lnTo>
                  <a:lnTo>
                    <a:pt x="5408" y="11057"/>
                  </a:lnTo>
                  <a:lnTo>
                    <a:pt x="5481" y="10935"/>
                  </a:lnTo>
                  <a:lnTo>
                    <a:pt x="5529" y="10814"/>
                  </a:lnTo>
                  <a:lnTo>
                    <a:pt x="5529" y="10668"/>
                  </a:lnTo>
                  <a:lnTo>
                    <a:pt x="5529" y="10521"/>
                  </a:lnTo>
                  <a:lnTo>
                    <a:pt x="5529" y="10521"/>
                  </a:lnTo>
                  <a:lnTo>
                    <a:pt x="5188" y="6381"/>
                  </a:lnTo>
                  <a:lnTo>
                    <a:pt x="4994" y="3507"/>
                  </a:lnTo>
                  <a:lnTo>
                    <a:pt x="4945" y="2533"/>
                  </a:lnTo>
                  <a:lnTo>
                    <a:pt x="4945" y="2241"/>
                  </a:lnTo>
                  <a:lnTo>
                    <a:pt x="4969" y="2143"/>
                  </a:lnTo>
                  <a:lnTo>
                    <a:pt x="4969" y="2143"/>
                  </a:lnTo>
                  <a:lnTo>
                    <a:pt x="4994" y="2143"/>
                  </a:lnTo>
                  <a:lnTo>
                    <a:pt x="5042" y="2168"/>
                  </a:lnTo>
                  <a:lnTo>
                    <a:pt x="5140" y="2314"/>
                  </a:lnTo>
                  <a:lnTo>
                    <a:pt x="5237" y="2557"/>
                  </a:lnTo>
                  <a:lnTo>
                    <a:pt x="5334" y="2898"/>
                  </a:lnTo>
                  <a:lnTo>
                    <a:pt x="5432" y="3288"/>
                  </a:lnTo>
                  <a:lnTo>
                    <a:pt x="5529" y="3726"/>
                  </a:lnTo>
                  <a:lnTo>
                    <a:pt x="5578" y="4189"/>
                  </a:lnTo>
                  <a:lnTo>
                    <a:pt x="5602" y="4652"/>
                  </a:lnTo>
                  <a:lnTo>
                    <a:pt x="5602" y="4652"/>
                  </a:lnTo>
                  <a:lnTo>
                    <a:pt x="5627" y="4774"/>
                  </a:lnTo>
                  <a:lnTo>
                    <a:pt x="5651" y="4895"/>
                  </a:lnTo>
                  <a:lnTo>
                    <a:pt x="5675" y="4993"/>
                  </a:lnTo>
                  <a:lnTo>
                    <a:pt x="5749" y="5090"/>
                  </a:lnTo>
                  <a:lnTo>
                    <a:pt x="5822" y="5163"/>
                  </a:lnTo>
                  <a:lnTo>
                    <a:pt x="5919" y="5236"/>
                  </a:lnTo>
                  <a:lnTo>
                    <a:pt x="6016" y="5261"/>
                  </a:lnTo>
                  <a:lnTo>
                    <a:pt x="6138" y="5285"/>
                  </a:lnTo>
                  <a:lnTo>
                    <a:pt x="6138" y="5285"/>
                  </a:lnTo>
                  <a:lnTo>
                    <a:pt x="6260" y="5261"/>
                  </a:lnTo>
                  <a:lnTo>
                    <a:pt x="6357" y="5236"/>
                  </a:lnTo>
                  <a:lnTo>
                    <a:pt x="6455" y="5163"/>
                  </a:lnTo>
                  <a:lnTo>
                    <a:pt x="6528" y="5090"/>
                  </a:lnTo>
                  <a:lnTo>
                    <a:pt x="6601" y="4993"/>
                  </a:lnTo>
                  <a:lnTo>
                    <a:pt x="6650" y="4895"/>
                  </a:lnTo>
                  <a:lnTo>
                    <a:pt x="6674" y="4774"/>
                  </a:lnTo>
                  <a:lnTo>
                    <a:pt x="6674" y="4652"/>
                  </a:lnTo>
                  <a:lnTo>
                    <a:pt x="6674" y="4652"/>
                  </a:lnTo>
                  <a:lnTo>
                    <a:pt x="6674" y="4092"/>
                  </a:lnTo>
                  <a:lnTo>
                    <a:pt x="6625" y="3556"/>
                  </a:lnTo>
                  <a:lnTo>
                    <a:pt x="6552" y="3069"/>
                  </a:lnTo>
                  <a:lnTo>
                    <a:pt x="6455" y="2630"/>
                  </a:lnTo>
                  <a:lnTo>
                    <a:pt x="6357" y="2216"/>
                  </a:lnTo>
                  <a:lnTo>
                    <a:pt x="6211" y="1827"/>
                  </a:lnTo>
                  <a:lnTo>
                    <a:pt x="6065" y="1486"/>
                  </a:lnTo>
                  <a:lnTo>
                    <a:pt x="5895" y="1169"/>
                  </a:lnTo>
                  <a:lnTo>
                    <a:pt x="5700" y="901"/>
                  </a:lnTo>
                  <a:lnTo>
                    <a:pt x="5505" y="658"/>
                  </a:lnTo>
                  <a:lnTo>
                    <a:pt x="5286" y="463"/>
                  </a:lnTo>
                  <a:lnTo>
                    <a:pt x="5042" y="292"/>
                  </a:lnTo>
                  <a:lnTo>
                    <a:pt x="4799" y="171"/>
                  </a:lnTo>
                  <a:lnTo>
                    <a:pt x="4555" y="73"/>
                  </a:lnTo>
                  <a:lnTo>
                    <a:pt x="4287" y="24"/>
                  </a:lnTo>
                  <a:lnTo>
                    <a:pt x="4019" y="0"/>
                  </a:lnTo>
                  <a:lnTo>
                    <a:pt x="4019" y="0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1" name="Google Shape;601;p40"/>
            <p:cNvSpPr/>
            <p:nvPr/>
          </p:nvSpPr>
          <p:spPr>
            <a:xfrm>
              <a:off x="4792100" y="2332025"/>
              <a:ext cx="76725" cy="84050"/>
            </a:xfrm>
            <a:custGeom>
              <a:rect b="b" l="l" r="r" t="t"/>
              <a:pathLst>
                <a:path extrusionOk="0" fill="none" h="3362" w="3069">
                  <a:moveTo>
                    <a:pt x="0" y="1511"/>
                  </a:moveTo>
                  <a:lnTo>
                    <a:pt x="0" y="1511"/>
                  </a:lnTo>
                  <a:lnTo>
                    <a:pt x="24" y="1340"/>
                  </a:lnTo>
                  <a:lnTo>
                    <a:pt x="49" y="1170"/>
                  </a:lnTo>
                  <a:lnTo>
                    <a:pt x="73" y="1024"/>
                  </a:lnTo>
                  <a:lnTo>
                    <a:pt x="122" y="877"/>
                  </a:lnTo>
                  <a:lnTo>
                    <a:pt x="195" y="756"/>
                  </a:lnTo>
                  <a:lnTo>
                    <a:pt x="268" y="634"/>
                  </a:lnTo>
                  <a:lnTo>
                    <a:pt x="365" y="512"/>
                  </a:lnTo>
                  <a:lnTo>
                    <a:pt x="463" y="415"/>
                  </a:lnTo>
                  <a:lnTo>
                    <a:pt x="682" y="220"/>
                  </a:lnTo>
                  <a:lnTo>
                    <a:pt x="950" y="98"/>
                  </a:lnTo>
                  <a:lnTo>
                    <a:pt x="1218" y="25"/>
                  </a:lnTo>
                  <a:lnTo>
                    <a:pt x="1534" y="1"/>
                  </a:lnTo>
                  <a:lnTo>
                    <a:pt x="1534" y="1"/>
                  </a:lnTo>
                  <a:lnTo>
                    <a:pt x="1851" y="25"/>
                  </a:lnTo>
                  <a:lnTo>
                    <a:pt x="2119" y="98"/>
                  </a:lnTo>
                  <a:lnTo>
                    <a:pt x="2387" y="220"/>
                  </a:lnTo>
                  <a:lnTo>
                    <a:pt x="2606" y="415"/>
                  </a:lnTo>
                  <a:lnTo>
                    <a:pt x="2703" y="512"/>
                  </a:lnTo>
                  <a:lnTo>
                    <a:pt x="2801" y="634"/>
                  </a:lnTo>
                  <a:lnTo>
                    <a:pt x="2874" y="756"/>
                  </a:lnTo>
                  <a:lnTo>
                    <a:pt x="2947" y="877"/>
                  </a:lnTo>
                  <a:lnTo>
                    <a:pt x="2996" y="1024"/>
                  </a:lnTo>
                  <a:lnTo>
                    <a:pt x="3020" y="1170"/>
                  </a:lnTo>
                  <a:lnTo>
                    <a:pt x="3044" y="1340"/>
                  </a:lnTo>
                  <a:lnTo>
                    <a:pt x="3069" y="1511"/>
                  </a:lnTo>
                  <a:lnTo>
                    <a:pt x="3069" y="1511"/>
                  </a:lnTo>
                  <a:lnTo>
                    <a:pt x="3044" y="1681"/>
                  </a:lnTo>
                  <a:lnTo>
                    <a:pt x="3020" y="1852"/>
                  </a:lnTo>
                  <a:lnTo>
                    <a:pt x="2947" y="2193"/>
                  </a:lnTo>
                  <a:lnTo>
                    <a:pt x="2801" y="2509"/>
                  </a:lnTo>
                  <a:lnTo>
                    <a:pt x="2606" y="2777"/>
                  </a:lnTo>
                  <a:lnTo>
                    <a:pt x="2509" y="2899"/>
                  </a:lnTo>
                  <a:lnTo>
                    <a:pt x="2387" y="3021"/>
                  </a:lnTo>
                  <a:lnTo>
                    <a:pt x="2265" y="3118"/>
                  </a:lnTo>
                  <a:lnTo>
                    <a:pt x="2119" y="3191"/>
                  </a:lnTo>
                  <a:lnTo>
                    <a:pt x="1997" y="3264"/>
                  </a:lnTo>
                  <a:lnTo>
                    <a:pt x="1851" y="3313"/>
                  </a:lnTo>
                  <a:lnTo>
                    <a:pt x="1681" y="3337"/>
                  </a:lnTo>
                  <a:lnTo>
                    <a:pt x="1534" y="3362"/>
                  </a:lnTo>
                  <a:lnTo>
                    <a:pt x="1534" y="3362"/>
                  </a:lnTo>
                  <a:lnTo>
                    <a:pt x="1388" y="3337"/>
                  </a:lnTo>
                  <a:lnTo>
                    <a:pt x="1218" y="3313"/>
                  </a:lnTo>
                  <a:lnTo>
                    <a:pt x="1072" y="3264"/>
                  </a:lnTo>
                  <a:lnTo>
                    <a:pt x="950" y="3191"/>
                  </a:lnTo>
                  <a:lnTo>
                    <a:pt x="804" y="3118"/>
                  </a:lnTo>
                  <a:lnTo>
                    <a:pt x="682" y="3021"/>
                  </a:lnTo>
                  <a:lnTo>
                    <a:pt x="560" y="2899"/>
                  </a:lnTo>
                  <a:lnTo>
                    <a:pt x="463" y="2777"/>
                  </a:lnTo>
                  <a:lnTo>
                    <a:pt x="268" y="2509"/>
                  </a:lnTo>
                  <a:lnTo>
                    <a:pt x="122" y="2193"/>
                  </a:lnTo>
                  <a:lnTo>
                    <a:pt x="49" y="1852"/>
                  </a:lnTo>
                  <a:lnTo>
                    <a:pt x="24" y="1681"/>
                  </a:lnTo>
                  <a:lnTo>
                    <a:pt x="0" y="1511"/>
                  </a:lnTo>
                  <a:lnTo>
                    <a:pt x="0" y="1511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2" name="Google Shape;602;p40"/>
          <p:cNvGrpSpPr/>
          <p:nvPr/>
        </p:nvGrpSpPr>
        <p:grpSpPr>
          <a:xfrm>
            <a:off x="3106201" y="2001799"/>
            <a:ext cx="123468" cy="359106"/>
            <a:chOff x="4071800" y="2269925"/>
            <a:chExt cx="172925" cy="502950"/>
          </a:xfrm>
        </p:grpSpPr>
        <p:sp>
          <p:nvSpPr>
            <p:cNvPr id="603" name="Google Shape;603;p40"/>
            <p:cNvSpPr/>
            <p:nvPr/>
          </p:nvSpPr>
          <p:spPr>
            <a:xfrm>
              <a:off x="4118075" y="2269925"/>
              <a:ext cx="80375" cy="91350"/>
            </a:xfrm>
            <a:custGeom>
              <a:rect b="b" l="l" r="r" t="t"/>
              <a:pathLst>
                <a:path extrusionOk="0" fill="none" h="3654" w="3215">
                  <a:moveTo>
                    <a:pt x="0" y="1657"/>
                  </a:moveTo>
                  <a:lnTo>
                    <a:pt x="0" y="1657"/>
                  </a:lnTo>
                  <a:lnTo>
                    <a:pt x="0" y="1462"/>
                  </a:lnTo>
                  <a:lnTo>
                    <a:pt x="24" y="1291"/>
                  </a:lnTo>
                  <a:lnTo>
                    <a:pt x="73" y="1121"/>
                  </a:lnTo>
                  <a:lnTo>
                    <a:pt x="122" y="975"/>
                  </a:lnTo>
                  <a:lnTo>
                    <a:pt x="195" y="829"/>
                  </a:lnTo>
                  <a:lnTo>
                    <a:pt x="268" y="682"/>
                  </a:lnTo>
                  <a:lnTo>
                    <a:pt x="365" y="561"/>
                  </a:lnTo>
                  <a:lnTo>
                    <a:pt x="463" y="439"/>
                  </a:lnTo>
                  <a:lnTo>
                    <a:pt x="585" y="341"/>
                  </a:lnTo>
                  <a:lnTo>
                    <a:pt x="706" y="244"/>
                  </a:lnTo>
                  <a:lnTo>
                    <a:pt x="853" y="171"/>
                  </a:lnTo>
                  <a:lnTo>
                    <a:pt x="974" y="122"/>
                  </a:lnTo>
                  <a:lnTo>
                    <a:pt x="1120" y="74"/>
                  </a:lnTo>
                  <a:lnTo>
                    <a:pt x="1291" y="25"/>
                  </a:lnTo>
                  <a:lnTo>
                    <a:pt x="1437" y="0"/>
                  </a:lnTo>
                  <a:lnTo>
                    <a:pt x="1608" y="0"/>
                  </a:lnTo>
                  <a:lnTo>
                    <a:pt x="1608" y="0"/>
                  </a:lnTo>
                  <a:lnTo>
                    <a:pt x="1778" y="0"/>
                  </a:lnTo>
                  <a:lnTo>
                    <a:pt x="1924" y="25"/>
                  </a:lnTo>
                  <a:lnTo>
                    <a:pt x="2095" y="74"/>
                  </a:lnTo>
                  <a:lnTo>
                    <a:pt x="2241" y="122"/>
                  </a:lnTo>
                  <a:lnTo>
                    <a:pt x="2363" y="171"/>
                  </a:lnTo>
                  <a:lnTo>
                    <a:pt x="2509" y="244"/>
                  </a:lnTo>
                  <a:lnTo>
                    <a:pt x="2630" y="341"/>
                  </a:lnTo>
                  <a:lnTo>
                    <a:pt x="2752" y="439"/>
                  </a:lnTo>
                  <a:lnTo>
                    <a:pt x="2850" y="561"/>
                  </a:lnTo>
                  <a:lnTo>
                    <a:pt x="2947" y="682"/>
                  </a:lnTo>
                  <a:lnTo>
                    <a:pt x="3020" y="829"/>
                  </a:lnTo>
                  <a:lnTo>
                    <a:pt x="3093" y="975"/>
                  </a:lnTo>
                  <a:lnTo>
                    <a:pt x="3142" y="1121"/>
                  </a:lnTo>
                  <a:lnTo>
                    <a:pt x="3191" y="1291"/>
                  </a:lnTo>
                  <a:lnTo>
                    <a:pt x="3215" y="1462"/>
                  </a:lnTo>
                  <a:lnTo>
                    <a:pt x="3215" y="1657"/>
                  </a:lnTo>
                  <a:lnTo>
                    <a:pt x="3215" y="1657"/>
                  </a:lnTo>
                  <a:lnTo>
                    <a:pt x="3215" y="1827"/>
                  </a:lnTo>
                  <a:lnTo>
                    <a:pt x="3191" y="2022"/>
                  </a:lnTo>
                  <a:lnTo>
                    <a:pt x="3142" y="2217"/>
                  </a:lnTo>
                  <a:lnTo>
                    <a:pt x="3093" y="2387"/>
                  </a:lnTo>
                  <a:lnTo>
                    <a:pt x="3020" y="2558"/>
                  </a:lnTo>
                  <a:lnTo>
                    <a:pt x="2947" y="2728"/>
                  </a:lnTo>
                  <a:lnTo>
                    <a:pt x="2850" y="2874"/>
                  </a:lnTo>
                  <a:lnTo>
                    <a:pt x="2752" y="3020"/>
                  </a:lnTo>
                  <a:lnTo>
                    <a:pt x="2630" y="3167"/>
                  </a:lnTo>
                  <a:lnTo>
                    <a:pt x="2509" y="3288"/>
                  </a:lnTo>
                  <a:lnTo>
                    <a:pt x="2363" y="3386"/>
                  </a:lnTo>
                  <a:lnTo>
                    <a:pt x="2241" y="3483"/>
                  </a:lnTo>
                  <a:lnTo>
                    <a:pt x="2095" y="3556"/>
                  </a:lnTo>
                  <a:lnTo>
                    <a:pt x="1924" y="3605"/>
                  </a:lnTo>
                  <a:lnTo>
                    <a:pt x="1778" y="3629"/>
                  </a:lnTo>
                  <a:lnTo>
                    <a:pt x="1608" y="3654"/>
                  </a:lnTo>
                  <a:lnTo>
                    <a:pt x="1608" y="3654"/>
                  </a:lnTo>
                  <a:lnTo>
                    <a:pt x="1437" y="3629"/>
                  </a:lnTo>
                  <a:lnTo>
                    <a:pt x="1291" y="3605"/>
                  </a:lnTo>
                  <a:lnTo>
                    <a:pt x="1120" y="3556"/>
                  </a:lnTo>
                  <a:lnTo>
                    <a:pt x="974" y="3483"/>
                  </a:lnTo>
                  <a:lnTo>
                    <a:pt x="853" y="3386"/>
                  </a:lnTo>
                  <a:lnTo>
                    <a:pt x="706" y="3288"/>
                  </a:lnTo>
                  <a:lnTo>
                    <a:pt x="585" y="3167"/>
                  </a:lnTo>
                  <a:lnTo>
                    <a:pt x="463" y="3020"/>
                  </a:lnTo>
                  <a:lnTo>
                    <a:pt x="365" y="2874"/>
                  </a:lnTo>
                  <a:lnTo>
                    <a:pt x="268" y="2728"/>
                  </a:lnTo>
                  <a:lnTo>
                    <a:pt x="195" y="2558"/>
                  </a:lnTo>
                  <a:lnTo>
                    <a:pt x="122" y="2387"/>
                  </a:lnTo>
                  <a:lnTo>
                    <a:pt x="73" y="2217"/>
                  </a:lnTo>
                  <a:lnTo>
                    <a:pt x="24" y="2022"/>
                  </a:lnTo>
                  <a:lnTo>
                    <a:pt x="0" y="1827"/>
                  </a:lnTo>
                  <a:lnTo>
                    <a:pt x="0" y="1657"/>
                  </a:lnTo>
                  <a:lnTo>
                    <a:pt x="0" y="1657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4" name="Google Shape;604;p40"/>
            <p:cNvSpPr/>
            <p:nvPr/>
          </p:nvSpPr>
          <p:spPr>
            <a:xfrm>
              <a:off x="4071800" y="2372825"/>
              <a:ext cx="172925" cy="400050"/>
            </a:xfrm>
            <a:custGeom>
              <a:rect b="b" l="l" r="r" t="t"/>
              <a:pathLst>
                <a:path extrusionOk="0" fill="none" h="16002" w="6917">
                  <a:moveTo>
                    <a:pt x="4189" y="0"/>
                  </a:moveTo>
                  <a:lnTo>
                    <a:pt x="4189" y="0"/>
                  </a:lnTo>
                  <a:lnTo>
                    <a:pt x="4019" y="98"/>
                  </a:lnTo>
                  <a:lnTo>
                    <a:pt x="3848" y="147"/>
                  </a:lnTo>
                  <a:lnTo>
                    <a:pt x="3653" y="195"/>
                  </a:lnTo>
                  <a:lnTo>
                    <a:pt x="3459" y="220"/>
                  </a:lnTo>
                  <a:lnTo>
                    <a:pt x="3459" y="220"/>
                  </a:lnTo>
                  <a:lnTo>
                    <a:pt x="3264" y="195"/>
                  </a:lnTo>
                  <a:lnTo>
                    <a:pt x="3069" y="147"/>
                  </a:lnTo>
                  <a:lnTo>
                    <a:pt x="2898" y="98"/>
                  </a:lnTo>
                  <a:lnTo>
                    <a:pt x="2728" y="0"/>
                  </a:lnTo>
                  <a:lnTo>
                    <a:pt x="2728" y="0"/>
                  </a:lnTo>
                  <a:lnTo>
                    <a:pt x="2533" y="49"/>
                  </a:lnTo>
                  <a:lnTo>
                    <a:pt x="2338" y="122"/>
                  </a:lnTo>
                  <a:lnTo>
                    <a:pt x="2168" y="195"/>
                  </a:lnTo>
                  <a:lnTo>
                    <a:pt x="2022" y="293"/>
                  </a:lnTo>
                  <a:lnTo>
                    <a:pt x="1705" y="488"/>
                  </a:lnTo>
                  <a:lnTo>
                    <a:pt x="1437" y="755"/>
                  </a:lnTo>
                  <a:lnTo>
                    <a:pt x="1169" y="1072"/>
                  </a:lnTo>
                  <a:lnTo>
                    <a:pt x="950" y="1413"/>
                  </a:lnTo>
                  <a:lnTo>
                    <a:pt x="755" y="1803"/>
                  </a:lnTo>
                  <a:lnTo>
                    <a:pt x="585" y="2217"/>
                  </a:lnTo>
                  <a:lnTo>
                    <a:pt x="439" y="2704"/>
                  </a:lnTo>
                  <a:lnTo>
                    <a:pt x="317" y="3191"/>
                  </a:lnTo>
                  <a:lnTo>
                    <a:pt x="219" y="3727"/>
                  </a:lnTo>
                  <a:lnTo>
                    <a:pt x="146" y="4311"/>
                  </a:lnTo>
                  <a:lnTo>
                    <a:pt x="73" y="4896"/>
                  </a:lnTo>
                  <a:lnTo>
                    <a:pt x="24" y="5529"/>
                  </a:lnTo>
                  <a:lnTo>
                    <a:pt x="0" y="6187"/>
                  </a:lnTo>
                  <a:lnTo>
                    <a:pt x="0" y="6869"/>
                  </a:lnTo>
                  <a:lnTo>
                    <a:pt x="0" y="6869"/>
                  </a:lnTo>
                  <a:lnTo>
                    <a:pt x="24" y="7015"/>
                  </a:lnTo>
                  <a:lnTo>
                    <a:pt x="49" y="7161"/>
                  </a:lnTo>
                  <a:lnTo>
                    <a:pt x="98" y="7307"/>
                  </a:lnTo>
                  <a:lnTo>
                    <a:pt x="171" y="7404"/>
                  </a:lnTo>
                  <a:lnTo>
                    <a:pt x="244" y="7502"/>
                  </a:lnTo>
                  <a:lnTo>
                    <a:pt x="317" y="7575"/>
                  </a:lnTo>
                  <a:lnTo>
                    <a:pt x="414" y="7624"/>
                  </a:lnTo>
                  <a:lnTo>
                    <a:pt x="487" y="7624"/>
                  </a:lnTo>
                  <a:lnTo>
                    <a:pt x="487" y="7624"/>
                  </a:lnTo>
                  <a:lnTo>
                    <a:pt x="633" y="7624"/>
                  </a:lnTo>
                  <a:lnTo>
                    <a:pt x="731" y="7575"/>
                  </a:lnTo>
                  <a:lnTo>
                    <a:pt x="804" y="7502"/>
                  </a:lnTo>
                  <a:lnTo>
                    <a:pt x="877" y="7404"/>
                  </a:lnTo>
                  <a:lnTo>
                    <a:pt x="926" y="7307"/>
                  </a:lnTo>
                  <a:lnTo>
                    <a:pt x="950" y="7161"/>
                  </a:lnTo>
                  <a:lnTo>
                    <a:pt x="974" y="6869"/>
                  </a:lnTo>
                  <a:lnTo>
                    <a:pt x="974" y="6869"/>
                  </a:lnTo>
                  <a:lnTo>
                    <a:pt x="999" y="6503"/>
                  </a:lnTo>
                  <a:lnTo>
                    <a:pt x="1023" y="6089"/>
                  </a:lnTo>
                  <a:lnTo>
                    <a:pt x="1145" y="5091"/>
                  </a:lnTo>
                  <a:lnTo>
                    <a:pt x="1291" y="4092"/>
                  </a:lnTo>
                  <a:lnTo>
                    <a:pt x="1364" y="3654"/>
                  </a:lnTo>
                  <a:lnTo>
                    <a:pt x="1461" y="3288"/>
                  </a:lnTo>
                  <a:lnTo>
                    <a:pt x="1461" y="3288"/>
                  </a:lnTo>
                  <a:lnTo>
                    <a:pt x="1413" y="3094"/>
                  </a:lnTo>
                  <a:lnTo>
                    <a:pt x="1388" y="2899"/>
                  </a:lnTo>
                  <a:lnTo>
                    <a:pt x="1388" y="2704"/>
                  </a:lnTo>
                  <a:lnTo>
                    <a:pt x="1413" y="2533"/>
                  </a:lnTo>
                  <a:lnTo>
                    <a:pt x="1437" y="2387"/>
                  </a:lnTo>
                  <a:lnTo>
                    <a:pt x="1510" y="2241"/>
                  </a:lnTo>
                  <a:lnTo>
                    <a:pt x="1583" y="2119"/>
                  </a:lnTo>
                  <a:lnTo>
                    <a:pt x="1656" y="2046"/>
                  </a:lnTo>
                  <a:lnTo>
                    <a:pt x="1656" y="2046"/>
                  </a:lnTo>
                  <a:lnTo>
                    <a:pt x="1583" y="2144"/>
                  </a:lnTo>
                  <a:lnTo>
                    <a:pt x="1534" y="2290"/>
                  </a:lnTo>
                  <a:lnTo>
                    <a:pt x="1486" y="2485"/>
                  </a:lnTo>
                  <a:lnTo>
                    <a:pt x="1486" y="2680"/>
                  </a:lnTo>
                  <a:lnTo>
                    <a:pt x="1510" y="2874"/>
                  </a:lnTo>
                  <a:lnTo>
                    <a:pt x="1559" y="3069"/>
                  </a:lnTo>
                  <a:lnTo>
                    <a:pt x="1608" y="3167"/>
                  </a:lnTo>
                  <a:lnTo>
                    <a:pt x="1681" y="3264"/>
                  </a:lnTo>
                  <a:lnTo>
                    <a:pt x="1754" y="3337"/>
                  </a:lnTo>
                  <a:lnTo>
                    <a:pt x="1851" y="3410"/>
                  </a:lnTo>
                  <a:lnTo>
                    <a:pt x="1851" y="3410"/>
                  </a:lnTo>
                  <a:lnTo>
                    <a:pt x="1900" y="3775"/>
                  </a:lnTo>
                  <a:lnTo>
                    <a:pt x="1924" y="3970"/>
                  </a:lnTo>
                  <a:lnTo>
                    <a:pt x="1949" y="4190"/>
                  </a:lnTo>
                  <a:lnTo>
                    <a:pt x="1924" y="4433"/>
                  </a:lnTo>
                  <a:lnTo>
                    <a:pt x="1900" y="4725"/>
                  </a:lnTo>
                  <a:lnTo>
                    <a:pt x="1827" y="5018"/>
                  </a:lnTo>
                  <a:lnTo>
                    <a:pt x="1705" y="5383"/>
                  </a:lnTo>
                  <a:lnTo>
                    <a:pt x="1705" y="5383"/>
                  </a:lnTo>
                  <a:lnTo>
                    <a:pt x="1510" y="5894"/>
                  </a:lnTo>
                  <a:lnTo>
                    <a:pt x="1364" y="6381"/>
                  </a:lnTo>
                  <a:lnTo>
                    <a:pt x="1267" y="6820"/>
                  </a:lnTo>
                  <a:lnTo>
                    <a:pt x="1218" y="7210"/>
                  </a:lnTo>
                  <a:lnTo>
                    <a:pt x="1169" y="7599"/>
                  </a:lnTo>
                  <a:lnTo>
                    <a:pt x="1169" y="7989"/>
                  </a:lnTo>
                  <a:lnTo>
                    <a:pt x="1194" y="8793"/>
                  </a:lnTo>
                  <a:lnTo>
                    <a:pt x="1194" y="8793"/>
                  </a:lnTo>
                  <a:lnTo>
                    <a:pt x="1242" y="9962"/>
                  </a:lnTo>
                  <a:lnTo>
                    <a:pt x="1291" y="11131"/>
                  </a:lnTo>
                  <a:lnTo>
                    <a:pt x="1315" y="13201"/>
                  </a:lnTo>
                  <a:lnTo>
                    <a:pt x="1340" y="14686"/>
                  </a:lnTo>
                  <a:lnTo>
                    <a:pt x="1340" y="15271"/>
                  </a:lnTo>
                  <a:lnTo>
                    <a:pt x="1340" y="15271"/>
                  </a:lnTo>
                  <a:lnTo>
                    <a:pt x="1364" y="15490"/>
                  </a:lnTo>
                  <a:lnTo>
                    <a:pt x="1413" y="15661"/>
                  </a:lnTo>
                  <a:lnTo>
                    <a:pt x="1486" y="15782"/>
                  </a:lnTo>
                  <a:lnTo>
                    <a:pt x="1583" y="15880"/>
                  </a:lnTo>
                  <a:lnTo>
                    <a:pt x="1656" y="15953"/>
                  </a:lnTo>
                  <a:lnTo>
                    <a:pt x="1729" y="15977"/>
                  </a:lnTo>
                  <a:lnTo>
                    <a:pt x="1827" y="16002"/>
                  </a:lnTo>
                  <a:lnTo>
                    <a:pt x="1827" y="16002"/>
                  </a:lnTo>
                  <a:lnTo>
                    <a:pt x="1949" y="16002"/>
                  </a:lnTo>
                  <a:lnTo>
                    <a:pt x="2070" y="15953"/>
                  </a:lnTo>
                  <a:lnTo>
                    <a:pt x="2168" y="15904"/>
                  </a:lnTo>
                  <a:lnTo>
                    <a:pt x="2241" y="15831"/>
                  </a:lnTo>
                  <a:lnTo>
                    <a:pt x="2314" y="15758"/>
                  </a:lnTo>
                  <a:lnTo>
                    <a:pt x="2387" y="15636"/>
                  </a:lnTo>
                  <a:lnTo>
                    <a:pt x="2411" y="15490"/>
                  </a:lnTo>
                  <a:lnTo>
                    <a:pt x="2460" y="15344"/>
                  </a:lnTo>
                  <a:lnTo>
                    <a:pt x="3142" y="8525"/>
                  </a:lnTo>
                  <a:lnTo>
                    <a:pt x="3142" y="8525"/>
                  </a:lnTo>
                  <a:lnTo>
                    <a:pt x="3142" y="8427"/>
                  </a:lnTo>
                  <a:lnTo>
                    <a:pt x="3191" y="8257"/>
                  </a:lnTo>
                  <a:lnTo>
                    <a:pt x="3239" y="8159"/>
                  </a:lnTo>
                  <a:lnTo>
                    <a:pt x="3288" y="8062"/>
                  </a:lnTo>
                  <a:lnTo>
                    <a:pt x="3361" y="7989"/>
                  </a:lnTo>
                  <a:lnTo>
                    <a:pt x="3459" y="7965"/>
                  </a:lnTo>
                  <a:lnTo>
                    <a:pt x="3459" y="7965"/>
                  </a:lnTo>
                  <a:lnTo>
                    <a:pt x="3556" y="7989"/>
                  </a:lnTo>
                  <a:lnTo>
                    <a:pt x="3629" y="8062"/>
                  </a:lnTo>
                  <a:lnTo>
                    <a:pt x="3678" y="8159"/>
                  </a:lnTo>
                  <a:lnTo>
                    <a:pt x="3726" y="8257"/>
                  </a:lnTo>
                  <a:lnTo>
                    <a:pt x="3775" y="8427"/>
                  </a:lnTo>
                  <a:lnTo>
                    <a:pt x="3775" y="8525"/>
                  </a:lnTo>
                  <a:lnTo>
                    <a:pt x="4457" y="15344"/>
                  </a:lnTo>
                  <a:lnTo>
                    <a:pt x="4457" y="15344"/>
                  </a:lnTo>
                  <a:lnTo>
                    <a:pt x="4506" y="15490"/>
                  </a:lnTo>
                  <a:lnTo>
                    <a:pt x="4530" y="15636"/>
                  </a:lnTo>
                  <a:lnTo>
                    <a:pt x="4603" y="15758"/>
                  </a:lnTo>
                  <a:lnTo>
                    <a:pt x="4676" y="15831"/>
                  </a:lnTo>
                  <a:lnTo>
                    <a:pt x="4749" y="15904"/>
                  </a:lnTo>
                  <a:lnTo>
                    <a:pt x="4847" y="15953"/>
                  </a:lnTo>
                  <a:lnTo>
                    <a:pt x="4969" y="16002"/>
                  </a:lnTo>
                  <a:lnTo>
                    <a:pt x="5090" y="16002"/>
                  </a:lnTo>
                  <a:lnTo>
                    <a:pt x="5090" y="16002"/>
                  </a:lnTo>
                  <a:lnTo>
                    <a:pt x="5188" y="15977"/>
                  </a:lnTo>
                  <a:lnTo>
                    <a:pt x="5261" y="15953"/>
                  </a:lnTo>
                  <a:lnTo>
                    <a:pt x="5334" y="15880"/>
                  </a:lnTo>
                  <a:lnTo>
                    <a:pt x="5431" y="15782"/>
                  </a:lnTo>
                  <a:lnTo>
                    <a:pt x="5504" y="15661"/>
                  </a:lnTo>
                  <a:lnTo>
                    <a:pt x="5553" y="15490"/>
                  </a:lnTo>
                  <a:lnTo>
                    <a:pt x="5577" y="15271"/>
                  </a:lnTo>
                  <a:lnTo>
                    <a:pt x="5577" y="15271"/>
                  </a:lnTo>
                  <a:lnTo>
                    <a:pt x="5577" y="14686"/>
                  </a:lnTo>
                  <a:lnTo>
                    <a:pt x="5602" y="13201"/>
                  </a:lnTo>
                  <a:lnTo>
                    <a:pt x="5626" y="11131"/>
                  </a:lnTo>
                  <a:lnTo>
                    <a:pt x="5675" y="9962"/>
                  </a:lnTo>
                  <a:lnTo>
                    <a:pt x="5724" y="8793"/>
                  </a:lnTo>
                  <a:lnTo>
                    <a:pt x="5724" y="8793"/>
                  </a:lnTo>
                  <a:lnTo>
                    <a:pt x="5748" y="7989"/>
                  </a:lnTo>
                  <a:lnTo>
                    <a:pt x="5748" y="7599"/>
                  </a:lnTo>
                  <a:lnTo>
                    <a:pt x="5699" y="7210"/>
                  </a:lnTo>
                  <a:lnTo>
                    <a:pt x="5650" y="6820"/>
                  </a:lnTo>
                  <a:lnTo>
                    <a:pt x="5553" y="6381"/>
                  </a:lnTo>
                  <a:lnTo>
                    <a:pt x="5407" y="5894"/>
                  </a:lnTo>
                  <a:lnTo>
                    <a:pt x="5212" y="5383"/>
                  </a:lnTo>
                  <a:lnTo>
                    <a:pt x="5212" y="5383"/>
                  </a:lnTo>
                  <a:lnTo>
                    <a:pt x="5090" y="5018"/>
                  </a:lnTo>
                  <a:lnTo>
                    <a:pt x="5017" y="4725"/>
                  </a:lnTo>
                  <a:lnTo>
                    <a:pt x="4993" y="4433"/>
                  </a:lnTo>
                  <a:lnTo>
                    <a:pt x="4969" y="4190"/>
                  </a:lnTo>
                  <a:lnTo>
                    <a:pt x="4993" y="3970"/>
                  </a:lnTo>
                  <a:lnTo>
                    <a:pt x="5017" y="3775"/>
                  </a:lnTo>
                  <a:lnTo>
                    <a:pt x="5066" y="3410"/>
                  </a:lnTo>
                  <a:lnTo>
                    <a:pt x="5066" y="3410"/>
                  </a:lnTo>
                  <a:lnTo>
                    <a:pt x="5163" y="3337"/>
                  </a:lnTo>
                  <a:lnTo>
                    <a:pt x="5236" y="3264"/>
                  </a:lnTo>
                  <a:lnTo>
                    <a:pt x="5310" y="3167"/>
                  </a:lnTo>
                  <a:lnTo>
                    <a:pt x="5358" y="3069"/>
                  </a:lnTo>
                  <a:lnTo>
                    <a:pt x="5407" y="2874"/>
                  </a:lnTo>
                  <a:lnTo>
                    <a:pt x="5431" y="2680"/>
                  </a:lnTo>
                  <a:lnTo>
                    <a:pt x="5431" y="2485"/>
                  </a:lnTo>
                  <a:lnTo>
                    <a:pt x="5383" y="2290"/>
                  </a:lnTo>
                  <a:lnTo>
                    <a:pt x="5334" y="2144"/>
                  </a:lnTo>
                  <a:lnTo>
                    <a:pt x="5261" y="2046"/>
                  </a:lnTo>
                  <a:lnTo>
                    <a:pt x="5261" y="2046"/>
                  </a:lnTo>
                  <a:lnTo>
                    <a:pt x="5334" y="2119"/>
                  </a:lnTo>
                  <a:lnTo>
                    <a:pt x="5407" y="2241"/>
                  </a:lnTo>
                  <a:lnTo>
                    <a:pt x="5480" y="2387"/>
                  </a:lnTo>
                  <a:lnTo>
                    <a:pt x="5504" y="2533"/>
                  </a:lnTo>
                  <a:lnTo>
                    <a:pt x="5529" y="2704"/>
                  </a:lnTo>
                  <a:lnTo>
                    <a:pt x="5529" y="2899"/>
                  </a:lnTo>
                  <a:lnTo>
                    <a:pt x="5504" y="3094"/>
                  </a:lnTo>
                  <a:lnTo>
                    <a:pt x="5456" y="3288"/>
                  </a:lnTo>
                  <a:lnTo>
                    <a:pt x="5456" y="3288"/>
                  </a:lnTo>
                  <a:lnTo>
                    <a:pt x="5553" y="3654"/>
                  </a:lnTo>
                  <a:lnTo>
                    <a:pt x="5626" y="4092"/>
                  </a:lnTo>
                  <a:lnTo>
                    <a:pt x="5772" y="5091"/>
                  </a:lnTo>
                  <a:lnTo>
                    <a:pt x="5894" y="6089"/>
                  </a:lnTo>
                  <a:lnTo>
                    <a:pt x="5918" y="6503"/>
                  </a:lnTo>
                  <a:lnTo>
                    <a:pt x="5943" y="6869"/>
                  </a:lnTo>
                  <a:lnTo>
                    <a:pt x="5943" y="6869"/>
                  </a:lnTo>
                  <a:lnTo>
                    <a:pt x="5967" y="7161"/>
                  </a:lnTo>
                  <a:lnTo>
                    <a:pt x="5991" y="7307"/>
                  </a:lnTo>
                  <a:lnTo>
                    <a:pt x="6040" y="7404"/>
                  </a:lnTo>
                  <a:lnTo>
                    <a:pt x="6113" y="7502"/>
                  </a:lnTo>
                  <a:lnTo>
                    <a:pt x="6186" y="7575"/>
                  </a:lnTo>
                  <a:lnTo>
                    <a:pt x="6284" y="7624"/>
                  </a:lnTo>
                  <a:lnTo>
                    <a:pt x="6430" y="7624"/>
                  </a:lnTo>
                  <a:lnTo>
                    <a:pt x="6430" y="7624"/>
                  </a:lnTo>
                  <a:lnTo>
                    <a:pt x="6503" y="7624"/>
                  </a:lnTo>
                  <a:lnTo>
                    <a:pt x="6600" y="7575"/>
                  </a:lnTo>
                  <a:lnTo>
                    <a:pt x="6673" y="7502"/>
                  </a:lnTo>
                  <a:lnTo>
                    <a:pt x="6746" y="7404"/>
                  </a:lnTo>
                  <a:lnTo>
                    <a:pt x="6820" y="7307"/>
                  </a:lnTo>
                  <a:lnTo>
                    <a:pt x="6868" y="7161"/>
                  </a:lnTo>
                  <a:lnTo>
                    <a:pt x="6893" y="7015"/>
                  </a:lnTo>
                  <a:lnTo>
                    <a:pt x="6917" y="6869"/>
                  </a:lnTo>
                  <a:lnTo>
                    <a:pt x="6917" y="6869"/>
                  </a:lnTo>
                  <a:lnTo>
                    <a:pt x="6917" y="6187"/>
                  </a:lnTo>
                  <a:lnTo>
                    <a:pt x="6893" y="5529"/>
                  </a:lnTo>
                  <a:lnTo>
                    <a:pt x="6844" y="4896"/>
                  </a:lnTo>
                  <a:lnTo>
                    <a:pt x="6771" y="4311"/>
                  </a:lnTo>
                  <a:lnTo>
                    <a:pt x="6698" y="3727"/>
                  </a:lnTo>
                  <a:lnTo>
                    <a:pt x="6600" y="3191"/>
                  </a:lnTo>
                  <a:lnTo>
                    <a:pt x="6479" y="2704"/>
                  </a:lnTo>
                  <a:lnTo>
                    <a:pt x="6332" y="2217"/>
                  </a:lnTo>
                  <a:lnTo>
                    <a:pt x="6162" y="1803"/>
                  </a:lnTo>
                  <a:lnTo>
                    <a:pt x="5967" y="1413"/>
                  </a:lnTo>
                  <a:lnTo>
                    <a:pt x="5748" y="1072"/>
                  </a:lnTo>
                  <a:lnTo>
                    <a:pt x="5480" y="755"/>
                  </a:lnTo>
                  <a:lnTo>
                    <a:pt x="5212" y="488"/>
                  </a:lnTo>
                  <a:lnTo>
                    <a:pt x="4895" y="293"/>
                  </a:lnTo>
                  <a:lnTo>
                    <a:pt x="4749" y="195"/>
                  </a:lnTo>
                  <a:lnTo>
                    <a:pt x="4579" y="122"/>
                  </a:lnTo>
                  <a:lnTo>
                    <a:pt x="4384" y="49"/>
                  </a:lnTo>
                  <a:lnTo>
                    <a:pt x="4189" y="0"/>
                  </a:lnTo>
                  <a:lnTo>
                    <a:pt x="4189" y="0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5" name="Google Shape;605;p40"/>
          <p:cNvSpPr/>
          <p:nvPr/>
        </p:nvSpPr>
        <p:spPr>
          <a:xfrm>
            <a:off x="3991407" y="2039469"/>
            <a:ext cx="272159" cy="286939"/>
          </a:xfrm>
          <a:custGeom>
            <a:rect b="b" l="l" r="r" t="t"/>
            <a:pathLst>
              <a:path extrusionOk="0" fill="none" h="16075" w="15247">
                <a:moveTo>
                  <a:pt x="9401" y="10717"/>
                </a:moveTo>
                <a:lnTo>
                  <a:pt x="9401" y="10717"/>
                </a:lnTo>
                <a:lnTo>
                  <a:pt x="9085" y="10692"/>
                </a:lnTo>
                <a:lnTo>
                  <a:pt x="9085" y="9596"/>
                </a:lnTo>
                <a:lnTo>
                  <a:pt x="9085" y="9596"/>
                </a:lnTo>
                <a:lnTo>
                  <a:pt x="9401" y="9377"/>
                </a:lnTo>
                <a:lnTo>
                  <a:pt x="9718" y="9133"/>
                </a:lnTo>
                <a:lnTo>
                  <a:pt x="10010" y="8866"/>
                </a:lnTo>
                <a:lnTo>
                  <a:pt x="10302" y="8573"/>
                </a:lnTo>
                <a:lnTo>
                  <a:pt x="10546" y="8232"/>
                </a:lnTo>
                <a:lnTo>
                  <a:pt x="10765" y="7867"/>
                </a:lnTo>
                <a:lnTo>
                  <a:pt x="10984" y="7502"/>
                </a:lnTo>
                <a:lnTo>
                  <a:pt x="11155" y="7088"/>
                </a:lnTo>
                <a:lnTo>
                  <a:pt x="11155" y="7088"/>
                </a:lnTo>
                <a:lnTo>
                  <a:pt x="11228" y="7112"/>
                </a:lnTo>
                <a:lnTo>
                  <a:pt x="11228" y="7112"/>
                </a:lnTo>
                <a:lnTo>
                  <a:pt x="11374" y="7112"/>
                </a:lnTo>
                <a:lnTo>
                  <a:pt x="11496" y="7039"/>
                </a:lnTo>
                <a:lnTo>
                  <a:pt x="11617" y="6942"/>
                </a:lnTo>
                <a:lnTo>
                  <a:pt x="11715" y="6771"/>
                </a:lnTo>
                <a:lnTo>
                  <a:pt x="11812" y="6601"/>
                </a:lnTo>
                <a:lnTo>
                  <a:pt x="11910" y="6381"/>
                </a:lnTo>
                <a:lnTo>
                  <a:pt x="11958" y="6138"/>
                </a:lnTo>
                <a:lnTo>
                  <a:pt x="12007" y="5870"/>
                </a:lnTo>
                <a:lnTo>
                  <a:pt x="12007" y="5870"/>
                </a:lnTo>
                <a:lnTo>
                  <a:pt x="12031" y="5626"/>
                </a:lnTo>
                <a:lnTo>
                  <a:pt x="12007" y="5383"/>
                </a:lnTo>
                <a:lnTo>
                  <a:pt x="11983" y="5188"/>
                </a:lnTo>
                <a:lnTo>
                  <a:pt x="11934" y="4993"/>
                </a:lnTo>
                <a:lnTo>
                  <a:pt x="11885" y="4823"/>
                </a:lnTo>
                <a:lnTo>
                  <a:pt x="11812" y="4677"/>
                </a:lnTo>
                <a:lnTo>
                  <a:pt x="11715" y="4579"/>
                </a:lnTo>
                <a:lnTo>
                  <a:pt x="11593" y="4506"/>
                </a:lnTo>
                <a:lnTo>
                  <a:pt x="11593" y="4506"/>
                </a:lnTo>
                <a:lnTo>
                  <a:pt x="11666" y="4141"/>
                </a:lnTo>
                <a:lnTo>
                  <a:pt x="11690" y="3800"/>
                </a:lnTo>
                <a:lnTo>
                  <a:pt x="11690" y="3483"/>
                </a:lnTo>
                <a:lnTo>
                  <a:pt x="11690" y="3191"/>
                </a:lnTo>
                <a:lnTo>
                  <a:pt x="11666" y="2899"/>
                </a:lnTo>
                <a:lnTo>
                  <a:pt x="11617" y="2631"/>
                </a:lnTo>
                <a:lnTo>
                  <a:pt x="11544" y="2387"/>
                </a:lnTo>
                <a:lnTo>
                  <a:pt x="11471" y="2144"/>
                </a:lnTo>
                <a:lnTo>
                  <a:pt x="11374" y="1924"/>
                </a:lnTo>
                <a:lnTo>
                  <a:pt x="11276" y="1705"/>
                </a:lnTo>
                <a:lnTo>
                  <a:pt x="11155" y="1510"/>
                </a:lnTo>
                <a:lnTo>
                  <a:pt x="11009" y="1340"/>
                </a:lnTo>
                <a:lnTo>
                  <a:pt x="10862" y="1169"/>
                </a:lnTo>
                <a:lnTo>
                  <a:pt x="10716" y="1023"/>
                </a:lnTo>
                <a:lnTo>
                  <a:pt x="10400" y="755"/>
                </a:lnTo>
                <a:lnTo>
                  <a:pt x="10034" y="561"/>
                </a:lnTo>
                <a:lnTo>
                  <a:pt x="9669" y="366"/>
                </a:lnTo>
                <a:lnTo>
                  <a:pt x="9304" y="244"/>
                </a:lnTo>
                <a:lnTo>
                  <a:pt x="8938" y="146"/>
                </a:lnTo>
                <a:lnTo>
                  <a:pt x="8573" y="73"/>
                </a:lnTo>
                <a:lnTo>
                  <a:pt x="8232" y="25"/>
                </a:lnTo>
                <a:lnTo>
                  <a:pt x="7915" y="0"/>
                </a:lnTo>
                <a:lnTo>
                  <a:pt x="7623" y="0"/>
                </a:lnTo>
                <a:lnTo>
                  <a:pt x="7623" y="0"/>
                </a:lnTo>
                <a:lnTo>
                  <a:pt x="7282" y="25"/>
                </a:lnTo>
                <a:lnTo>
                  <a:pt x="6990" y="98"/>
                </a:lnTo>
                <a:lnTo>
                  <a:pt x="6746" y="171"/>
                </a:lnTo>
                <a:lnTo>
                  <a:pt x="6527" y="293"/>
                </a:lnTo>
                <a:lnTo>
                  <a:pt x="6332" y="390"/>
                </a:lnTo>
                <a:lnTo>
                  <a:pt x="6186" y="536"/>
                </a:lnTo>
                <a:lnTo>
                  <a:pt x="6040" y="658"/>
                </a:lnTo>
                <a:lnTo>
                  <a:pt x="5943" y="780"/>
                </a:lnTo>
                <a:lnTo>
                  <a:pt x="5943" y="780"/>
                </a:lnTo>
                <a:lnTo>
                  <a:pt x="5943" y="780"/>
                </a:lnTo>
                <a:lnTo>
                  <a:pt x="5943" y="780"/>
                </a:lnTo>
                <a:lnTo>
                  <a:pt x="5553" y="853"/>
                </a:lnTo>
                <a:lnTo>
                  <a:pt x="5188" y="975"/>
                </a:lnTo>
                <a:lnTo>
                  <a:pt x="4871" y="1145"/>
                </a:lnTo>
                <a:lnTo>
                  <a:pt x="4603" y="1316"/>
                </a:lnTo>
                <a:lnTo>
                  <a:pt x="4360" y="1535"/>
                </a:lnTo>
                <a:lnTo>
                  <a:pt x="4165" y="1754"/>
                </a:lnTo>
                <a:lnTo>
                  <a:pt x="4019" y="2022"/>
                </a:lnTo>
                <a:lnTo>
                  <a:pt x="3897" y="2290"/>
                </a:lnTo>
                <a:lnTo>
                  <a:pt x="3799" y="2558"/>
                </a:lnTo>
                <a:lnTo>
                  <a:pt x="3726" y="2826"/>
                </a:lnTo>
                <a:lnTo>
                  <a:pt x="3678" y="3118"/>
                </a:lnTo>
                <a:lnTo>
                  <a:pt x="3629" y="3410"/>
                </a:lnTo>
                <a:lnTo>
                  <a:pt x="3629" y="3702"/>
                </a:lnTo>
                <a:lnTo>
                  <a:pt x="3629" y="3970"/>
                </a:lnTo>
                <a:lnTo>
                  <a:pt x="3678" y="4482"/>
                </a:lnTo>
                <a:lnTo>
                  <a:pt x="3678" y="4482"/>
                </a:lnTo>
                <a:lnTo>
                  <a:pt x="3678" y="4506"/>
                </a:lnTo>
                <a:lnTo>
                  <a:pt x="3678" y="4506"/>
                </a:lnTo>
                <a:lnTo>
                  <a:pt x="3556" y="4555"/>
                </a:lnTo>
                <a:lnTo>
                  <a:pt x="3459" y="4652"/>
                </a:lnTo>
                <a:lnTo>
                  <a:pt x="3385" y="4798"/>
                </a:lnTo>
                <a:lnTo>
                  <a:pt x="3312" y="4969"/>
                </a:lnTo>
                <a:lnTo>
                  <a:pt x="3264" y="5164"/>
                </a:lnTo>
                <a:lnTo>
                  <a:pt x="3239" y="5383"/>
                </a:lnTo>
                <a:lnTo>
                  <a:pt x="3215" y="5626"/>
                </a:lnTo>
                <a:lnTo>
                  <a:pt x="3239" y="5870"/>
                </a:lnTo>
                <a:lnTo>
                  <a:pt x="3239" y="5870"/>
                </a:lnTo>
                <a:lnTo>
                  <a:pt x="3288" y="6138"/>
                </a:lnTo>
                <a:lnTo>
                  <a:pt x="3337" y="6381"/>
                </a:lnTo>
                <a:lnTo>
                  <a:pt x="3434" y="6601"/>
                </a:lnTo>
                <a:lnTo>
                  <a:pt x="3532" y="6771"/>
                </a:lnTo>
                <a:lnTo>
                  <a:pt x="3629" y="6942"/>
                </a:lnTo>
                <a:lnTo>
                  <a:pt x="3751" y="7039"/>
                </a:lnTo>
                <a:lnTo>
                  <a:pt x="3873" y="7112"/>
                </a:lnTo>
                <a:lnTo>
                  <a:pt x="4019" y="7112"/>
                </a:lnTo>
                <a:lnTo>
                  <a:pt x="4019" y="7112"/>
                </a:lnTo>
                <a:lnTo>
                  <a:pt x="4092" y="7088"/>
                </a:lnTo>
                <a:lnTo>
                  <a:pt x="4092" y="7088"/>
                </a:lnTo>
                <a:lnTo>
                  <a:pt x="4262" y="7502"/>
                </a:lnTo>
                <a:lnTo>
                  <a:pt x="4481" y="7867"/>
                </a:lnTo>
                <a:lnTo>
                  <a:pt x="4701" y="8232"/>
                </a:lnTo>
                <a:lnTo>
                  <a:pt x="4969" y="8573"/>
                </a:lnTo>
                <a:lnTo>
                  <a:pt x="5236" y="8866"/>
                </a:lnTo>
                <a:lnTo>
                  <a:pt x="5529" y="9133"/>
                </a:lnTo>
                <a:lnTo>
                  <a:pt x="5845" y="9377"/>
                </a:lnTo>
                <a:lnTo>
                  <a:pt x="6162" y="9596"/>
                </a:lnTo>
                <a:lnTo>
                  <a:pt x="6162" y="10668"/>
                </a:lnTo>
                <a:lnTo>
                  <a:pt x="6162" y="10668"/>
                </a:lnTo>
                <a:lnTo>
                  <a:pt x="5650" y="10717"/>
                </a:lnTo>
                <a:lnTo>
                  <a:pt x="5650" y="10717"/>
                </a:lnTo>
                <a:lnTo>
                  <a:pt x="5066" y="10814"/>
                </a:lnTo>
                <a:lnTo>
                  <a:pt x="4506" y="10936"/>
                </a:lnTo>
                <a:lnTo>
                  <a:pt x="3946" y="11058"/>
                </a:lnTo>
                <a:lnTo>
                  <a:pt x="3410" y="11228"/>
                </a:lnTo>
                <a:lnTo>
                  <a:pt x="2923" y="11423"/>
                </a:lnTo>
                <a:lnTo>
                  <a:pt x="2460" y="11642"/>
                </a:lnTo>
                <a:lnTo>
                  <a:pt x="2022" y="11886"/>
                </a:lnTo>
                <a:lnTo>
                  <a:pt x="1632" y="12153"/>
                </a:lnTo>
                <a:lnTo>
                  <a:pt x="1267" y="12421"/>
                </a:lnTo>
                <a:lnTo>
                  <a:pt x="950" y="12738"/>
                </a:lnTo>
                <a:lnTo>
                  <a:pt x="682" y="13079"/>
                </a:lnTo>
                <a:lnTo>
                  <a:pt x="439" y="13420"/>
                </a:lnTo>
                <a:lnTo>
                  <a:pt x="268" y="13810"/>
                </a:lnTo>
                <a:lnTo>
                  <a:pt x="122" y="14199"/>
                </a:lnTo>
                <a:lnTo>
                  <a:pt x="49" y="14638"/>
                </a:lnTo>
                <a:lnTo>
                  <a:pt x="0" y="15076"/>
                </a:lnTo>
                <a:lnTo>
                  <a:pt x="0" y="15076"/>
                </a:lnTo>
                <a:lnTo>
                  <a:pt x="49" y="15125"/>
                </a:lnTo>
                <a:lnTo>
                  <a:pt x="244" y="15222"/>
                </a:lnTo>
                <a:lnTo>
                  <a:pt x="414" y="15295"/>
                </a:lnTo>
                <a:lnTo>
                  <a:pt x="633" y="15393"/>
                </a:lnTo>
                <a:lnTo>
                  <a:pt x="901" y="15490"/>
                </a:lnTo>
                <a:lnTo>
                  <a:pt x="1267" y="15563"/>
                </a:lnTo>
                <a:lnTo>
                  <a:pt x="1705" y="15661"/>
                </a:lnTo>
                <a:lnTo>
                  <a:pt x="2216" y="15758"/>
                </a:lnTo>
                <a:lnTo>
                  <a:pt x="2825" y="15831"/>
                </a:lnTo>
                <a:lnTo>
                  <a:pt x="3556" y="15928"/>
                </a:lnTo>
                <a:lnTo>
                  <a:pt x="4384" y="15977"/>
                </a:lnTo>
                <a:lnTo>
                  <a:pt x="5309" y="16026"/>
                </a:lnTo>
                <a:lnTo>
                  <a:pt x="6381" y="16050"/>
                </a:lnTo>
                <a:lnTo>
                  <a:pt x="7599" y="16075"/>
                </a:lnTo>
                <a:lnTo>
                  <a:pt x="7599" y="16075"/>
                </a:lnTo>
                <a:lnTo>
                  <a:pt x="8792" y="16050"/>
                </a:lnTo>
                <a:lnTo>
                  <a:pt x="9864" y="16026"/>
                </a:lnTo>
                <a:lnTo>
                  <a:pt x="10814" y="15977"/>
                </a:lnTo>
                <a:lnTo>
                  <a:pt x="11642" y="15928"/>
                </a:lnTo>
                <a:lnTo>
                  <a:pt x="12372" y="15831"/>
                </a:lnTo>
                <a:lnTo>
                  <a:pt x="12981" y="15758"/>
                </a:lnTo>
                <a:lnTo>
                  <a:pt x="13517" y="15661"/>
                </a:lnTo>
                <a:lnTo>
                  <a:pt x="13955" y="15563"/>
                </a:lnTo>
                <a:lnTo>
                  <a:pt x="14321" y="15490"/>
                </a:lnTo>
                <a:lnTo>
                  <a:pt x="14613" y="15393"/>
                </a:lnTo>
                <a:lnTo>
                  <a:pt x="14832" y="15295"/>
                </a:lnTo>
                <a:lnTo>
                  <a:pt x="15003" y="15222"/>
                </a:lnTo>
                <a:lnTo>
                  <a:pt x="15173" y="15125"/>
                </a:lnTo>
                <a:lnTo>
                  <a:pt x="15246" y="15076"/>
                </a:lnTo>
                <a:lnTo>
                  <a:pt x="15246" y="15076"/>
                </a:lnTo>
                <a:lnTo>
                  <a:pt x="15198" y="14613"/>
                </a:lnTo>
                <a:lnTo>
                  <a:pt x="15125" y="14175"/>
                </a:lnTo>
                <a:lnTo>
                  <a:pt x="15003" y="13761"/>
                </a:lnTo>
                <a:lnTo>
                  <a:pt x="14832" y="13371"/>
                </a:lnTo>
                <a:lnTo>
                  <a:pt x="14589" y="13006"/>
                </a:lnTo>
                <a:lnTo>
                  <a:pt x="14321" y="12665"/>
                </a:lnTo>
                <a:lnTo>
                  <a:pt x="14004" y="12373"/>
                </a:lnTo>
                <a:lnTo>
                  <a:pt x="13639" y="12080"/>
                </a:lnTo>
                <a:lnTo>
                  <a:pt x="13249" y="11813"/>
                </a:lnTo>
                <a:lnTo>
                  <a:pt x="12811" y="11593"/>
                </a:lnTo>
                <a:lnTo>
                  <a:pt x="12324" y="11374"/>
                </a:lnTo>
                <a:lnTo>
                  <a:pt x="11812" y="11204"/>
                </a:lnTo>
                <a:lnTo>
                  <a:pt x="11252" y="11033"/>
                </a:lnTo>
                <a:lnTo>
                  <a:pt x="10668" y="10911"/>
                </a:lnTo>
                <a:lnTo>
                  <a:pt x="10034" y="10790"/>
                </a:lnTo>
                <a:lnTo>
                  <a:pt x="9401" y="10717"/>
                </a:lnTo>
                <a:lnTo>
                  <a:pt x="9401" y="10717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06" name="Google Shape;606;p40"/>
          <p:cNvGrpSpPr/>
          <p:nvPr/>
        </p:nvGrpSpPr>
        <p:grpSpPr>
          <a:xfrm>
            <a:off x="4463444" y="2044836"/>
            <a:ext cx="293900" cy="276514"/>
            <a:chOff x="5972700" y="2330200"/>
            <a:chExt cx="411625" cy="387275"/>
          </a:xfrm>
        </p:grpSpPr>
        <p:sp>
          <p:nvSpPr>
            <p:cNvPr id="607" name="Google Shape;607;p40"/>
            <p:cNvSpPr/>
            <p:nvPr/>
          </p:nvSpPr>
          <p:spPr>
            <a:xfrm>
              <a:off x="5972700" y="2476950"/>
              <a:ext cx="98050" cy="219825"/>
            </a:xfrm>
            <a:custGeom>
              <a:rect b="b" l="l" r="r" t="t"/>
              <a:pathLst>
                <a:path extrusionOk="0" fill="none" h="8793" w="3922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8" name="Google Shape;608;p40"/>
            <p:cNvSpPr/>
            <p:nvPr/>
          </p:nvSpPr>
          <p:spPr>
            <a:xfrm>
              <a:off x="6078025" y="2330200"/>
              <a:ext cx="306300" cy="387275"/>
            </a:xfrm>
            <a:custGeom>
              <a:rect b="b" l="l" r="r" t="t"/>
              <a:pathLst>
                <a:path extrusionOk="0" fill="none" h="15491" w="12252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09" name="Google Shape;609;p40"/>
          <p:cNvGrpSpPr/>
          <p:nvPr/>
        </p:nvGrpSpPr>
        <p:grpSpPr>
          <a:xfrm>
            <a:off x="721673" y="2493478"/>
            <a:ext cx="93052" cy="339114"/>
            <a:chOff x="732125" y="2958550"/>
            <a:chExt cx="130325" cy="474950"/>
          </a:xfrm>
        </p:grpSpPr>
        <p:sp>
          <p:nvSpPr>
            <p:cNvPr id="610" name="Google Shape;610;p40"/>
            <p:cNvSpPr/>
            <p:nvPr/>
          </p:nvSpPr>
          <p:spPr>
            <a:xfrm>
              <a:off x="732125" y="2958550"/>
              <a:ext cx="130325" cy="474950"/>
            </a:xfrm>
            <a:custGeom>
              <a:rect b="b" l="l" r="r" t="t"/>
              <a:pathLst>
                <a:path extrusionOk="0" fill="none" h="18998" w="5213">
                  <a:moveTo>
                    <a:pt x="4336" y="14443"/>
                  </a:moveTo>
                  <a:lnTo>
                    <a:pt x="4336" y="1754"/>
                  </a:lnTo>
                  <a:lnTo>
                    <a:pt x="4336" y="1754"/>
                  </a:lnTo>
                  <a:lnTo>
                    <a:pt x="4336" y="1584"/>
                  </a:lnTo>
                  <a:lnTo>
                    <a:pt x="4311" y="1389"/>
                  </a:lnTo>
                  <a:lnTo>
                    <a:pt x="4262" y="1243"/>
                  </a:lnTo>
                  <a:lnTo>
                    <a:pt x="4214" y="1073"/>
                  </a:lnTo>
                  <a:lnTo>
                    <a:pt x="4141" y="926"/>
                  </a:lnTo>
                  <a:lnTo>
                    <a:pt x="4043" y="780"/>
                  </a:lnTo>
                  <a:lnTo>
                    <a:pt x="3946" y="634"/>
                  </a:lnTo>
                  <a:lnTo>
                    <a:pt x="3824" y="512"/>
                  </a:lnTo>
                  <a:lnTo>
                    <a:pt x="3702" y="415"/>
                  </a:lnTo>
                  <a:lnTo>
                    <a:pt x="3580" y="318"/>
                  </a:lnTo>
                  <a:lnTo>
                    <a:pt x="3434" y="220"/>
                  </a:lnTo>
                  <a:lnTo>
                    <a:pt x="3288" y="147"/>
                  </a:lnTo>
                  <a:lnTo>
                    <a:pt x="3118" y="98"/>
                  </a:lnTo>
                  <a:lnTo>
                    <a:pt x="2947" y="50"/>
                  </a:lnTo>
                  <a:lnTo>
                    <a:pt x="2777" y="25"/>
                  </a:lnTo>
                  <a:lnTo>
                    <a:pt x="2606" y="1"/>
                  </a:lnTo>
                  <a:lnTo>
                    <a:pt x="2606" y="1"/>
                  </a:lnTo>
                  <a:lnTo>
                    <a:pt x="2436" y="25"/>
                  </a:lnTo>
                  <a:lnTo>
                    <a:pt x="2265" y="50"/>
                  </a:lnTo>
                  <a:lnTo>
                    <a:pt x="2095" y="98"/>
                  </a:lnTo>
                  <a:lnTo>
                    <a:pt x="1924" y="147"/>
                  </a:lnTo>
                  <a:lnTo>
                    <a:pt x="1778" y="220"/>
                  </a:lnTo>
                  <a:lnTo>
                    <a:pt x="1632" y="318"/>
                  </a:lnTo>
                  <a:lnTo>
                    <a:pt x="1510" y="415"/>
                  </a:lnTo>
                  <a:lnTo>
                    <a:pt x="1389" y="512"/>
                  </a:lnTo>
                  <a:lnTo>
                    <a:pt x="1267" y="634"/>
                  </a:lnTo>
                  <a:lnTo>
                    <a:pt x="1169" y="780"/>
                  </a:lnTo>
                  <a:lnTo>
                    <a:pt x="1072" y="926"/>
                  </a:lnTo>
                  <a:lnTo>
                    <a:pt x="999" y="1073"/>
                  </a:lnTo>
                  <a:lnTo>
                    <a:pt x="950" y="1243"/>
                  </a:lnTo>
                  <a:lnTo>
                    <a:pt x="901" y="1389"/>
                  </a:lnTo>
                  <a:lnTo>
                    <a:pt x="877" y="1584"/>
                  </a:lnTo>
                  <a:lnTo>
                    <a:pt x="877" y="1754"/>
                  </a:lnTo>
                  <a:lnTo>
                    <a:pt x="877" y="14443"/>
                  </a:lnTo>
                  <a:lnTo>
                    <a:pt x="877" y="14443"/>
                  </a:lnTo>
                  <a:lnTo>
                    <a:pt x="682" y="14638"/>
                  </a:lnTo>
                  <a:lnTo>
                    <a:pt x="512" y="14833"/>
                  </a:lnTo>
                  <a:lnTo>
                    <a:pt x="366" y="15052"/>
                  </a:lnTo>
                  <a:lnTo>
                    <a:pt x="244" y="15296"/>
                  </a:lnTo>
                  <a:lnTo>
                    <a:pt x="146" y="15564"/>
                  </a:lnTo>
                  <a:lnTo>
                    <a:pt x="73" y="15832"/>
                  </a:lnTo>
                  <a:lnTo>
                    <a:pt x="25" y="16100"/>
                  </a:lnTo>
                  <a:lnTo>
                    <a:pt x="0" y="16392"/>
                  </a:lnTo>
                  <a:lnTo>
                    <a:pt x="0" y="16392"/>
                  </a:lnTo>
                  <a:lnTo>
                    <a:pt x="25" y="16635"/>
                  </a:lnTo>
                  <a:lnTo>
                    <a:pt x="49" y="16903"/>
                  </a:lnTo>
                  <a:lnTo>
                    <a:pt x="122" y="17147"/>
                  </a:lnTo>
                  <a:lnTo>
                    <a:pt x="195" y="17390"/>
                  </a:lnTo>
                  <a:lnTo>
                    <a:pt x="317" y="17634"/>
                  </a:lnTo>
                  <a:lnTo>
                    <a:pt x="439" y="17829"/>
                  </a:lnTo>
                  <a:lnTo>
                    <a:pt x="609" y="18048"/>
                  </a:lnTo>
                  <a:lnTo>
                    <a:pt x="755" y="18218"/>
                  </a:lnTo>
                  <a:lnTo>
                    <a:pt x="950" y="18389"/>
                  </a:lnTo>
                  <a:lnTo>
                    <a:pt x="1145" y="18535"/>
                  </a:lnTo>
                  <a:lnTo>
                    <a:pt x="1364" y="18681"/>
                  </a:lnTo>
                  <a:lnTo>
                    <a:pt x="1583" y="18779"/>
                  </a:lnTo>
                  <a:lnTo>
                    <a:pt x="1827" y="18876"/>
                  </a:lnTo>
                  <a:lnTo>
                    <a:pt x="2070" y="18925"/>
                  </a:lnTo>
                  <a:lnTo>
                    <a:pt x="2338" y="18973"/>
                  </a:lnTo>
                  <a:lnTo>
                    <a:pt x="2606" y="18998"/>
                  </a:lnTo>
                  <a:lnTo>
                    <a:pt x="2606" y="18998"/>
                  </a:lnTo>
                  <a:lnTo>
                    <a:pt x="2874" y="18973"/>
                  </a:lnTo>
                  <a:lnTo>
                    <a:pt x="3142" y="18925"/>
                  </a:lnTo>
                  <a:lnTo>
                    <a:pt x="3386" y="18876"/>
                  </a:lnTo>
                  <a:lnTo>
                    <a:pt x="3629" y="18779"/>
                  </a:lnTo>
                  <a:lnTo>
                    <a:pt x="3848" y="18681"/>
                  </a:lnTo>
                  <a:lnTo>
                    <a:pt x="4068" y="18535"/>
                  </a:lnTo>
                  <a:lnTo>
                    <a:pt x="4262" y="18389"/>
                  </a:lnTo>
                  <a:lnTo>
                    <a:pt x="4457" y="18218"/>
                  </a:lnTo>
                  <a:lnTo>
                    <a:pt x="4603" y="18048"/>
                  </a:lnTo>
                  <a:lnTo>
                    <a:pt x="4774" y="17829"/>
                  </a:lnTo>
                  <a:lnTo>
                    <a:pt x="4896" y="17634"/>
                  </a:lnTo>
                  <a:lnTo>
                    <a:pt x="5017" y="17390"/>
                  </a:lnTo>
                  <a:lnTo>
                    <a:pt x="5091" y="17147"/>
                  </a:lnTo>
                  <a:lnTo>
                    <a:pt x="5164" y="16903"/>
                  </a:lnTo>
                  <a:lnTo>
                    <a:pt x="5188" y="16635"/>
                  </a:lnTo>
                  <a:lnTo>
                    <a:pt x="5212" y="16392"/>
                  </a:lnTo>
                  <a:lnTo>
                    <a:pt x="5212" y="16392"/>
                  </a:lnTo>
                  <a:lnTo>
                    <a:pt x="5188" y="16100"/>
                  </a:lnTo>
                  <a:lnTo>
                    <a:pt x="5139" y="15832"/>
                  </a:lnTo>
                  <a:lnTo>
                    <a:pt x="5066" y="15564"/>
                  </a:lnTo>
                  <a:lnTo>
                    <a:pt x="4969" y="15296"/>
                  </a:lnTo>
                  <a:lnTo>
                    <a:pt x="4847" y="15052"/>
                  </a:lnTo>
                  <a:lnTo>
                    <a:pt x="4701" y="14833"/>
                  </a:lnTo>
                  <a:lnTo>
                    <a:pt x="4530" y="14638"/>
                  </a:lnTo>
                  <a:lnTo>
                    <a:pt x="4336" y="14443"/>
                  </a:lnTo>
                  <a:lnTo>
                    <a:pt x="4336" y="14443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1" name="Google Shape;611;p40"/>
            <p:cNvSpPr/>
            <p:nvPr/>
          </p:nvSpPr>
          <p:spPr>
            <a:xfrm>
              <a:off x="756475" y="3090675"/>
              <a:ext cx="81625" cy="318475"/>
            </a:xfrm>
            <a:custGeom>
              <a:rect b="b" l="l" r="r" t="t"/>
              <a:pathLst>
                <a:path extrusionOk="0" fill="none" h="12739" w="3265">
                  <a:moveTo>
                    <a:pt x="2387" y="1"/>
                  </a:moveTo>
                  <a:lnTo>
                    <a:pt x="877" y="1"/>
                  </a:lnTo>
                  <a:lnTo>
                    <a:pt x="877" y="9158"/>
                  </a:lnTo>
                  <a:lnTo>
                    <a:pt x="877" y="9158"/>
                  </a:lnTo>
                  <a:lnTo>
                    <a:pt x="853" y="9353"/>
                  </a:lnTo>
                  <a:lnTo>
                    <a:pt x="780" y="9548"/>
                  </a:lnTo>
                  <a:lnTo>
                    <a:pt x="682" y="9719"/>
                  </a:lnTo>
                  <a:lnTo>
                    <a:pt x="536" y="9889"/>
                  </a:lnTo>
                  <a:lnTo>
                    <a:pt x="536" y="9889"/>
                  </a:lnTo>
                  <a:lnTo>
                    <a:pt x="415" y="10011"/>
                  </a:lnTo>
                  <a:lnTo>
                    <a:pt x="317" y="10133"/>
                  </a:lnTo>
                  <a:lnTo>
                    <a:pt x="220" y="10279"/>
                  </a:lnTo>
                  <a:lnTo>
                    <a:pt x="147" y="10425"/>
                  </a:lnTo>
                  <a:lnTo>
                    <a:pt x="74" y="10595"/>
                  </a:lnTo>
                  <a:lnTo>
                    <a:pt x="49" y="10766"/>
                  </a:lnTo>
                  <a:lnTo>
                    <a:pt x="1" y="10936"/>
                  </a:lnTo>
                  <a:lnTo>
                    <a:pt x="1" y="11107"/>
                  </a:lnTo>
                  <a:lnTo>
                    <a:pt x="1" y="11107"/>
                  </a:lnTo>
                  <a:lnTo>
                    <a:pt x="1" y="11253"/>
                  </a:lnTo>
                  <a:lnTo>
                    <a:pt x="25" y="11423"/>
                  </a:lnTo>
                  <a:lnTo>
                    <a:pt x="74" y="11570"/>
                  </a:lnTo>
                  <a:lnTo>
                    <a:pt x="122" y="11740"/>
                  </a:lnTo>
                  <a:lnTo>
                    <a:pt x="195" y="11862"/>
                  </a:lnTo>
                  <a:lnTo>
                    <a:pt x="293" y="12008"/>
                  </a:lnTo>
                  <a:lnTo>
                    <a:pt x="366" y="12130"/>
                  </a:lnTo>
                  <a:lnTo>
                    <a:pt x="488" y="12251"/>
                  </a:lnTo>
                  <a:lnTo>
                    <a:pt x="585" y="12349"/>
                  </a:lnTo>
                  <a:lnTo>
                    <a:pt x="731" y="12446"/>
                  </a:lnTo>
                  <a:lnTo>
                    <a:pt x="853" y="12519"/>
                  </a:lnTo>
                  <a:lnTo>
                    <a:pt x="999" y="12592"/>
                  </a:lnTo>
                  <a:lnTo>
                    <a:pt x="1145" y="12666"/>
                  </a:lnTo>
                  <a:lnTo>
                    <a:pt x="1316" y="12690"/>
                  </a:lnTo>
                  <a:lnTo>
                    <a:pt x="1462" y="12714"/>
                  </a:lnTo>
                  <a:lnTo>
                    <a:pt x="1632" y="12739"/>
                  </a:lnTo>
                  <a:lnTo>
                    <a:pt x="1632" y="12739"/>
                  </a:lnTo>
                  <a:lnTo>
                    <a:pt x="1803" y="12714"/>
                  </a:lnTo>
                  <a:lnTo>
                    <a:pt x="1949" y="12690"/>
                  </a:lnTo>
                  <a:lnTo>
                    <a:pt x="2119" y="12666"/>
                  </a:lnTo>
                  <a:lnTo>
                    <a:pt x="2266" y="12592"/>
                  </a:lnTo>
                  <a:lnTo>
                    <a:pt x="2412" y="12519"/>
                  </a:lnTo>
                  <a:lnTo>
                    <a:pt x="2533" y="12446"/>
                  </a:lnTo>
                  <a:lnTo>
                    <a:pt x="2680" y="12349"/>
                  </a:lnTo>
                  <a:lnTo>
                    <a:pt x="2777" y="12251"/>
                  </a:lnTo>
                  <a:lnTo>
                    <a:pt x="2899" y="12130"/>
                  </a:lnTo>
                  <a:lnTo>
                    <a:pt x="2972" y="12008"/>
                  </a:lnTo>
                  <a:lnTo>
                    <a:pt x="3069" y="11862"/>
                  </a:lnTo>
                  <a:lnTo>
                    <a:pt x="3142" y="11740"/>
                  </a:lnTo>
                  <a:lnTo>
                    <a:pt x="3191" y="11570"/>
                  </a:lnTo>
                  <a:lnTo>
                    <a:pt x="3240" y="11423"/>
                  </a:lnTo>
                  <a:lnTo>
                    <a:pt x="3264" y="11253"/>
                  </a:lnTo>
                  <a:lnTo>
                    <a:pt x="3264" y="11107"/>
                  </a:lnTo>
                  <a:lnTo>
                    <a:pt x="3264" y="11107"/>
                  </a:lnTo>
                  <a:lnTo>
                    <a:pt x="3264" y="10936"/>
                  </a:lnTo>
                  <a:lnTo>
                    <a:pt x="3215" y="10766"/>
                  </a:lnTo>
                  <a:lnTo>
                    <a:pt x="3191" y="10595"/>
                  </a:lnTo>
                  <a:lnTo>
                    <a:pt x="3118" y="10425"/>
                  </a:lnTo>
                  <a:lnTo>
                    <a:pt x="3045" y="10279"/>
                  </a:lnTo>
                  <a:lnTo>
                    <a:pt x="2947" y="10133"/>
                  </a:lnTo>
                  <a:lnTo>
                    <a:pt x="2850" y="10011"/>
                  </a:lnTo>
                  <a:lnTo>
                    <a:pt x="2728" y="9889"/>
                  </a:lnTo>
                  <a:lnTo>
                    <a:pt x="2728" y="9889"/>
                  </a:lnTo>
                  <a:lnTo>
                    <a:pt x="2582" y="9719"/>
                  </a:lnTo>
                  <a:lnTo>
                    <a:pt x="2485" y="9548"/>
                  </a:lnTo>
                  <a:lnTo>
                    <a:pt x="2412" y="9353"/>
                  </a:lnTo>
                  <a:lnTo>
                    <a:pt x="2387" y="9158"/>
                  </a:lnTo>
                  <a:lnTo>
                    <a:pt x="2387" y="1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2" name="Google Shape;612;p40"/>
            <p:cNvSpPr/>
            <p:nvPr/>
          </p:nvSpPr>
          <p:spPr>
            <a:xfrm>
              <a:off x="802750" y="3129050"/>
              <a:ext cx="13425" cy="25"/>
            </a:xfrm>
            <a:custGeom>
              <a:rect b="b" l="l" r="r" t="t"/>
              <a:pathLst>
                <a:path extrusionOk="0" fill="none" h="1" w="537">
                  <a:moveTo>
                    <a:pt x="536" y="0"/>
                  </a:move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" name="Google Shape;613;p40"/>
            <p:cNvSpPr/>
            <p:nvPr/>
          </p:nvSpPr>
          <p:spPr>
            <a:xfrm>
              <a:off x="802750" y="3162525"/>
              <a:ext cx="13425" cy="25"/>
            </a:xfrm>
            <a:custGeom>
              <a:rect b="b" l="l" r="r" t="t"/>
              <a:pathLst>
                <a:path extrusionOk="0" fill="none" h="1" w="537">
                  <a:moveTo>
                    <a:pt x="536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4" name="Google Shape;614;p40"/>
            <p:cNvSpPr/>
            <p:nvPr/>
          </p:nvSpPr>
          <p:spPr>
            <a:xfrm>
              <a:off x="802750" y="3196025"/>
              <a:ext cx="13425" cy="25"/>
            </a:xfrm>
            <a:custGeom>
              <a:rect b="b" l="l" r="r" t="t"/>
              <a:pathLst>
                <a:path extrusionOk="0" fill="none" h="1" w="537">
                  <a:moveTo>
                    <a:pt x="536" y="0"/>
                  </a:move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5" name="Google Shape;615;p40"/>
            <p:cNvSpPr/>
            <p:nvPr/>
          </p:nvSpPr>
          <p:spPr>
            <a:xfrm>
              <a:off x="802750" y="3229500"/>
              <a:ext cx="13425" cy="25"/>
            </a:xfrm>
            <a:custGeom>
              <a:rect b="b" l="l" r="r" t="t"/>
              <a:pathLst>
                <a:path extrusionOk="0" fill="none" h="1" w="537">
                  <a:moveTo>
                    <a:pt x="536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6" name="Google Shape;616;p40"/>
            <p:cNvSpPr/>
            <p:nvPr/>
          </p:nvSpPr>
          <p:spPr>
            <a:xfrm>
              <a:off x="802750" y="3263000"/>
              <a:ext cx="13425" cy="25"/>
            </a:xfrm>
            <a:custGeom>
              <a:rect b="b" l="l" r="r" t="t"/>
              <a:pathLst>
                <a:path extrusionOk="0" fill="none" h="1" w="537">
                  <a:moveTo>
                    <a:pt x="536" y="0"/>
                  </a:move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7" name="Google Shape;617;p40"/>
            <p:cNvSpPr/>
            <p:nvPr/>
          </p:nvSpPr>
          <p:spPr>
            <a:xfrm>
              <a:off x="802750" y="3296475"/>
              <a:ext cx="13425" cy="25"/>
            </a:xfrm>
            <a:custGeom>
              <a:rect b="b" l="l" r="r" t="t"/>
              <a:pathLst>
                <a:path extrusionOk="0" fill="none" h="1" w="537">
                  <a:moveTo>
                    <a:pt x="536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18" name="Google Shape;618;p40"/>
          <p:cNvSpPr/>
          <p:nvPr/>
        </p:nvSpPr>
        <p:spPr>
          <a:xfrm>
            <a:off x="1585360" y="2479805"/>
            <a:ext cx="285207" cy="366068"/>
          </a:xfrm>
          <a:custGeom>
            <a:rect b="b" l="l" r="r" t="t"/>
            <a:pathLst>
              <a:path extrusionOk="0" fill="none" h="20508" w="15978">
                <a:moveTo>
                  <a:pt x="15977" y="1292"/>
                </a:moveTo>
                <a:lnTo>
                  <a:pt x="15977" y="19217"/>
                </a:lnTo>
                <a:lnTo>
                  <a:pt x="15977" y="19217"/>
                </a:lnTo>
                <a:lnTo>
                  <a:pt x="15953" y="19485"/>
                </a:lnTo>
                <a:lnTo>
                  <a:pt x="15880" y="19728"/>
                </a:lnTo>
                <a:lnTo>
                  <a:pt x="15758" y="19948"/>
                </a:lnTo>
                <a:lnTo>
                  <a:pt x="15612" y="20142"/>
                </a:lnTo>
                <a:lnTo>
                  <a:pt x="15417" y="20289"/>
                </a:lnTo>
                <a:lnTo>
                  <a:pt x="15198" y="20410"/>
                </a:lnTo>
                <a:lnTo>
                  <a:pt x="14955" y="20483"/>
                </a:lnTo>
                <a:lnTo>
                  <a:pt x="14711" y="20508"/>
                </a:lnTo>
                <a:lnTo>
                  <a:pt x="1267" y="20508"/>
                </a:lnTo>
                <a:lnTo>
                  <a:pt x="1267" y="20508"/>
                </a:lnTo>
                <a:lnTo>
                  <a:pt x="1023" y="20483"/>
                </a:lnTo>
                <a:lnTo>
                  <a:pt x="780" y="20410"/>
                </a:lnTo>
                <a:lnTo>
                  <a:pt x="561" y="20289"/>
                </a:lnTo>
                <a:lnTo>
                  <a:pt x="366" y="20142"/>
                </a:lnTo>
                <a:lnTo>
                  <a:pt x="220" y="19948"/>
                </a:lnTo>
                <a:lnTo>
                  <a:pt x="98" y="19728"/>
                </a:lnTo>
                <a:lnTo>
                  <a:pt x="25" y="19485"/>
                </a:lnTo>
                <a:lnTo>
                  <a:pt x="1" y="19217"/>
                </a:lnTo>
                <a:lnTo>
                  <a:pt x="1" y="1292"/>
                </a:lnTo>
                <a:lnTo>
                  <a:pt x="1" y="1292"/>
                </a:lnTo>
                <a:lnTo>
                  <a:pt x="25" y="1024"/>
                </a:lnTo>
                <a:lnTo>
                  <a:pt x="98" y="780"/>
                </a:lnTo>
                <a:lnTo>
                  <a:pt x="220" y="561"/>
                </a:lnTo>
                <a:lnTo>
                  <a:pt x="366" y="366"/>
                </a:lnTo>
                <a:lnTo>
                  <a:pt x="561" y="220"/>
                </a:lnTo>
                <a:lnTo>
                  <a:pt x="780" y="98"/>
                </a:lnTo>
                <a:lnTo>
                  <a:pt x="1023" y="25"/>
                </a:lnTo>
                <a:lnTo>
                  <a:pt x="1267" y="1"/>
                </a:lnTo>
                <a:lnTo>
                  <a:pt x="14711" y="1"/>
                </a:lnTo>
                <a:lnTo>
                  <a:pt x="14711" y="1"/>
                </a:lnTo>
                <a:lnTo>
                  <a:pt x="14955" y="25"/>
                </a:lnTo>
                <a:lnTo>
                  <a:pt x="15198" y="98"/>
                </a:lnTo>
                <a:lnTo>
                  <a:pt x="15417" y="220"/>
                </a:lnTo>
                <a:lnTo>
                  <a:pt x="15612" y="366"/>
                </a:lnTo>
                <a:lnTo>
                  <a:pt x="15758" y="561"/>
                </a:lnTo>
                <a:lnTo>
                  <a:pt x="15880" y="780"/>
                </a:lnTo>
                <a:lnTo>
                  <a:pt x="15953" y="1024"/>
                </a:lnTo>
                <a:lnTo>
                  <a:pt x="15977" y="1292"/>
                </a:lnTo>
                <a:lnTo>
                  <a:pt x="15977" y="1292"/>
                </a:lnTo>
                <a:close/>
                <a:moveTo>
                  <a:pt x="7989" y="19899"/>
                </a:moveTo>
                <a:lnTo>
                  <a:pt x="7989" y="19899"/>
                </a:lnTo>
                <a:lnTo>
                  <a:pt x="8159" y="19875"/>
                </a:lnTo>
                <a:lnTo>
                  <a:pt x="8306" y="19826"/>
                </a:lnTo>
                <a:lnTo>
                  <a:pt x="8452" y="19753"/>
                </a:lnTo>
                <a:lnTo>
                  <a:pt x="8574" y="19655"/>
                </a:lnTo>
                <a:lnTo>
                  <a:pt x="8671" y="19534"/>
                </a:lnTo>
                <a:lnTo>
                  <a:pt x="8744" y="19387"/>
                </a:lnTo>
                <a:lnTo>
                  <a:pt x="8793" y="19241"/>
                </a:lnTo>
                <a:lnTo>
                  <a:pt x="8817" y="19071"/>
                </a:lnTo>
                <a:lnTo>
                  <a:pt x="8817" y="19071"/>
                </a:lnTo>
                <a:lnTo>
                  <a:pt x="8793" y="18900"/>
                </a:lnTo>
                <a:lnTo>
                  <a:pt x="8744" y="18754"/>
                </a:lnTo>
                <a:lnTo>
                  <a:pt x="8671" y="18608"/>
                </a:lnTo>
                <a:lnTo>
                  <a:pt x="8574" y="18486"/>
                </a:lnTo>
                <a:lnTo>
                  <a:pt x="8452" y="18389"/>
                </a:lnTo>
                <a:lnTo>
                  <a:pt x="8306" y="18316"/>
                </a:lnTo>
                <a:lnTo>
                  <a:pt x="8159" y="18267"/>
                </a:lnTo>
                <a:lnTo>
                  <a:pt x="7989" y="18243"/>
                </a:lnTo>
                <a:lnTo>
                  <a:pt x="7989" y="18243"/>
                </a:lnTo>
                <a:lnTo>
                  <a:pt x="7819" y="18267"/>
                </a:lnTo>
                <a:lnTo>
                  <a:pt x="7672" y="18316"/>
                </a:lnTo>
                <a:lnTo>
                  <a:pt x="7526" y="18389"/>
                </a:lnTo>
                <a:lnTo>
                  <a:pt x="7404" y="18486"/>
                </a:lnTo>
                <a:lnTo>
                  <a:pt x="7307" y="18608"/>
                </a:lnTo>
                <a:lnTo>
                  <a:pt x="7234" y="18754"/>
                </a:lnTo>
                <a:lnTo>
                  <a:pt x="7185" y="18900"/>
                </a:lnTo>
                <a:lnTo>
                  <a:pt x="7161" y="19071"/>
                </a:lnTo>
                <a:lnTo>
                  <a:pt x="7161" y="19071"/>
                </a:lnTo>
                <a:lnTo>
                  <a:pt x="7185" y="19241"/>
                </a:lnTo>
                <a:lnTo>
                  <a:pt x="7234" y="19387"/>
                </a:lnTo>
                <a:lnTo>
                  <a:pt x="7307" y="19534"/>
                </a:lnTo>
                <a:lnTo>
                  <a:pt x="7404" y="19655"/>
                </a:lnTo>
                <a:lnTo>
                  <a:pt x="7526" y="19753"/>
                </a:lnTo>
                <a:lnTo>
                  <a:pt x="7672" y="19826"/>
                </a:lnTo>
                <a:lnTo>
                  <a:pt x="7819" y="19875"/>
                </a:lnTo>
                <a:lnTo>
                  <a:pt x="7989" y="19899"/>
                </a:lnTo>
                <a:lnTo>
                  <a:pt x="7989" y="19899"/>
                </a:lnTo>
                <a:close/>
                <a:moveTo>
                  <a:pt x="14394" y="1584"/>
                </a:moveTo>
                <a:lnTo>
                  <a:pt x="1584" y="1584"/>
                </a:lnTo>
                <a:lnTo>
                  <a:pt x="1584" y="17634"/>
                </a:lnTo>
                <a:lnTo>
                  <a:pt x="14394" y="17634"/>
                </a:lnTo>
                <a:lnTo>
                  <a:pt x="14394" y="1584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9" name="Google Shape;619;p40"/>
          <p:cNvSpPr/>
          <p:nvPr/>
        </p:nvSpPr>
        <p:spPr>
          <a:xfrm>
            <a:off x="1142400" y="2479805"/>
            <a:ext cx="211308" cy="366068"/>
          </a:xfrm>
          <a:custGeom>
            <a:rect b="b" l="l" r="r" t="t"/>
            <a:pathLst>
              <a:path extrusionOk="0" fill="none" h="20508" w="11838">
                <a:moveTo>
                  <a:pt x="10547" y="1"/>
                </a:moveTo>
                <a:lnTo>
                  <a:pt x="1292" y="1"/>
                </a:lnTo>
                <a:lnTo>
                  <a:pt x="1292" y="1"/>
                </a:lnTo>
                <a:lnTo>
                  <a:pt x="1024" y="25"/>
                </a:lnTo>
                <a:lnTo>
                  <a:pt x="780" y="98"/>
                </a:lnTo>
                <a:lnTo>
                  <a:pt x="561" y="220"/>
                </a:lnTo>
                <a:lnTo>
                  <a:pt x="366" y="366"/>
                </a:lnTo>
                <a:lnTo>
                  <a:pt x="220" y="561"/>
                </a:lnTo>
                <a:lnTo>
                  <a:pt x="98" y="780"/>
                </a:lnTo>
                <a:lnTo>
                  <a:pt x="25" y="1024"/>
                </a:lnTo>
                <a:lnTo>
                  <a:pt x="1" y="1292"/>
                </a:lnTo>
                <a:lnTo>
                  <a:pt x="1" y="19217"/>
                </a:lnTo>
                <a:lnTo>
                  <a:pt x="1" y="19217"/>
                </a:lnTo>
                <a:lnTo>
                  <a:pt x="25" y="19485"/>
                </a:lnTo>
                <a:lnTo>
                  <a:pt x="98" y="19728"/>
                </a:lnTo>
                <a:lnTo>
                  <a:pt x="220" y="19948"/>
                </a:lnTo>
                <a:lnTo>
                  <a:pt x="366" y="20142"/>
                </a:lnTo>
                <a:lnTo>
                  <a:pt x="561" y="20289"/>
                </a:lnTo>
                <a:lnTo>
                  <a:pt x="780" y="20410"/>
                </a:lnTo>
                <a:lnTo>
                  <a:pt x="1024" y="20483"/>
                </a:lnTo>
                <a:lnTo>
                  <a:pt x="1292" y="20508"/>
                </a:lnTo>
                <a:lnTo>
                  <a:pt x="10547" y="20508"/>
                </a:lnTo>
                <a:lnTo>
                  <a:pt x="10547" y="20508"/>
                </a:lnTo>
                <a:lnTo>
                  <a:pt x="10814" y="20483"/>
                </a:lnTo>
                <a:lnTo>
                  <a:pt x="11058" y="20410"/>
                </a:lnTo>
                <a:lnTo>
                  <a:pt x="11277" y="20289"/>
                </a:lnTo>
                <a:lnTo>
                  <a:pt x="11472" y="20142"/>
                </a:lnTo>
                <a:lnTo>
                  <a:pt x="11618" y="19948"/>
                </a:lnTo>
                <a:lnTo>
                  <a:pt x="11740" y="19728"/>
                </a:lnTo>
                <a:lnTo>
                  <a:pt x="11813" y="19485"/>
                </a:lnTo>
                <a:lnTo>
                  <a:pt x="11837" y="19217"/>
                </a:lnTo>
                <a:lnTo>
                  <a:pt x="11837" y="1292"/>
                </a:lnTo>
                <a:lnTo>
                  <a:pt x="11837" y="1292"/>
                </a:lnTo>
                <a:lnTo>
                  <a:pt x="11813" y="1024"/>
                </a:lnTo>
                <a:lnTo>
                  <a:pt x="11740" y="780"/>
                </a:lnTo>
                <a:lnTo>
                  <a:pt x="11618" y="561"/>
                </a:lnTo>
                <a:lnTo>
                  <a:pt x="11472" y="366"/>
                </a:lnTo>
                <a:lnTo>
                  <a:pt x="11277" y="220"/>
                </a:lnTo>
                <a:lnTo>
                  <a:pt x="11058" y="98"/>
                </a:lnTo>
                <a:lnTo>
                  <a:pt x="10814" y="25"/>
                </a:lnTo>
                <a:lnTo>
                  <a:pt x="10547" y="1"/>
                </a:lnTo>
                <a:lnTo>
                  <a:pt x="10547" y="1"/>
                </a:lnTo>
                <a:close/>
                <a:moveTo>
                  <a:pt x="5554" y="975"/>
                </a:moveTo>
                <a:lnTo>
                  <a:pt x="6284" y="975"/>
                </a:lnTo>
                <a:lnTo>
                  <a:pt x="6284" y="975"/>
                </a:lnTo>
                <a:lnTo>
                  <a:pt x="6406" y="999"/>
                </a:lnTo>
                <a:lnTo>
                  <a:pt x="6479" y="1073"/>
                </a:lnTo>
                <a:lnTo>
                  <a:pt x="6552" y="1146"/>
                </a:lnTo>
                <a:lnTo>
                  <a:pt x="6577" y="1267"/>
                </a:lnTo>
                <a:lnTo>
                  <a:pt x="6577" y="1267"/>
                </a:lnTo>
                <a:lnTo>
                  <a:pt x="6552" y="1365"/>
                </a:lnTo>
                <a:lnTo>
                  <a:pt x="6479" y="1462"/>
                </a:lnTo>
                <a:lnTo>
                  <a:pt x="6406" y="1511"/>
                </a:lnTo>
                <a:lnTo>
                  <a:pt x="6284" y="1535"/>
                </a:lnTo>
                <a:lnTo>
                  <a:pt x="5554" y="1535"/>
                </a:lnTo>
                <a:lnTo>
                  <a:pt x="5554" y="1535"/>
                </a:lnTo>
                <a:lnTo>
                  <a:pt x="5432" y="1511"/>
                </a:lnTo>
                <a:lnTo>
                  <a:pt x="5359" y="1462"/>
                </a:lnTo>
                <a:lnTo>
                  <a:pt x="5286" y="1365"/>
                </a:lnTo>
                <a:lnTo>
                  <a:pt x="5262" y="1267"/>
                </a:lnTo>
                <a:lnTo>
                  <a:pt x="5262" y="1267"/>
                </a:lnTo>
                <a:lnTo>
                  <a:pt x="5286" y="1146"/>
                </a:lnTo>
                <a:lnTo>
                  <a:pt x="5359" y="1073"/>
                </a:lnTo>
                <a:lnTo>
                  <a:pt x="5432" y="999"/>
                </a:lnTo>
                <a:lnTo>
                  <a:pt x="5554" y="975"/>
                </a:lnTo>
                <a:lnTo>
                  <a:pt x="5554" y="975"/>
                </a:lnTo>
                <a:close/>
                <a:moveTo>
                  <a:pt x="5919" y="19436"/>
                </a:moveTo>
                <a:lnTo>
                  <a:pt x="5919" y="19436"/>
                </a:lnTo>
                <a:lnTo>
                  <a:pt x="5749" y="19412"/>
                </a:lnTo>
                <a:lnTo>
                  <a:pt x="5578" y="19363"/>
                </a:lnTo>
                <a:lnTo>
                  <a:pt x="5432" y="19290"/>
                </a:lnTo>
                <a:lnTo>
                  <a:pt x="5310" y="19193"/>
                </a:lnTo>
                <a:lnTo>
                  <a:pt x="5213" y="19071"/>
                </a:lnTo>
                <a:lnTo>
                  <a:pt x="5140" y="18925"/>
                </a:lnTo>
                <a:lnTo>
                  <a:pt x="5091" y="18754"/>
                </a:lnTo>
                <a:lnTo>
                  <a:pt x="5067" y="18584"/>
                </a:lnTo>
                <a:lnTo>
                  <a:pt x="5067" y="18584"/>
                </a:lnTo>
                <a:lnTo>
                  <a:pt x="5091" y="18413"/>
                </a:lnTo>
                <a:lnTo>
                  <a:pt x="5140" y="18243"/>
                </a:lnTo>
                <a:lnTo>
                  <a:pt x="5213" y="18097"/>
                </a:lnTo>
                <a:lnTo>
                  <a:pt x="5310" y="17975"/>
                </a:lnTo>
                <a:lnTo>
                  <a:pt x="5432" y="17877"/>
                </a:lnTo>
                <a:lnTo>
                  <a:pt x="5578" y="17804"/>
                </a:lnTo>
                <a:lnTo>
                  <a:pt x="5749" y="17756"/>
                </a:lnTo>
                <a:lnTo>
                  <a:pt x="5919" y="17731"/>
                </a:lnTo>
                <a:lnTo>
                  <a:pt x="5919" y="17731"/>
                </a:lnTo>
                <a:lnTo>
                  <a:pt x="6090" y="17756"/>
                </a:lnTo>
                <a:lnTo>
                  <a:pt x="6260" y="17804"/>
                </a:lnTo>
                <a:lnTo>
                  <a:pt x="6406" y="17877"/>
                </a:lnTo>
                <a:lnTo>
                  <a:pt x="6528" y="17975"/>
                </a:lnTo>
                <a:lnTo>
                  <a:pt x="6625" y="18097"/>
                </a:lnTo>
                <a:lnTo>
                  <a:pt x="6699" y="18243"/>
                </a:lnTo>
                <a:lnTo>
                  <a:pt x="6747" y="18413"/>
                </a:lnTo>
                <a:lnTo>
                  <a:pt x="6772" y="18584"/>
                </a:lnTo>
                <a:lnTo>
                  <a:pt x="6772" y="18584"/>
                </a:lnTo>
                <a:lnTo>
                  <a:pt x="6747" y="18754"/>
                </a:lnTo>
                <a:lnTo>
                  <a:pt x="6699" y="18925"/>
                </a:lnTo>
                <a:lnTo>
                  <a:pt x="6625" y="19071"/>
                </a:lnTo>
                <a:lnTo>
                  <a:pt x="6528" y="19193"/>
                </a:lnTo>
                <a:lnTo>
                  <a:pt x="6406" y="19290"/>
                </a:lnTo>
                <a:lnTo>
                  <a:pt x="6260" y="19363"/>
                </a:lnTo>
                <a:lnTo>
                  <a:pt x="6090" y="19412"/>
                </a:lnTo>
                <a:lnTo>
                  <a:pt x="5919" y="19436"/>
                </a:lnTo>
                <a:lnTo>
                  <a:pt x="5919" y="19436"/>
                </a:lnTo>
                <a:close/>
                <a:moveTo>
                  <a:pt x="10547" y="16660"/>
                </a:moveTo>
                <a:lnTo>
                  <a:pt x="1292" y="16660"/>
                </a:lnTo>
                <a:lnTo>
                  <a:pt x="1292" y="2558"/>
                </a:lnTo>
                <a:lnTo>
                  <a:pt x="10547" y="2558"/>
                </a:lnTo>
                <a:lnTo>
                  <a:pt x="10547" y="16660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20" name="Google Shape;620;p40"/>
          <p:cNvGrpSpPr/>
          <p:nvPr/>
        </p:nvGrpSpPr>
        <p:grpSpPr>
          <a:xfrm>
            <a:off x="2043269" y="2504348"/>
            <a:ext cx="329547" cy="312161"/>
            <a:chOff x="2583100" y="2973775"/>
            <a:chExt cx="461550" cy="437200"/>
          </a:xfrm>
        </p:grpSpPr>
        <p:sp>
          <p:nvSpPr>
            <p:cNvPr id="621" name="Google Shape;621;p40"/>
            <p:cNvSpPr/>
            <p:nvPr/>
          </p:nvSpPr>
          <p:spPr>
            <a:xfrm>
              <a:off x="2701225" y="3315975"/>
              <a:ext cx="225300" cy="95000"/>
            </a:xfrm>
            <a:custGeom>
              <a:rect b="b" l="l" r="r" t="t"/>
              <a:pathLst>
                <a:path extrusionOk="0" fill="none" h="3800" w="9012">
                  <a:moveTo>
                    <a:pt x="2947" y="0"/>
                  </a:moveTo>
                  <a:lnTo>
                    <a:pt x="2947" y="2947"/>
                  </a:lnTo>
                  <a:lnTo>
                    <a:pt x="853" y="2947"/>
                  </a:lnTo>
                  <a:lnTo>
                    <a:pt x="853" y="2947"/>
                  </a:lnTo>
                  <a:lnTo>
                    <a:pt x="682" y="2947"/>
                  </a:lnTo>
                  <a:lnTo>
                    <a:pt x="512" y="2996"/>
                  </a:lnTo>
                  <a:lnTo>
                    <a:pt x="365" y="3093"/>
                  </a:lnTo>
                  <a:lnTo>
                    <a:pt x="244" y="3191"/>
                  </a:lnTo>
                  <a:lnTo>
                    <a:pt x="146" y="3313"/>
                  </a:lnTo>
                  <a:lnTo>
                    <a:pt x="49" y="3459"/>
                  </a:lnTo>
                  <a:lnTo>
                    <a:pt x="0" y="3629"/>
                  </a:lnTo>
                  <a:lnTo>
                    <a:pt x="0" y="3800"/>
                  </a:lnTo>
                  <a:lnTo>
                    <a:pt x="9011" y="3800"/>
                  </a:lnTo>
                  <a:lnTo>
                    <a:pt x="9011" y="3800"/>
                  </a:lnTo>
                  <a:lnTo>
                    <a:pt x="9011" y="3629"/>
                  </a:lnTo>
                  <a:lnTo>
                    <a:pt x="8963" y="3459"/>
                  </a:lnTo>
                  <a:lnTo>
                    <a:pt x="8865" y="3313"/>
                  </a:lnTo>
                  <a:lnTo>
                    <a:pt x="8768" y="3191"/>
                  </a:lnTo>
                  <a:lnTo>
                    <a:pt x="8646" y="3093"/>
                  </a:lnTo>
                  <a:lnTo>
                    <a:pt x="8500" y="2996"/>
                  </a:lnTo>
                  <a:lnTo>
                    <a:pt x="8330" y="2947"/>
                  </a:lnTo>
                  <a:lnTo>
                    <a:pt x="8159" y="2947"/>
                  </a:lnTo>
                  <a:lnTo>
                    <a:pt x="6065" y="2947"/>
                  </a:lnTo>
                  <a:lnTo>
                    <a:pt x="6065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2" name="Google Shape;622;p40"/>
            <p:cNvSpPr/>
            <p:nvPr/>
          </p:nvSpPr>
          <p:spPr>
            <a:xfrm>
              <a:off x="2583100" y="2973775"/>
              <a:ext cx="461550" cy="336125"/>
            </a:xfrm>
            <a:custGeom>
              <a:rect b="b" l="l" r="r" t="t"/>
              <a:pathLst>
                <a:path extrusionOk="0" fill="none" h="13445" w="18462">
                  <a:moveTo>
                    <a:pt x="17974" y="1"/>
                  </a:move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317" y="50"/>
                  </a:lnTo>
                  <a:lnTo>
                    <a:pt x="220" y="74"/>
                  </a:lnTo>
                  <a:lnTo>
                    <a:pt x="146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0" y="488"/>
                  </a:lnTo>
                  <a:lnTo>
                    <a:pt x="0" y="12958"/>
                  </a:lnTo>
                  <a:lnTo>
                    <a:pt x="0" y="12958"/>
                  </a:lnTo>
                  <a:lnTo>
                    <a:pt x="25" y="13055"/>
                  </a:lnTo>
                  <a:lnTo>
                    <a:pt x="49" y="13152"/>
                  </a:lnTo>
                  <a:lnTo>
                    <a:pt x="98" y="13226"/>
                  </a:lnTo>
                  <a:lnTo>
                    <a:pt x="146" y="13299"/>
                  </a:lnTo>
                  <a:lnTo>
                    <a:pt x="220" y="13372"/>
                  </a:lnTo>
                  <a:lnTo>
                    <a:pt x="317" y="13396"/>
                  </a:lnTo>
                  <a:lnTo>
                    <a:pt x="390" y="13445"/>
                  </a:lnTo>
                  <a:lnTo>
                    <a:pt x="487" y="13445"/>
                  </a:lnTo>
                  <a:lnTo>
                    <a:pt x="17974" y="13445"/>
                  </a:lnTo>
                  <a:lnTo>
                    <a:pt x="17974" y="13445"/>
                  </a:lnTo>
                  <a:lnTo>
                    <a:pt x="18072" y="13445"/>
                  </a:lnTo>
                  <a:lnTo>
                    <a:pt x="18145" y="13396"/>
                  </a:lnTo>
                  <a:lnTo>
                    <a:pt x="18242" y="13372"/>
                  </a:lnTo>
                  <a:lnTo>
                    <a:pt x="18315" y="13299"/>
                  </a:lnTo>
                  <a:lnTo>
                    <a:pt x="18364" y="13226"/>
                  </a:lnTo>
                  <a:lnTo>
                    <a:pt x="18413" y="13152"/>
                  </a:lnTo>
                  <a:lnTo>
                    <a:pt x="18437" y="13055"/>
                  </a:lnTo>
                  <a:lnTo>
                    <a:pt x="18461" y="12958"/>
                  </a:lnTo>
                  <a:lnTo>
                    <a:pt x="18461" y="488"/>
                  </a:lnTo>
                  <a:lnTo>
                    <a:pt x="18461" y="488"/>
                  </a:lnTo>
                  <a:lnTo>
                    <a:pt x="18437" y="390"/>
                  </a:lnTo>
                  <a:lnTo>
                    <a:pt x="18413" y="293"/>
                  </a:lnTo>
                  <a:lnTo>
                    <a:pt x="18364" y="220"/>
                  </a:lnTo>
                  <a:lnTo>
                    <a:pt x="18315" y="147"/>
                  </a:lnTo>
                  <a:lnTo>
                    <a:pt x="18242" y="74"/>
                  </a:lnTo>
                  <a:lnTo>
                    <a:pt x="18145" y="50"/>
                  </a:lnTo>
                  <a:lnTo>
                    <a:pt x="18072" y="1"/>
                  </a:lnTo>
                  <a:lnTo>
                    <a:pt x="17974" y="1"/>
                  </a:lnTo>
                  <a:lnTo>
                    <a:pt x="17974" y="1"/>
                  </a:lnTo>
                  <a:close/>
                  <a:moveTo>
                    <a:pt x="17000" y="11983"/>
                  </a:moveTo>
                  <a:lnTo>
                    <a:pt x="1462" y="11983"/>
                  </a:lnTo>
                  <a:lnTo>
                    <a:pt x="1462" y="1462"/>
                  </a:lnTo>
                  <a:lnTo>
                    <a:pt x="17000" y="1462"/>
                  </a:lnTo>
                  <a:lnTo>
                    <a:pt x="17000" y="11983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23" name="Google Shape;623;p40"/>
          <p:cNvSpPr/>
          <p:nvPr/>
        </p:nvSpPr>
        <p:spPr>
          <a:xfrm>
            <a:off x="3496276" y="2511539"/>
            <a:ext cx="302593" cy="302593"/>
          </a:xfrm>
          <a:custGeom>
            <a:rect b="b" l="l" r="r" t="t"/>
            <a:pathLst>
              <a:path extrusionOk="0" fill="none" h="16952" w="16952">
                <a:moveTo>
                  <a:pt x="16173" y="7015"/>
                </a:moveTo>
                <a:lnTo>
                  <a:pt x="14419" y="6820"/>
                </a:lnTo>
                <a:lnTo>
                  <a:pt x="14419" y="6820"/>
                </a:lnTo>
                <a:lnTo>
                  <a:pt x="14322" y="6479"/>
                </a:lnTo>
                <a:lnTo>
                  <a:pt x="14175" y="6114"/>
                </a:lnTo>
                <a:lnTo>
                  <a:pt x="14029" y="5773"/>
                </a:lnTo>
                <a:lnTo>
                  <a:pt x="13859" y="5432"/>
                </a:lnTo>
                <a:lnTo>
                  <a:pt x="14955" y="4068"/>
                </a:lnTo>
                <a:lnTo>
                  <a:pt x="14955" y="4068"/>
                </a:lnTo>
                <a:lnTo>
                  <a:pt x="15028" y="3922"/>
                </a:lnTo>
                <a:lnTo>
                  <a:pt x="15077" y="3776"/>
                </a:lnTo>
                <a:lnTo>
                  <a:pt x="15125" y="3630"/>
                </a:lnTo>
                <a:lnTo>
                  <a:pt x="15125" y="3484"/>
                </a:lnTo>
                <a:lnTo>
                  <a:pt x="15101" y="3313"/>
                </a:lnTo>
                <a:lnTo>
                  <a:pt x="15052" y="3167"/>
                </a:lnTo>
                <a:lnTo>
                  <a:pt x="14979" y="3021"/>
                </a:lnTo>
                <a:lnTo>
                  <a:pt x="14882" y="2899"/>
                </a:lnTo>
                <a:lnTo>
                  <a:pt x="14054" y="2071"/>
                </a:lnTo>
                <a:lnTo>
                  <a:pt x="14054" y="2071"/>
                </a:lnTo>
                <a:lnTo>
                  <a:pt x="13932" y="1974"/>
                </a:lnTo>
                <a:lnTo>
                  <a:pt x="13786" y="1901"/>
                </a:lnTo>
                <a:lnTo>
                  <a:pt x="13640" y="1852"/>
                </a:lnTo>
                <a:lnTo>
                  <a:pt x="13469" y="1827"/>
                </a:lnTo>
                <a:lnTo>
                  <a:pt x="13323" y="1827"/>
                </a:lnTo>
                <a:lnTo>
                  <a:pt x="13177" y="1876"/>
                </a:lnTo>
                <a:lnTo>
                  <a:pt x="13031" y="1925"/>
                </a:lnTo>
                <a:lnTo>
                  <a:pt x="12885" y="2022"/>
                </a:lnTo>
                <a:lnTo>
                  <a:pt x="11521" y="3094"/>
                </a:lnTo>
                <a:lnTo>
                  <a:pt x="11521" y="3094"/>
                </a:lnTo>
                <a:lnTo>
                  <a:pt x="11180" y="2923"/>
                </a:lnTo>
                <a:lnTo>
                  <a:pt x="10839" y="2777"/>
                </a:lnTo>
                <a:lnTo>
                  <a:pt x="10473" y="2631"/>
                </a:lnTo>
                <a:lnTo>
                  <a:pt x="10133" y="2534"/>
                </a:lnTo>
                <a:lnTo>
                  <a:pt x="9938" y="780"/>
                </a:lnTo>
                <a:lnTo>
                  <a:pt x="9938" y="780"/>
                </a:lnTo>
                <a:lnTo>
                  <a:pt x="9889" y="634"/>
                </a:lnTo>
                <a:lnTo>
                  <a:pt x="9840" y="488"/>
                </a:lnTo>
                <a:lnTo>
                  <a:pt x="9743" y="342"/>
                </a:lnTo>
                <a:lnTo>
                  <a:pt x="9645" y="244"/>
                </a:lnTo>
                <a:lnTo>
                  <a:pt x="9499" y="147"/>
                </a:lnTo>
                <a:lnTo>
                  <a:pt x="9378" y="74"/>
                </a:lnTo>
                <a:lnTo>
                  <a:pt x="9231" y="25"/>
                </a:lnTo>
                <a:lnTo>
                  <a:pt x="9061" y="1"/>
                </a:lnTo>
                <a:lnTo>
                  <a:pt x="7892" y="1"/>
                </a:lnTo>
                <a:lnTo>
                  <a:pt x="7892" y="1"/>
                </a:lnTo>
                <a:lnTo>
                  <a:pt x="7721" y="25"/>
                </a:lnTo>
                <a:lnTo>
                  <a:pt x="7575" y="74"/>
                </a:lnTo>
                <a:lnTo>
                  <a:pt x="7453" y="147"/>
                </a:lnTo>
                <a:lnTo>
                  <a:pt x="7307" y="244"/>
                </a:lnTo>
                <a:lnTo>
                  <a:pt x="7210" y="342"/>
                </a:lnTo>
                <a:lnTo>
                  <a:pt x="7112" y="488"/>
                </a:lnTo>
                <a:lnTo>
                  <a:pt x="7064" y="634"/>
                </a:lnTo>
                <a:lnTo>
                  <a:pt x="7015" y="780"/>
                </a:lnTo>
                <a:lnTo>
                  <a:pt x="6820" y="2534"/>
                </a:lnTo>
                <a:lnTo>
                  <a:pt x="6820" y="2534"/>
                </a:lnTo>
                <a:lnTo>
                  <a:pt x="6479" y="2631"/>
                </a:lnTo>
                <a:lnTo>
                  <a:pt x="6114" y="2777"/>
                </a:lnTo>
                <a:lnTo>
                  <a:pt x="5773" y="2923"/>
                </a:lnTo>
                <a:lnTo>
                  <a:pt x="5432" y="3094"/>
                </a:lnTo>
                <a:lnTo>
                  <a:pt x="4068" y="2022"/>
                </a:lnTo>
                <a:lnTo>
                  <a:pt x="4068" y="2022"/>
                </a:lnTo>
                <a:lnTo>
                  <a:pt x="3922" y="1925"/>
                </a:lnTo>
                <a:lnTo>
                  <a:pt x="3776" y="1876"/>
                </a:lnTo>
                <a:lnTo>
                  <a:pt x="3630" y="1827"/>
                </a:lnTo>
                <a:lnTo>
                  <a:pt x="3484" y="1827"/>
                </a:lnTo>
                <a:lnTo>
                  <a:pt x="3313" y="1852"/>
                </a:lnTo>
                <a:lnTo>
                  <a:pt x="3167" y="1901"/>
                </a:lnTo>
                <a:lnTo>
                  <a:pt x="3021" y="1974"/>
                </a:lnTo>
                <a:lnTo>
                  <a:pt x="2899" y="2071"/>
                </a:lnTo>
                <a:lnTo>
                  <a:pt x="2071" y="2899"/>
                </a:lnTo>
                <a:lnTo>
                  <a:pt x="2071" y="2899"/>
                </a:lnTo>
                <a:lnTo>
                  <a:pt x="1974" y="3021"/>
                </a:lnTo>
                <a:lnTo>
                  <a:pt x="1901" y="3167"/>
                </a:lnTo>
                <a:lnTo>
                  <a:pt x="1852" y="3313"/>
                </a:lnTo>
                <a:lnTo>
                  <a:pt x="1827" y="3484"/>
                </a:lnTo>
                <a:lnTo>
                  <a:pt x="1827" y="3630"/>
                </a:lnTo>
                <a:lnTo>
                  <a:pt x="1876" y="3776"/>
                </a:lnTo>
                <a:lnTo>
                  <a:pt x="1925" y="3922"/>
                </a:lnTo>
                <a:lnTo>
                  <a:pt x="2022" y="4068"/>
                </a:lnTo>
                <a:lnTo>
                  <a:pt x="3094" y="5432"/>
                </a:lnTo>
                <a:lnTo>
                  <a:pt x="3094" y="5432"/>
                </a:lnTo>
                <a:lnTo>
                  <a:pt x="2923" y="5773"/>
                </a:lnTo>
                <a:lnTo>
                  <a:pt x="2777" y="6114"/>
                </a:lnTo>
                <a:lnTo>
                  <a:pt x="2631" y="6479"/>
                </a:lnTo>
                <a:lnTo>
                  <a:pt x="2534" y="6820"/>
                </a:lnTo>
                <a:lnTo>
                  <a:pt x="780" y="7015"/>
                </a:lnTo>
                <a:lnTo>
                  <a:pt x="780" y="7015"/>
                </a:lnTo>
                <a:lnTo>
                  <a:pt x="634" y="7064"/>
                </a:lnTo>
                <a:lnTo>
                  <a:pt x="488" y="7112"/>
                </a:lnTo>
                <a:lnTo>
                  <a:pt x="342" y="7210"/>
                </a:lnTo>
                <a:lnTo>
                  <a:pt x="244" y="7307"/>
                </a:lnTo>
                <a:lnTo>
                  <a:pt x="147" y="7453"/>
                </a:lnTo>
                <a:lnTo>
                  <a:pt x="74" y="7575"/>
                </a:lnTo>
                <a:lnTo>
                  <a:pt x="25" y="7721"/>
                </a:lnTo>
                <a:lnTo>
                  <a:pt x="1" y="7892"/>
                </a:lnTo>
                <a:lnTo>
                  <a:pt x="1" y="9061"/>
                </a:lnTo>
                <a:lnTo>
                  <a:pt x="1" y="9061"/>
                </a:lnTo>
                <a:lnTo>
                  <a:pt x="25" y="9231"/>
                </a:lnTo>
                <a:lnTo>
                  <a:pt x="74" y="9377"/>
                </a:lnTo>
                <a:lnTo>
                  <a:pt x="147" y="9499"/>
                </a:lnTo>
                <a:lnTo>
                  <a:pt x="244" y="9645"/>
                </a:lnTo>
                <a:lnTo>
                  <a:pt x="342" y="9743"/>
                </a:lnTo>
                <a:lnTo>
                  <a:pt x="488" y="9840"/>
                </a:lnTo>
                <a:lnTo>
                  <a:pt x="634" y="9889"/>
                </a:lnTo>
                <a:lnTo>
                  <a:pt x="780" y="9938"/>
                </a:lnTo>
                <a:lnTo>
                  <a:pt x="2534" y="10132"/>
                </a:lnTo>
                <a:lnTo>
                  <a:pt x="2534" y="10132"/>
                </a:lnTo>
                <a:lnTo>
                  <a:pt x="2631" y="10473"/>
                </a:lnTo>
                <a:lnTo>
                  <a:pt x="2777" y="10839"/>
                </a:lnTo>
                <a:lnTo>
                  <a:pt x="2923" y="11180"/>
                </a:lnTo>
                <a:lnTo>
                  <a:pt x="3094" y="11521"/>
                </a:lnTo>
                <a:lnTo>
                  <a:pt x="2022" y="12885"/>
                </a:lnTo>
                <a:lnTo>
                  <a:pt x="2022" y="12885"/>
                </a:lnTo>
                <a:lnTo>
                  <a:pt x="1925" y="13031"/>
                </a:lnTo>
                <a:lnTo>
                  <a:pt x="1876" y="13177"/>
                </a:lnTo>
                <a:lnTo>
                  <a:pt x="1827" y="13323"/>
                </a:lnTo>
                <a:lnTo>
                  <a:pt x="1827" y="13469"/>
                </a:lnTo>
                <a:lnTo>
                  <a:pt x="1852" y="13640"/>
                </a:lnTo>
                <a:lnTo>
                  <a:pt x="1901" y="13786"/>
                </a:lnTo>
                <a:lnTo>
                  <a:pt x="1974" y="13932"/>
                </a:lnTo>
                <a:lnTo>
                  <a:pt x="2071" y="14054"/>
                </a:lnTo>
                <a:lnTo>
                  <a:pt x="2899" y="14882"/>
                </a:lnTo>
                <a:lnTo>
                  <a:pt x="2899" y="14882"/>
                </a:lnTo>
                <a:lnTo>
                  <a:pt x="3021" y="14979"/>
                </a:lnTo>
                <a:lnTo>
                  <a:pt x="3167" y="15052"/>
                </a:lnTo>
                <a:lnTo>
                  <a:pt x="3313" y="15101"/>
                </a:lnTo>
                <a:lnTo>
                  <a:pt x="3484" y="15125"/>
                </a:lnTo>
                <a:lnTo>
                  <a:pt x="3630" y="15125"/>
                </a:lnTo>
                <a:lnTo>
                  <a:pt x="3776" y="15077"/>
                </a:lnTo>
                <a:lnTo>
                  <a:pt x="3922" y="15028"/>
                </a:lnTo>
                <a:lnTo>
                  <a:pt x="4068" y="14955"/>
                </a:lnTo>
                <a:lnTo>
                  <a:pt x="5432" y="13859"/>
                </a:lnTo>
                <a:lnTo>
                  <a:pt x="5432" y="13859"/>
                </a:lnTo>
                <a:lnTo>
                  <a:pt x="5773" y="14029"/>
                </a:lnTo>
                <a:lnTo>
                  <a:pt x="6114" y="14175"/>
                </a:lnTo>
                <a:lnTo>
                  <a:pt x="6479" y="14322"/>
                </a:lnTo>
                <a:lnTo>
                  <a:pt x="6820" y="14419"/>
                </a:lnTo>
                <a:lnTo>
                  <a:pt x="7015" y="16173"/>
                </a:lnTo>
                <a:lnTo>
                  <a:pt x="7015" y="16173"/>
                </a:lnTo>
                <a:lnTo>
                  <a:pt x="7064" y="16319"/>
                </a:lnTo>
                <a:lnTo>
                  <a:pt x="7112" y="16465"/>
                </a:lnTo>
                <a:lnTo>
                  <a:pt x="7210" y="16611"/>
                </a:lnTo>
                <a:lnTo>
                  <a:pt x="7307" y="16708"/>
                </a:lnTo>
                <a:lnTo>
                  <a:pt x="7453" y="16806"/>
                </a:lnTo>
                <a:lnTo>
                  <a:pt x="7575" y="16879"/>
                </a:lnTo>
                <a:lnTo>
                  <a:pt x="7721" y="16928"/>
                </a:lnTo>
                <a:lnTo>
                  <a:pt x="7892" y="16952"/>
                </a:lnTo>
                <a:lnTo>
                  <a:pt x="9061" y="16952"/>
                </a:lnTo>
                <a:lnTo>
                  <a:pt x="9061" y="16952"/>
                </a:lnTo>
                <a:lnTo>
                  <a:pt x="9231" y="16928"/>
                </a:lnTo>
                <a:lnTo>
                  <a:pt x="9378" y="16879"/>
                </a:lnTo>
                <a:lnTo>
                  <a:pt x="9499" y="16806"/>
                </a:lnTo>
                <a:lnTo>
                  <a:pt x="9645" y="16708"/>
                </a:lnTo>
                <a:lnTo>
                  <a:pt x="9743" y="16611"/>
                </a:lnTo>
                <a:lnTo>
                  <a:pt x="9840" y="16465"/>
                </a:lnTo>
                <a:lnTo>
                  <a:pt x="9889" y="16319"/>
                </a:lnTo>
                <a:lnTo>
                  <a:pt x="9938" y="16173"/>
                </a:lnTo>
                <a:lnTo>
                  <a:pt x="10133" y="14419"/>
                </a:lnTo>
                <a:lnTo>
                  <a:pt x="10133" y="14419"/>
                </a:lnTo>
                <a:lnTo>
                  <a:pt x="10473" y="14322"/>
                </a:lnTo>
                <a:lnTo>
                  <a:pt x="10839" y="14175"/>
                </a:lnTo>
                <a:lnTo>
                  <a:pt x="11180" y="14029"/>
                </a:lnTo>
                <a:lnTo>
                  <a:pt x="11521" y="13859"/>
                </a:lnTo>
                <a:lnTo>
                  <a:pt x="12885" y="14955"/>
                </a:lnTo>
                <a:lnTo>
                  <a:pt x="12885" y="14955"/>
                </a:lnTo>
                <a:lnTo>
                  <a:pt x="13031" y="15028"/>
                </a:lnTo>
                <a:lnTo>
                  <a:pt x="13177" y="15077"/>
                </a:lnTo>
                <a:lnTo>
                  <a:pt x="13323" y="15125"/>
                </a:lnTo>
                <a:lnTo>
                  <a:pt x="13469" y="15125"/>
                </a:lnTo>
                <a:lnTo>
                  <a:pt x="13640" y="15101"/>
                </a:lnTo>
                <a:lnTo>
                  <a:pt x="13786" y="15052"/>
                </a:lnTo>
                <a:lnTo>
                  <a:pt x="13932" y="14979"/>
                </a:lnTo>
                <a:lnTo>
                  <a:pt x="14054" y="14882"/>
                </a:lnTo>
                <a:lnTo>
                  <a:pt x="14882" y="14054"/>
                </a:lnTo>
                <a:lnTo>
                  <a:pt x="14882" y="14054"/>
                </a:lnTo>
                <a:lnTo>
                  <a:pt x="14979" y="13932"/>
                </a:lnTo>
                <a:lnTo>
                  <a:pt x="15052" y="13786"/>
                </a:lnTo>
                <a:lnTo>
                  <a:pt x="15101" y="13640"/>
                </a:lnTo>
                <a:lnTo>
                  <a:pt x="15125" y="13469"/>
                </a:lnTo>
                <a:lnTo>
                  <a:pt x="15125" y="13323"/>
                </a:lnTo>
                <a:lnTo>
                  <a:pt x="15077" y="13177"/>
                </a:lnTo>
                <a:lnTo>
                  <a:pt x="15028" y="13031"/>
                </a:lnTo>
                <a:lnTo>
                  <a:pt x="14955" y="12885"/>
                </a:lnTo>
                <a:lnTo>
                  <a:pt x="13859" y="11521"/>
                </a:lnTo>
                <a:lnTo>
                  <a:pt x="13859" y="11521"/>
                </a:lnTo>
                <a:lnTo>
                  <a:pt x="14029" y="11180"/>
                </a:lnTo>
                <a:lnTo>
                  <a:pt x="14175" y="10839"/>
                </a:lnTo>
                <a:lnTo>
                  <a:pt x="14322" y="10473"/>
                </a:lnTo>
                <a:lnTo>
                  <a:pt x="14419" y="10132"/>
                </a:lnTo>
                <a:lnTo>
                  <a:pt x="16173" y="9938"/>
                </a:lnTo>
                <a:lnTo>
                  <a:pt x="16173" y="9938"/>
                </a:lnTo>
                <a:lnTo>
                  <a:pt x="16319" y="9889"/>
                </a:lnTo>
                <a:lnTo>
                  <a:pt x="16465" y="9840"/>
                </a:lnTo>
                <a:lnTo>
                  <a:pt x="16611" y="9743"/>
                </a:lnTo>
                <a:lnTo>
                  <a:pt x="16708" y="9645"/>
                </a:lnTo>
                <a:lnTo>
                  <a:pt x="16806" y="9499"/>
                </a:lnTo>
                <a:lnTo>
                  <a:pt x="16879" y="9377"/>
                </a:lnTo>
                <a:lnTo>
                  <a:pt x="16928" y="9231"/>
                </a:lnTo>
                <a:lnTo>
                  <a:pt x="16952" y="9061"/>
                </a:lnTo>
                <a:lnTo>
                  <a:pt x="16952" y="7892"/>
                </a:lnTo>
                <a:lnTo>
                  <a:pt x="16952" y="7892"/>
                </a:lnTo>
                <a:lnTo>
                  <a:pt x="16928" y="7721"/>
                </a:lnTo>
                <a:lnTo>
                  <a:pt x="16879" y="7575"/>
                </a:lnTo>
                <a:lnTo>
                  <a:pt x="16806" y="7453"/>
                </a:lnTo>
                <a:lnTo>
                  <a:pt x="16708" y="7307"/>
                </a:lnTo>
                <a:lnTo>
                  <a:pt x="16611" y="7210"/>
                </a:lnTo>
                <a:lnTo>
                  <a:pt x="16465" y="7112"/>
                </a:lnTo>
                <a:lnTo>
                  <a:pt x="16319" y="7064"/>
                </a:lnTo>
                <a:lnTo>
                  <a:pt x="16173" y="7015"/>
                </a:lnTo>
                <a:lnTo>
                  <a:pt x="16173" y="7015"/>
                </a:lnTo>
                <a:close/>
                <a:moveTo>
                  <a:pt x="10425" y="10425"/>
                </a:moveTo>
                <a:lnTo>
                  <a:pt x="10425" y="10425"/>
                </a:lnTo>
                <a:lnTo>
                  <a:pt x="10206" y="10620"/>
                </a:lnTo>
                <a:lnTo>
                  <a:pt x="9986" y="10766"/>
                </a:lnTo>
                <a:lnTo>
                  <a:pt x="9767" y="10912"/>
                </a:lnTo>
                <a:lnTo>
                  <a:pt x="9524" y="11034"/>
                </a:lnTo>
                <a:lnTo>
                  <a:pt x="9256" y="11107"/>
                </a:lnTo>
                <a:lnTo>
                  <a:pt x="9012" y="11180"/>
                </a:lnTo>
                <a:lnTo>
                  <a:pt x="8744" y="11228"/>
                </a:lnTo>
                <a:lnTo>
                  <a:pt x="8476" y="11228"/>
                </a:lnTo>
                <a:lnTo>
                  <a:pt x="8208" y="11228"/>
                </a:lnTo>
                <a:lnTo>
                  <a:pt x="7941" y="11180"/>
                </a:lnTo>
                <a:lnTo>
                  <a:pt x="7697" y="11107"/>
                </a:lnTo>
                <a:lnTo>
                  <a:pt x="7429" y="11034"/>
                </a:lnTo>
                <a:lnTo>
                  <a:pt x="7186" y="10912"/>
                </a:lnTo>
                <a:lnTo>
                  <a:pt x="6966" y="10766"/>
                </a:lnTo>
                <a:lnTo>
                  <a:pt x="6747" y="10620"/>
                </a:lnTo>
                <a:lnTo>
                  <a:pt x="6528" y="10425"/>
                </a:lnTo>
                <a:lnTo>
                  <a:pt x="6528" y="10425"/>
                </a:lnTo>
                <a:lnTo>
                  <a:pt x="6333" y="10206"/>
                </a:lnTo>
                <a:lnTo>
                  <a:pt x="6187" y="9986"/>
                </a:lnTo>
                <a:lnTo>
                  <a:pt x="6041" y="9767"/>
                </a:lnTo>
                <a:lnTo>
                  <a:pt x="5919" y="9524"/>
                </a:lnTo>
                <a:lnTo>
                  <a:pt x="5846" y="9256"/>
                </a:lnTo>
                <a:lnTo>
                  <a:pt x="5773" y="9012"/>
                </a:lnTo>
                <a:lnTo>
                  <a:pt x="5724" y="8744"/>
                </a:lnTo>
                <a:lnTo>
                  <a:pt x="5724" y="8476"/>
                </a:lnTo>
                <a:lnTo>
                  <a:pt x="5724" y="8208"/>
                </a:lnTo>
                <a:lnTo>
                  <a:pt x="5773" y="7941"/>
                </a:lnTo>
                <a:lnTo>
                  <a:pt x="5846" y="7697"/>
                </a:lnTo>
                <a:lnTo>
                  <a:pt x="5919" y="7429"/>
                </a:lnTo>
                <a:lnTo>
                  <a:pt x="6041" y="7186"/>
                </a:lnTo>
                <a:lnTo>
                  <a:pt x="6187" y="6966"/>
                </a:lnTo>
                <a:lnTo>
                  <a:pt x="6333" y="6747"/>
                </a:lnTo>
                <a:lnTo>
                  <a:pt x="6528" y="6528"/>
                </a:lnTo>
                <a:lnTo>
                  <a:pt x="6528" y="6528"/>
                </a:lnTo>
                <a:lnTo>
                  <a:pt x="6747" y="6333"/>
                </a:lnTo>
                <a:lnTo>
                  <a:pt x="6966" y="6187"/>
                </a:lnTo>
                <a:lnTo>
                  <a:pt x="7186" y="6041"/>
                </a:lnTo>
                <a:lnTo>
                  <a:pt x="7429" y="5919"/>
                </a:lnTo>
                <a:lnTo>
                  <a:pt x="7697" y="5846"/>
                </a:lnTo>
                <a:lnTo>
                  <a:pt x="7941" y="5773"/>
                </a:lnTo>
                <a:lnTo>
                  <a:pt x="8208" y="5724"/>
                </a:lnTo>
                <a:lnTo>
                  <a:pt x="8476" y="5724"/>
                </a:lnTo>
                <a:lnTo>
                  <a:pt x="8744" y="5724"/>
                </a:lnTo>
                <a:lnTo>
                  <a:pt x="9012" y="5773"/>
                </a:lnTo>
                <a:lnTo>
                  <a:pt x="9256" y="5846"/>
                </a:lnTo>
                <a:lnTo>
                  <a:pt x="9524" y="5919"/>
                </a:lnTo>
                <a:lnTo>
                  <a:pt x="9767" y="6041"/>
                </a:lnTo>
                <a:lnTo>
                  <a:pt x="9986" y="6187"/>
                </a:lnTo>
                <a:lnTo>
                  <a:pt x="10206" y="6333"/>
                </a:lnTo>
                <a:lnTo>
                  <a:pt x="10425" y="6528"/>
                </a:lnTo>
                <a:lnTo>
                  <a:pt x="10425" y="6528"/>
                </a:lnTo>
                <a:lnTo>
                  <a:pt x="10620" y="6747"/>
                </a:lnTo>
                <a:lnTo>
                  <a:pt x="10766" y="6966"/>
                </a:lnTo>
                <a:lnTo>
                  <a:pt x="10912" y="7186"/>
                </a:lnTo>
                <a:lnTo>
                  <a:pt x="11034" y="7429"/>
                </a:lnTo>
                <a:lnTo>
                  <a:pt x="11107" y="7697"/>
                </a:lnTo>
                <a:lnTo>
                  <a:pt x="11180" y="7941"/>
                </a:lnTo>
                <a:lnTo>
                  <a:pt x="11228" y="8208"/>
                </a:lnTo>
                <a:lnTo>
                  <a:pt x="11228" y="8476"/>
                </a:lnTo>
                <a:lnTo>
                  <a:pt x="11228" y="8744"/>
                </a:lnTo>
                <a:lnTo>
                  <a:pt x="11180" y="9012"/>
                </a:lnTo>
                <a:lnTo>
                  <a:pt x="11107" y="9256"/>
                </a:lnTo>
                <a:lnTo>
                  <a:pt x="11034" y="9524"/>
                </a:lnTo>
                <a:lnTo>
                  <a:pt x="10912" y="9767"/>
                </a:lnTo>
                <a:lnTo>
                  <a:pt x="10766" y="9986"/>
                </a:lnTo>
                <a:lnTo>
                  <a:pt x="10620" y="10206"/>
                </a:lnTo>
                <a:lnTo>
                  <a:pt x="10425" y="10425"/>
                </a:lnTo>
                <a:lnTo>
                  <a:pt x="10425" y="10425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24" name="Google Shape;624;p40"/>
          <p:cNvGrpSpPr/>
          <p:nvPr/>
        </p:nvGrpSpPr>
        <p:grpSpPr>
          <a:xfrm>
            <a:off x="3945669" y="2528267"/>
            <a:ext cx="369549" cy="274765"/>
            <a:chOff x="5247525" y="3007275"/>
            <a:chExt cx="517575" cy="384825"/>
          </a:xfrm>
        </p:grpSpPr>
        <p:sp>
          <p:nvSpPr>
            <p:cNvPr id="625" name="Google Shape;625;p40"/>
            <p:cNvSpPr/>
            <p:nvPr/>
          </p:nvSpPr>
          <p:spPr>
            <a:xfrm>
              <a:off x="5247525" y="3007275"/>
              <a:ext cx="348900" cy="348900"/>
            </a:xfrm>
            <a:custGeom>
              <a:rect b="b" l="l" r="r" t="t"/>
              <a:pathLst>
                <a:path extrusionOk="0" fill="none" h="13956" w="13956">
                  <a:moveTo>
                    <a:pt x="13323" y="5772"/>
                  </a:moveTo>
                  <a:lnTo>
                    <a:pt x="11861" y="5626"/>
                  </a:lnTo>
                  <a:lnTo>
                    <a:pt x="11861" y="5626"/>
                  </a:lnTo>
                  <a:lnTo>
                    <a:pt x="11788" y="5334"/>
                  </a:lnTo>
                  <a:lnTo>
                    <a:pt x="11667" y="5042"/>
                  </a:lnTo>
                  <a:lnTo>
                    <a:pt x="11545" y="4750"/>
                  </a:lnTo>
                  <a:lnTo>
                    <a:pt x="11399" y="4482"/>
                  </a:lnTo>
                  <a:lnTo>
                    <a:pt x="12300" y="3337"/>
                  </a:lnTo>
                  <a:lnTo>
                    <a:pt x="12300" y="3337"/>
                  </a:lnTo>
                  <a:lnTo>
                    <a:pt x="12373" y="3240"/>
                  </a:lnTo>
                  <a:lnTo>
                    <a:pt x="12422" y="3118"/>
                  </a:lnTo>
                  <a:lnTo>
                    <a:pt x="12446" y="2996"/>
                  </a:lnTo>
                  <a:lnTo>
                    <a:pt x="12446" y="2850"/>
                  </a:lnTo>
                  <a:lnTo>
                    <a:pt x="12422" y="2728"/>
                  </a:lnTo>
                  <a:lnTo>
                    <a:pt x="12397" y="2606"/>
                  </a:lnTo>
                  <a:lnTo>
                    <a:pt x="12324" y="2485"/>
                  </a:lnTo>
                  <a:lnTo>
                    <a:pt x="12251" y="2387"/>
                  </a:lnTo>
                  <a:lnTo>
                    <a:pt x="11569" y="1705"/>
                  </a:lnTo>
                  <a:lnTo>
                    <a:pt x="11569" y="1705"/>
                  </a:lnTo>
                  <a:lnTo>
                    <a:pt x="11472" y="1632"/>
                  </a:lnTo>
                  <a:lnTo>
                    <a:pt x="11350" y="1559"/>
                  </a:lnTo>
                  <a:lnTo>
                    <a:pt x="11228" y="1510"/>
                  </a:lnTo>
                  <a:lnTo>
                    <a:pt x="11106" y="1510"/>
                  </a:lnTo>
                  <a:lnTo>
                    <a:pt x="10960" y="1510"/>
                  </a:lnTo>
                  <a:lnTo>
                    <a:pt x="10838" y="1535"/>
                  </a:lnTo>
                  <a:lnTo>
                    <a:pt x="10717" y="1583"/>
                  </a:lnTo>
                  <a:lnTo>
                    <a:pt x="10619" y="1656"/>
                  </a:lnTo>
                  <a:lnTo>
                    <a:pt x="9475" y="2558"/>
                  </a:lnTo>
                  <a:lnTo>
                    <a:pt x="9475" y="2558"/>
                  </a:lnTo>
                  <a:lnTo>
                    <a:pt x="9207" y="2411"/>
                  </a:lnTo>
                  <a:lnTo>
                    <a:pt x="8914" y="2290"/>
                  </a:lnTo>
                  <a:lnTo>
                    <a:pt x="8622" y="2168"/>
                  </a:lnTo>
                  <a:lnTo>
                    <a:pt x="8330" y="2070"/>
                  </a:lnTo>
                  <a:lnTo>
                    <a:pt x="8159" y="634"/>
                  </a:lnTo>
                  <a:lnTo>
                    <a:pt x="8159" y="634"/>
                  </a:lnTo>
                  <a:lnTo>
                    <a:pt x="8135" y="512"/>
                  </a:lnTo>
                  <a:lnTo>
                    <a:pt x="8086" y="390"/>
                  </a:lnTo>
                  <a:lnTo>
                    <a:pt x="8013" y="293"/>
                  </a:lnTo>
                  <a:lnTo>
                    <a:pt x="7940" y="195"/>
                  </a:lnTo>
                  <a:lnTo>
                    <a:pt x="7818" y="122"/>
                  </a:lnTo>
                  <a:lnTo>
                    <a:pt x="7721" y="49"/>
                  </a:lnTo>
                  <a:lnTo>
                    <a:pt x="7575" y="25"/>
                  </a:lnTo>
                  <a:lnTo>
                    <a:pt x="7453" y="0"/>
                  </a:lnTo>
                  <a:lnTo>
                    <a:pt x="6479" y="0"/>
                  </a:lnTo>
                  <a:lnTo>
                    <a:pt x="6479" y="0"/>
                  </a:lnTo>
                  <a:lnTo>
                    <a:pt x="6357" y="25"/>
                  </a:lnTo>
                  <a:lnTo>
                    <a:pt x="6235" y="49"/>
                  </a:lnTo>
                  <a:lnTo>
                    <a:pt x="6114" y="122"/>
                  </a:lnTo>
                  <a:lnTo>
                    <a:pt x="6016" y="195"/>
                  </a:lnTo>
                  <a:lnTo>
                    <a:pt x="5919" y="293"/>
                  </a:lnTo>
                  <a:lnTo>
                    <a:pt x="5846" y="390"/>
                  </a:lnTo>
                  <a:lnTo>
                    <a:pt x="5797" y="512"/>
                  </a:lnTo>
                  <a:lnTo>
                    <a:pt x="5773" y="634"/>
                  </a:lnTo>
                  <a:lnTo>
                    <a:pt x="5602" y="2070"/>
                  </a:lnTo>
                  <a:lnTo>
                    <a:pt x="5602" y="2070"/>
                  </a:lnTo>
                  <a:lnTo>
                    <a:pt x="5310" y="2168"/>
                  </a:lnTo>
                  <a:lnTo>
                    <a:pt x="5018" y="2290"/>
                  </a:lnTo>
                  <a:lnTo>
                    <a:pt x="4750" y="2411"/>
                  </a:lnTo>
                  <a:lnTo>
                    <a:pt x="4482" y="2558"/>
                  </a:lnTo>
                  <a:lnTo>
                    <a:pt x="3337" y="1656"/>
                  </a:lnTo>
                  <a:lnTo>
                    <a:pt x="3337" y="1656"/>
                  </a:lnTo>
                  <a:lnTo>
                    <a:pt x="3215" y="1583"/>
                  </a:lnTo>
                  <a:lnTo>
                    <a:pt x="3094" y="1535"/>
                  </a:lnTo>
                  <a:lnTo>
                    <a:pt x="2972" y="1510"/>
                  </a:lnTo>
                  <a:lnTo>
                    <a:pt x="2850" y="1510"/>
                  </a:lnTo>
                  <a:lnTo>
                    <a:pt x="2728" y="1510"/>
                  </a:lnTo>
                  <a:lnTo>
                    <a:pt x="2582" y="1559"/>
                  </a:lnTo>
                  <a:lnTo>
                    <a:pt x="2485" y="1632"/>
                  </a:lnTo>
                  <a:lnTo>
                    <a:pt x="2387" y="1705"/>
                  </a:lnTo>
                  <a:lnTo>
                    <a:pt x="1705" y="2387"/>
                  </a:lnTo>
                  <a:lnTo>
                    <a:pt x="1705" y="2387"/>
                  </a:lnTo>
                  <a:lnTo>
                    <a:pt x="1608" y="2485"/>
                  </a:lnTo>
                  <a:lnTo>
                    <a:pt x="1559" y="2606"/>
                  </a:lnTo>
                  <a:lnTo>
                    <a:pt x="1511" y="2728"/>
                  </a:lnTo>
                  <a:lnTo>
                    <a:pt x="1486" y="2850"/>
                  </a:lnTo>
                  <a:lnTo>
                    <a:pt x="1486" y="2996"/>
                  </a:lnTo>
                  <a:lnTo>
                    <a:pt x="1511" y="3118"/>
                  </a:lnTo>
                  <a:lnTo>
                    <a:pt x="1559" y="3240"/>
                  </a:lnTo>
                  <a:lnTo>
                    <a:pt x="1632" y="3337"/>
                  </a:lnTo>
                  <a:lnTo>
                    <a:pt x="2533" y="4482"/>
                  </a:lnTo>
                  <a:lnTo>
                    <a:pt x="2533" y="4482"/>
                  </a:lnTo>
                  <a:lnTo>
                    <a:pt x="2387" y="4750"/>
                  </a:lnTo>
                  <a:lnTo>
                    <a:pt x="2266" y="5042"/>
                  </a:lnTo>
                  <a:lnTo>
                    <a:pt x="2168" y="5334"/>
                  </a:lnTo>
                  <a:lnTo>
                    <a:pt x="2071" y="5626"/>
                  </a:lnTo>
                  <a:lnTo>
                    <a:pt x="634" y="5772"/>
                  </a:lnTo>
                  <a:lnTo>
                    <a:pt x="634" y="5772"/>
                  </a:lnTo>
                  <a:lnTo>
                    <a:pt x="512" y="5821"/>
                  </a:lnTo>
                  <a:lnTo>
                    <a:pt x="390" y="5870"/>
                  </a:lnTo>
                  <a:lnTo>
                    <a:pt x="268" y="5943"/>
                  </a:lnTo>
                  <a:lnTo>
                    <a:pt x="171" y="6016"/>
                  </a:lnTo>
                  <a:lnTo>
                    <a:pt x="98" y="6138"/>
                  </a:lnTo>
                  <a:lnTo>
                    <a:pt x="49" y="6235"/>
                  </a:lnTo>
                  <a:lnTo>
                    <a:pt x="1" y="6381"/>
                  </a:lnTo>
                  <a:lnTo>
                    <a:pt x="1" y="6503"/>
                  </a:lnTo>
                  <a:lnTo>
                    <a:pt x="1" y="7453"/>
                  </a:lnTo>
                  <a:lnTo>
                    <a:pt x="1" y="7453"/>
                  </a:lnTo>
                  <a:lnTo>
                    <a:pt x="1" y="7599"/>
                  </a:lnTo>
                  <a:lnTo>
                    <a:pt x="49" y="7721"/>
                  </a:lnTo>
                  <a:lnTo>
                    <a:pt x="98" y="7843"/>
                  </a:lnTo>
                  <a:lnTo>
                    <a:pt x="171" y="7940"/>
                  </a:lnTo>
                  <a:lnTo>
                    <a:pt x="268" y="8037"/>
                  </a:lnTo>
                  <a:lnTo>
                    <a:pt x="390" y="8111"/>
                  </a:lnTo>
                  <a:lnTo>
                    <a:pt x="512" y="8159"/>
                  </a:lnTo>
                  <a:lnTo>
                    <a:pt x="634" y="8184"/>
                  </a:lnTo>
                  <a:lnTo>
                    <a:pt x="2071" y="8354"/>
                  </a:lnTo>
                  <a:lnTo>
                    <a:pt x="2071" y="8354"/>
                  </a:lnTo>
                  <a:lnTo>
                    <a:pt x="2168" y="8646"/>
                  </a:lnTo>
                  <a:lnTo>
                    <a:pt x="2266" y="8914"/>
                  </a:lnTo>
                  <a:lnTo>
                    <a:pt x="2387" y="9206"/>
                  </a:lnTo>
                  <a:lnTo>
                    <a:pt x="2533" y="9474"/>
                  </a:lnTo>
                  <a:lnTo>
                    <a:pt x="1632" y="10619"/>
                  </a:lnTo>
                  <a:lnTo>
                    <a:pt x="1632" y="10619"/>
                  </a:lnTo>
                  <a:lnTo>
                    <a:pt x="1559" y="10741"/>
                  </a:lnTo>
                  <a:lnTo>
                    <a:pt x="1511" y="10863"/>
                  </a:lnTo>
                  <a:lnTo>
                    <a:pt x="1486" y="10984"/>
                  </a:lnTo>
                  <a:lnTo>
                    <a:pt x="1486" y="11106"/>
                  </a:lnTo>
                  <a:lnTo>
                    <a:pt x="1511" y="11228"/>
                  </a:lnTo>
                  <a:lnTo>
                    <a:pt x="1559" y="11350"/>
                  </a:lnTo>
                  <a:lnTo>
                    <a:pt x="1608" y="11472"/>
                  </a:lnTo>
                  <a:lnTo>
                    <a:pt x="1705" y="11569"/>
                  </a:lnTo>
                  <a:lnTo>
                    <a:pt x="2387" y="12251"/>
                  </a:lnTo>
                  <a:lnTo>
                    <a:pt x="2387" y="12251"/>
                  </a:lnTo>
                  <a:lnTo>
                    <a:pt x="2485" y="12348"/>
                  </a:lnTo>
                  <a:lnTo>
                    <a:pt x="2582" y="12397"/>
                  </a:lnTo>
                  <a:lnTo>
                    <a:pt x="2728" y="12446"/>
                  </a:lnTo>
                  <a:lnTo>
                    <a:pt x="2850" y="12470"/>
                  </a:lnTo>
                  <a:lnTo>
                    <a:pt x="2972" y="12470"/>
                  </a:lnTo>
                  <a:lnTo>
                    <a:pt x="3094" y="12421"/>
                  </a:lnTo>
                  <a:lnTo>
                    <a:pt x="3215" y="12373"/>
                  </a:lnTo>
                  <a:lnTo>
                    <a:pt x="3337" y="12324"/>
                  </a:lnTo>
                  <a:lnTo>
                    <a:pt x="4482" y="11423"/>
                  </a:lnTo>
                  <a:lnTo>
                    <a:pt x="4482" y="11423"/>
                  </a:lnTo>
                  <a:lnTo>
                    <a:pt x="4750" y="11545"/>
                  </a:lnTo>
                  <a:lnTo>
                    <a:pt x="5018" y="11691"/>
                  </a:lnTo>
                  <a:lnTo>
                    <a:pt x="5310" y="11788"/>
                  </a:lnTo>
                  <a:lnTo>
                    <a:pt x="5602" y="11886"/>
                  </a:lnTo>
                  <a:lnTo>
                    <a:pt x="5773" y="13322"/>
                  </a:lnTo>
                  <a:lnTo>
                    <a:pt x="5773" y="13322"/>
                  </a:lnTo>
                  <a:lnTo>
                    <a:pt x="5797" y="13444"/>
                  </a:lnTo>
                  <a:lnTo>
                    <a:pt x="5846" y="13566"/>
                  </a:lnTo>
                  <a:lnTo>
                    <a:pt x="5919" y="13688"/>
                  </a:lnTo>
                  <a:lnTo>
                    <a:pt x="6016" y="13785"/>
                  </a:lnTo>
                  <a:lnTo>
                    <a:pt x="6114" y="13858"/>
                  </a:lnTo>
                  <a:lnTo>
                    <a:pt x="6235" y="13907"/>
                  </a:lnTo>
                  <a:lnTo>
                    <a:pt x="6357" y="13956"/>
                  </a:lnTo>
                  <a:lnTo>
                    <a:pt x="6479" y="13956"/>
                  </a:lnTo>
                  <a:lnTo>
                    <a:pt x="7453" y="13956"/>
                  </a:lnTo>
                  <a:lnTo>
                    <a:pt x="7453" y="13956"/>
                  </a:lnTo>
                  <a:lnTo>
                    <a:pt x="7575" y="13956"/>
                  </a:lnTo>
                  <a:lnTo>
                    <a:pt x="7721" y="13907"/>
                  </a:lnTo>
                  <a:lnTo>
                    <a:pt x="7818" y="13858"/>
                  </a:lnTo>
                  <a:lnTo>
                    <a:pt x="7940" y="13785"/>
                  </a:lnTo>
                  <a:lnTo>
                    <a:pt x="8013" y="13688"/>
                  </a:lnTo>
                  <a:lnTo>
                    <a:pt x="8086" y="13566"/>
                  </a:lnTo>
                  <a:lnTo>
                    <a:pt x="8135" y="13444"/>
                  </a:lnTo>
                  <a:lnTo>
                    <a:pt x="8159" y="13322"/>
                  </a:lnTo>
                  <a:lnTo>
                    <a:pt x="8330" y="11886"/>
                  </a:lnTo>
                  <a:lnTo>
                    <a:pt x="8330" y="11886"/>
                  </a:lnTo>
                  <a:lnTo>
                    <a:pt x="8622" y="11788"/>
                  </a:lnTo>
                  <a:lnTo>
                    <a:pt x="8914" y="11691"/>
                  </a:lnTo>
                  <a:lnTo>
                    <a:pt x="9207" y="11545"/>
                  </a:lnTo>
                  <a:lnTo>
                    <a:pt x="9475" y="11423"/>
                  </a:lnTo>
                  <a:lnTo>
                    <a:pt x="10619" y="12324"/>
                  </a:lnTo>
                  <a:lnTo>
                    <a:pt x="10619" y="12324"/>
                  </a:lnTo>
                  <a:lnTo>
                    <a:pt x="10717" y="12373"/>
                  </a:lnTo>
                  <a:lnTo>
                    <a:pt x="10838" y="12421"/>
                  </a:lnTo>
                  <a:lnTo>
                    <a:pt x="10960" y="12470"/>
                  </a:lnTo>
                  <a:lnTo>
                    <a:pt x="11106" y="12470"/>
                  </a:lnTo>
                  <a:lnTo>
                    <a:pt x="11228" y="12446"/>
                  </a:lnTo>
                  <a:lnTo>
                    <a:pt x="11350" y="12397"/>
                  </a:lnTo>
                  <a:lnTo>
                    <a:pt x="11472" y="12348"/>
                  </a:lnTo>
                  <a:lnTo>
                    <a:pt x="11569" y="12251"/>
                  </a:lnTo>
                  <a:lnTo>
                    <a:pt x="12251" y="11569"/>
                  </a:lnTo>
                  <a:lnTo>
                    <a:pt x="12251" y="11569"/>
                  </a:lnTo>
                  <a:lnTo>
                    <a:pt x="12324" y="11472"/>
                  </a:lnTo>
                  <a:lnTo>
                    <a:pt x="12397" y="11350"/>
                  </a:lnTo>
                  <a:lnTo>
                    <a:pt x="12422" y="11228"/>
                  </a:lnTo>
                  <a:lnTo>
                    <a:pt x="12446" y="11106"/>
                  </a:lnTo>
                  <a:lnTo>
                    <a:pt x="12446" y="10984"/>
                  </a:lnTo>
                  <a:lnTo>
                    <a:pt x="12422" y="10863"/>
                  </a:lnTo>
                  <a:lnTo>
                    <a:pt x="12373" y="10741"/>
                  </a:lnTo>
                  <a:lnTo>
                    <a:pt x="12300" y="10619"/>
                  </a:lnTo>
                  <a:lnTo>
                    <a:pt x="11399" y="9474"/>
                  </a:lnTo>
                  <a:lnTo>
                    <a:pt x="11399" y="9474"/>
                  </a:lnTo>
                  <a:lnTo>
                    <a:pt x="11545" y="9206"/>
                  </a:lnTo>
                  <a:lnTo>
                    <a:pt x="11667" y="8914"/>
                  </a:lnTo>
                  <a:lnTo>
                    <a:pt x="11788" y="8646"/>
                  </a:lnTo>
                  <a:lnTo>
                    <a:pt x="11861" y="8354"/>
                  </a:lnTo>
                  <a:lnTo>
                    <a:pt x="13323" y="8184"/>
                  </a:lnTo>
                  <a:lnTo>
                    <a:pt x="13323" y="8184"/>
                  </a:lnTo>
                  <a:lnTo>
                    <a:pt x="13444" y="8159"/>
                  </a:lnTo>
                  <a:lnTo>
                    <a:pt x="13566" y="8111"/>
                  </a:lnTo>
                  <a:lnTo>
                    <a:pt x="13664" y="8037"/>
                  </a:lnTo>
                  <a:lnTo>
                    <a:pt x="13761" y="7940"/>
                  </a:lnTo>
                  <a:lnTo>
                    <a:pt x="13834" y="7843"/>
                  </a:lnTo>
                  <a:lnTo>
                    <a:pt x="13907" y="7721"/>
                  </a:lnTo>
                  <a:lnTo>
                    <a:pt x="13932" y="7599"/>
                  </a:lnTo>
                  <a:lnTo>
                    <a:pt x="13956" y="7453"/>
                  </a:lnTo>
                  <a:lnTo>
                    <a:pt x="13956" y="6503"/>
                  </a:lnTo>
                  <a:lnTo>
                    <a:pt x="13956" y="6503"/>
                  </a:lnTo>
                  <a:lnTo>
                    <a:pt x="13932" y="6381"/>
                  </a:lnTo>
                  <a:lnTo>
                    <a:pt x="13907" y="6235"/>
                  </a:lnTo>
                  <a:lnTo>
                    <a:pt x="13834" y="6138"/>
                  </a:lnTo>
                  <a:lnTo>
                    <a:pt x="13761" y="6016"/>
                  </a:lnTo>
                  <a:lnTo>
                    <a:pt x="13664" y="5943"/>
                  </a:lnTo>
                  <a:lnTo>
                    <a:pt x="13566" y="5870"/>
                  </a:lnTo>
                  <a:lnTo>
                    <a:pt x="13444" y="5821"/>
                  </a:lnTo>
                  <a:lnTo>
                    <a:pt x="13323" y="5772"/>
                  </a:lnTo>
                  <a:lnTo>
                    <a:pt x="13323" y="5772"/>
                  </a:lnTo>
                  <a:close/>
                  <a:moveTo>
                    <a:pt x="8573" y="8598"/>
                  </a:moveTo>
                  <a:lnTo>
                    <a:pt x="8573" y="8598"/>
                  </a:lnTo>
                  <a:lnTo>
                    <a:pt x="8403" y="8744"/>
                  </a:lnTo>
                  <a:lnTo>
                    <a:pt x="8232" y="8890"/>
                  </a:lnTo>
                  <a:lnTo>
                    <a:pt x="8038" y="8987"/>
                  </a:lnTo>
                  <a:lnTo>
                    <a:pt x="7818" y="9085"/>
                  </a:lnTo>
                  <a:lnTo>
                    <a:pt x="7624" y="9158"/>
                  </a:lnTo>
                  <a:lnTo>
                    <a:pt x="7404" y="9206"/>
                  </a:lnTo>
                  <a:lnTo>
                    <a:pt x="7185" y="9231"/>
                  </a:lnTo>
                  <a:lnTo>
                    <a:pt x="6966" y="9255"/>
                  </a:lnTo>
                  <a:lnTo>
                    <a:pt x="6747" y="9231"/>
                  </a:lnTo>
                  <a:lnTo>
                    <a:pt x="6528" y="9206"/>
                  </a:lnTo>
                  <a:lnTo>
                    <a:pt x="6333" y="9158"/>
                  </a:lnTo>
                  <a:lnTo>
                    <a:pt x="6114" y="9085"/>
                  </a:lnTo>
                  <a:lnTo>
                    <a:pt x="5919" y="8987"/>
                  </a:lnTo>
                  <a:lnTo>
                    <a:pt x="5724" y="8890"/>
                  </a:lnTo>
                  <a:lnTo>
                    <a:pt x="5529" y="8744"/>
                  </a:lnTo>
                  <a:lnTo>
                    <a:pt x="5359" y="8598"/>
                  </a:lnTo>
                  <a:lnTo>
                    <a:pt x="5359" y="8598"/>
                  </a:lnTo>
                  <a:lnTo>
                    <a:pt x="5212" y="8427"/>
                  </a:lnTo>
                  <a:lnTo>
                    <a:pt x="5066" y="8232"/>
                  </a:lnTo>
                  <a:lnTo>
                    <a:pt x="4969" y="8037"/>
                  </a:lnTo>
                  <a:lnTo>
                    <a:pt x="4871" y="7843"/>
                  </a:lnTo>
                  <a:lnTo>
                    <a:pt x="4798" y="7623"/>
                  </a:lnTo>
                  <a:lnTo>
                    <a:pt x="4750" y="7404"/>
                  </a:lnTo>
                  <a:lnTo>
                    <a:pt x="4701" y="7209"/>
                  </a:lnTo>
                  <a:lnTo>
                    <a:pt x="4701" y="6990"/>
                  </a:lnTo>
                  <a:lnTo>
                    <a:pt x="4701" y="6771"/>
                  </a:lnTo>
                  <a:lnTo>
                    <a:pt x="4750" y="6552"/>
                  </a:lnTo>
                  <a:lnTo>
                    <a:pt x="4798" y="6333"/>
                  </a:lnTo>
                  <a:lnTo>
                    <a:pt x="4871" y="6138"/>
                  </a:lnTo>
                  <a:lnTo>
                    <a:pt x="4969" y="5919"/>
                  </a:lnTo>
                  <a:lnTo>
                    <a:pt x="5066" y="5724"/>
                  </a:lnTo>
                  <a:lnTo>
                    <a:pt x="5212" y="5553"/>
                  </a:lnTo>
                  <a:lnTo>
                    <a:pt x="5359" y="5383"/>
                  </a:lnTo>
                  <a:lnTo>
                    <a:pt x="5359" y="5383"/>
                  </a:lnTo>
                  <a:lnTo>
                    <a:pt x="5529" y="5212"/>
                  </a:lnTo>
                  <a:lnTo>
                    <a:pt x="5724" y="5091"/>
                  </a:lnTo>
                  <a:lnTo>
                    <a:pt x="5919" y="4969"/>
                  </a:lnTo>
                  <a:lnTo>
                    <a:pt x="6114" y="4871"/>
                  </a:lnTo>
                  <a:lnTo>
                    <a:pt x="6333" y="4798"/>
                  </a:lnTo>
                  <a:lnTo>
                    <a:pt x="6528" y="4750"/>
                  </a:lnTo>
                  <a:lnTo>
                    <a:pt x="6747" y="4725"/>
                  </a:lnTo>
                  <a:lnTo>
                    <a:pt x="6966" y="4701"/>
                  </a:lnTo>
                  <a:lnTo>
                    <a:pt x="7185" y="4725"/>
                  </a:lnTo>
                  <a:lnTo>
                    <a:pt x="7404" y="4750"/>
                  </a:lnTo>
                  <a:lnTo>
                    <a:pt x="7624" y="4798"/>
                  </a:lnTo>
                  <a:lnTo>
                    <a:pt x="7818" y="4871"/>
                  </a:lnTo>
                  <a:lnTo>
                    <a:pt x="8038" y="4969"/>
                  </a:lnTo>
                  <a:lnTo>
                    <a:pt x="8232" y="5091"/>
                  </a:lnTo>
                  <a:lnTo>
                    <a:pt x="8403" y="5212"/>
                  </a:lnTo>
                  <a:lnTo>
                    <a:pt x="8573" y="5383"/>
                  </a:lnTo>
                  <a:lnTo>
                    <a:pt x="8573" y="5383"/>
                  </a:lnTo>
                  <a:lnTo>
                    <a:pt x="8744" y="5553"/>
                  </a:lnTo>
                  <a:lnTo>
                    <a:pt x="8866" y="5724"/>
                  </a:lnTo>
                  <a:lnTo>
                    <a:pt x="8987" y="5919"/>
                  </a:lnTo>
                  <a:lnTo>
                    <a:pt x="9085" y="6138"/>
                  </a:lnTo>
                  <a:lnTo>
                    <a:pt x="9158" y="6333"/>
                  </a:lnTo>
                  <a:lnTo>
                    <a:pt x="9207" y="6552"/>
                  </a:lnTo>
                  <a:lnTo>
                    <a:pt x="9231" y="6771"/>
                  </a:lnTo>
                  <a:lnTo>
                    <a:pt x="9231" y="6990"/>
                  </a:lnTo>
                  <a:lnTo>
                    <a:pt x="9231" y="7209"/>
                  </a:lnTo>
                  <a:lnTo>
                    <a:pt x="9207" y="7404"/>
                  </a:lnTo>
                  <a:lnTo>
                    <a:pt x="9158" y="7623"/>
                  </a:lnTo>
                  <a:lnTo>
                    <a:pt x="9085" y="7843"/>
                  </a:lnTo>
                  <a:lnTo>
                    <a:pt x="8987" y="8037"/>
                  </a:lnTo>
                  <a:lnTo>
                    <a:pt x="8866" y="8232"/>
                  </a:lnTo>
                  <a:lnTo>
                    <a:pt x="8744" y="8427"/>
                  </a:lnTo>
                  <a:lnTo>
                    <a:pt x="8573" y="8598"/>
                  </a:lnTo>
                  <a:lnTo>
                    <a:pt x="8573" y="8598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6" name="Google Shape;626;p40"/>
            <p:cNvSpPr/>
            <p:nvPr/>
          </p:nvSpPr>
          <p:spPr>
            <a:xfrm>
              <a:off x="5566575" y="3193575"/>
              <a:ext cx="198525" cy="198525"/>
            </a:xfrm>
            <a:custGeom>
              <a:rect b="b" l="l" r="r" t="t"/>
              <a:pathLst>
                <a:path extrusionOk="0" fill="none" h="7941" w="7941">
                  <a:moveTo>
                    <a:pt x="7258" y="2144"/>
                  </a:moveTo>
                  <a:lnTo>
                    <a:pt x="6138" y="2388"/>
                  </a:lnTo>
                  <a:lnTo>
                    <a:pt x="6138" y="2388"/>
                  </a:lnTo>
                  <a:lnTo>
                    <a:pt x="6016" y="2217"/>
                  </a:lnTo>
                  <a:lnTo>
                    <a:pt x="5870" y="2071"/>
                  </a:lnTo>
                  <a:lnTo>
                    <a:pt x="6260" y="975"/>
                  </a:lnTo>
                  <a:lnTo>
                    <a:pt x="6260" y="975"/>
                  </a:lnTo>
                  <a:lnTo>
                    <a:pt x="6284" y="902"/>
                  </a:lnTo>
                  <a:lnTo>
                    <a:pt x="6284" y="829"/>
                  </a:lnTo>
                  <a:lnTo>
                    <a:pt x="6260" y="683"/>
                  </a:lnTo>
                  <a:lnTo>
                    <a:pt x="6162" y="561"/>
                  </a:lnTo>
                  <a:lnTo>
                    <a:pt x="6114" y="488"/>
                  </a:lnTo>
                  <a:lnTo>
                    <a:pt x="6065" y="464"/>
                  </a:lnTo>
                  <a:lnTo>
                    <a:pt x="5553" y="196"/>
                  </a:lnTo>
                  <a:lnTo>
                    <a:pt x="5553" y="196"/>
                  </a:lnTo>
                  <a:lnTo>
                    <a:pt x="5480" y="171"/>
                  </a:lnTo>
                  <a:lnTo>
                    <a:pt x="5407" y="171"/>
                  </a:lnTo>
                  <a:lnTo>
                    <a:pt x="5261" y="171"/>
                  </a:lnTo>
                  <a:lnTo>
                    <a:pt x="5115" y="244"/>
                  </a:lnTo>
                  <a:lnTo>
                    <a:pt x="5066" y="293"/>
                  </a:lnTo>
                  <a:lnTo>
                    <a:pt x="5018" y="342"/>
                  </a:lnTo>
                  <a:lnTo>
                    <a:pt x="4384" y="1316"/>
                  </a:lnTo>
                  <a:lnTo>
                    <a:pt x="4384" y="1316"/>
                  </a:lnTo>
                  <a:lnTo>
                    <a:pt x="4165" y="1292"/>
                  </a:lnTo>
                  <a:lnTo>
                    <a:pt x="3970" y="1292"/>
                  </a:lnTo>
                  <a:lnTo>
                    <a:pt x="3483" y="244"/>
                  </a:lnTo>
                  <a:lnTo>
                    <a:pt x="3483" y="244"/>
                  </a:lnTo>
                  <a:lnTo>
                    <a:pt x="3435" y="171"/>
                  </a:lnTo>
                  <a:lnTo>
                    <a:pt x="3386" y="123"/>
                  </a:lnTo>
                  <a:lnTo>
                    <a:pt x="3264" y="50"/>
                  </a:lnTo>
                  <a:lnTo>
                    <a:pt x="3118" y="1"/>
                  </a:lnTo>
                  <a:lnTo>
                    <a:pt x="3045" y="1"/>
                  </a:lnTo>
                  <a:lnTo>
                    <a:pt x="2972" y="25"/>
                  </a:lnTo>
                  <a:lnTo>
                    <a:pt x="2436" y="196"/>
                  </a:lnTo>
                  <a:lnTo>
                    <a:pt x="2436" y="196"/>
                  </a:lnTo>
                  <a:lnTo>
                    <a:pt x="2363" y="220"/>
                  </a:lnTo>
                  <a:lnTo>
                    <a:pt x="2290" y="269"/>
                  </a:lnTo>
                  <a:lnTo>
                    <a:pt x="2192" y="391"/>
                  </a:lnTo>
                  <a:lnTo>
                    <a:pt x="2144" y="537"/>
                  </a:lnTo>
                  <a:lnTo>
                    <a:pt x="2144" y="610"/>
                  </a:lnTo>
                  <a:lnTo>
                    <a:pt x="2144" y="683"/>
                  </a:lnTo>
                  <a:lnTo>
                    <a:pt x="2387" y="1828"/>
                  </a:lnTo>
                  <a:lnTo>
                    <a:pt x="2387" y="1828"/>
                  </a:lnTo>
                  <a:lnTo>
                    <a:pt x="2217" y="1949"/>
                  </a:lnTo>
                  <a:lnTo>
                    <a:pt x="2071" y="2095"/>
                  </a:lnTo>
                  <a:lnTo>
                    <a:pt x="999" y="1681"/>
                  </a:lnTo>
                  <a:lnTo>
                    <a:pt x="999" y="1681"/>
                  </a:lnTo>
                  <a:lnTo>
                    <a:pt x="926" y="1681"/>
                  </a:lnTo>
                  <a:lnTo>
                    <a:pt x="829" y="1657"/>
                  </a:lnTo>
                  <a:lnTo>
                    <a:pt x="682" y="1706"/>
                  </a:lnTo>
                  <a:lnTo>
                    <a:pt x="561" y="1779"/>
                  </a:lnTo>
                  <a:lnTo>
                    <a:pt x="512" y="1828"/>
                  </a:lnTo>
                  <a:lnTo>
                    <a:pt x="463" y="1901"/>
                  </a:lnTo>
                  <a:lnTo>
                    <a:pt x="220" y="2388"/>
                  </a:lnTo>
                  <a:lnTo>
                    <a:pt x="220" y="2388"/>
                  </a:lnTo>
                  <a:lnTo>
                    <a:pt x="195" y="2461"/>
                  </a:lnTo>
                  <a:lnTo>
                    <a:pt x="171" y="2534"/>
                  </a:lnTo>
                  <a:lnTo>
                    <a:pt x="195" y="2704"/>
                  </a:lnTo>
                  <a:lnTo>
                    <a:pt x="244" y="2826"/>
                  </a:lnTo>
                  <a:lnTo>
                    <a:pt x="293" y="2899"/>
                  </a:lnTo>
                  <a:lnTo>
                    <a:pt x="366" y="2948"/>
                  </a:lnTo>
                  <a:lnTo>
                    <a:pt x="1340" y="3581"/>
                  </a:lnTo>
                  <a:lnTo>
                    <a:pt x="1340" y="3581"/>
                  </a:lnTo>
                  <a:lnTo>
                    <a:pt x="1316" y="3776"/>
                  </a:lnTo>
                  <a:lnTo>
                    <a:pt x="1291" y="3995"/>
                  </a:lnTo>
                  <a:lnTo>
                    <a:pt x="244" y="4482"/>
                  </a:lnTo>
                  <a:lnTo>
                    <a:pt x="244" y="4482"/>
                  </a:lnTo>
                  <a:lnTo>
                    <a:pt x="195" y="4507"/>
                  </a:lnTo>
                  <a:lnTo>
                    <a:pt x="122" y="4555"/>
                  </a:lnTo>
                  <a:lnTo>
                    <a:pt x="49" y="4701"/>
                  </a:lnTo>
                  <a:lnTo>
                    <a:pt x="0" y="4848"/>
                  </a:lnTo>
                  <a:lnTo>
                    <a:pt x="25" y="4921"/>
                  </a:lnTo>
                  <a:lnTo>
                    <a:pt x="25" y="4994"/>
                  </a:lnTo>
                  <a:lnTo>
                    <a:pt x="220" y="5530"/>
                  </a:lnTo>
                  <a:lnTo>
                    <a:pt x="220" y="5530"/>
                  </a:lnTo>
                  <a:lnTo>
                    <a:pt x="244" y="5578"/>
                  </a:lnTo>
                  <a:lnTo>
                    <a:pt x="293" y="5651"/>
                  </a:lnTo>
                  <a:lnTo>
                    <a:pt x="390" y="5749"/>
                  </a:lnTo>
                  <a:lnTo>
                    <a:pt x="536" y="5797"/>
                  </a:lnTo>
                  <a:lnTo>
                    <a:pt x="609" y="5797"/>
                  </a:lnTo>
                  <a:lnTo>
                    <a:pt x="682" y="5797"/>
                  </a:lnTo>
                  <a:lnTo>
                    <a:pt x="1827" y="5554"/>
                  </a:lnTo>
                  <a:lnTo>
                    <a:pt x="1827" y="5554"/>
                  </a:lnTo>
                  <a:lnTo>
                    <a:pt x="1949" y="5724"/>
                  </a:lnTo>
                  <a:lnTo>
                    <a:pt x="2095" y="5870"/>
                  </a:lnTo>
                  <a:lnTo>
                    <a:pt x="1705" y="6966"/>
                  </a:lnTo>
                  <a:lnTo>
                    <a:pt x="1705" y="6966"/>
                  </a:lnTo>
                  <a:lnTo>
                    <a:pt x="1681" y="7040"/>
                  </a:lnTo>
                  <a:lnTo>
                    <a:pt x="1681" y="7113"/>
                  </a:lnTo>
                  <a:lnTo>
                    <a:pt x="1705" y="7259"/>
                  </a:lnTo>
                  <a:lnTo>
                    <a:pt x="1778" y="7380"/>
                  </a:lnTo>
                  <a:lnTo>
                    <a:pt x="1851" y="7429"/>
                  </a:lnTo>
                  <a:lnTo>
                    <a:pt x="1900" y="7478"/>
                  </a:lnTo>
                  <a:lnTo>
                    <a:pt x="2412" y="7721"/>
                  </a:lnTo>
                  <a:lnTo>
                    <a:pt x="2412" y="7721"/>
                  </a:lnTo>
                  <a:lnTo>
                    <a:pt x="2485" y="7770"/>
                  </a:lnTo>
                  <a:lnTo>
                    <a:pt x="2558" y="7770"/>
                  </a:lnTo>
                  <a:lnTo>
                    <a:pt x="2704" y="7770"/>
                  </a:lnTo>
                  <a:lnTo>
                    <a:pt x="2850" y="7697"/>
                  </a:lnTo>
                  <a:lnTo>
                    <a:pt x="2899" y="7648"/>
                  </a:lnTo>
                  <a:lnTo>
                    <a:pt x="2947" y="7600"/>
                  </a:lnTo>
                  <a:lnTo>
                    <a:pt x="3581" y="6625"/>
                  </a:lnTo>
                  <a:lnTo>
                    <a:pt x="3581" y="6625"/>
                  </a:lnTo>
                  <a:lnTo>
                    <a:pt x="3800" y="6650"/>
                  </a:lnTo>
                  <a:lnTo>
                    <a:pt x="3995" y="6650"/>
                  </a:lnTo>
                  <a:lnTo>
                    <a:pt x="4482" y="7697"/>
                  </a:lnTo>
                  <a:lnTo>
                    <a:pt x="4482" y="7697"/>
                  </a:lnTo>
                  <a:lnTo>
                    <a:pt x="4531" y="7770"/>
                  </a:lnTo>
                  <a:lnTo>
                    <a:pt x="4579" y="7819"/>
                  </a:lnTo>
                  <a:lnTo>
                    <a:pt x="4701" y="7892"/>
                  </a:lnTo>
                  <a:lnTo>
                    <a:pt x="4847" y="7941"/>
                  </a:lnTo>
                  <a:lnTo>
                    <a:pt x="4920" y="7941"/>
                  </a:lnTo>
                  <a:lnTo>
                    <a:pt x="4993" y="7916"/>
                  </a:lnTo>
                  <a:lnTo>
                    <a:pt x="5529" y="7746"/>
                  </a:lnTo>
                  <a:lnTo>
                    <a:pt x="5529" y="7746"/>
                  </a:lnTo>
                  <a:lnTo>
                    <a:pt x="5602" y="7721"/>
                  </a:lnTo>
                  <a:lnTo>
                    <a:pt x="5651" y="7673"/>
                  </a:lnTo>
                  <a:lnTo>
                    <a:pt x="5748" y="7551"/>
                  </a:lnTo>
                  <a:lnTo>
                    <a:pt x="5821" y="7405"/>
                  </a:lnTo>
                  <a:lnTo>
                    <a:pt x="5821" y="7332"/>
                  </a:lnTo>
                  <a:lnTo>
                    <a:pt x="5821" y="7259"/>
                  </a:lnTo>
                  <a:lnTo>
                    <a:pt x="5578" y="6114"/>
                  </a:lnTo>
                  <a:lnTo>
                    <a:pt x="5578" y="6114"/>
                  </a:lnTo>
                  <a:lnTo>
                    <a:pt x="5724" y="5992"/>
                  </a:lnTo>
                  <a:lnTo>
                    <a:pt x="5894" y="5846"/>
                  </a:lnTo>
                  <a:lnTo>
                    <a:pt x="6966" y="6260"/>
                  </a:lnTo>
                  <a:lnTo>
                    <a:pt x="6966" y="6260"/>
                  </a:lnTo>
                  <a:lnTo>
                    <a:pt x="7039" y="6260"/>
                  </a:lnTo>
                  <a:lnTo>
                    <a:pt x="7112" y="6285"/>
                  </a:lnTo>
                  <a:lnTo>
                    <a:pt x="7258" y="6236"/>
                  </a:lnTo>
                  <a:lnTo>
                    <a:pt x="7404" y="6163"/>
                  </a:lnTo>
                  <a:lnTo>
                    <a:pt x="7453" y="6114"/>
                  </a:lnTo>
                  <a:lnTo>
                    <a:pt x="7502" y="6041"/>
                  </a:lnTo>
                  <a:lnTo>
                    <a:pt x="7745" y="5530"/>
                  </a:lnTo>
                  <a:lnTo>
                    <a:pt x="7745" y="5530"/>
                  </a:lnTo>
                  <a:lnTo>
                    <a:pt x="7770" y="5481"/>
                  </a:lnTo>
                  <a:lnTo>
                    <a:pt x="7794" y="5383"/>
                  </a:lnTo>
                  <a:lnTo>
                    <a:pt x="7770" y="5237"/>
                  </a:lnTo>
                  <a:lnTo>
                    <a:pt x="7697" y="5115"/>
                  </a:lnTo>
                  <a:lnTo>
                    <a:pt x="7648" y="5042"/>
                  </a:lnTo>
                  <a:lnTo>
                    <a:pt x="7599" y="4994"/>
                  </a:lnTo>
                  <a:lnTo>
                    <a:pt x="6625" y="4360"/>
                  </a:lnTo>
                  <a:lnTo>
                    <a:pt x="6625" y="4360"/>
                  </a:lnTo>
                  <a:lnTo>
                    <a:pt x="6649" y="4166"/>
                  </a:lnTo>
                  <a:lnTo>
                    <a:pt x="6649" y="3946"/>
                  </a:lnTo>
                  <a:lnTo>
                    <a:pt x="7697" y="3459"/>
                  </a:lnTo>
                  <a:lnTo>
                    <a:pt x="7697" y="3459"/>
                  </a:lnTo>
                  <a:lnTo>
                    <a:pt x="7770" y="3435"/>
                  </a:lnTo>
                  <a:lnTo>
                    <a:pt x="7843" y="3386"/>
                  </a:lnTo>
                  <a:lnTo>
                    <a:pt x="7916" y="3240"/>
                  </a:lnTo>
                  <a:lnTo>
                    <a:pt x="7940" y="3094"/>
                  </a:lnTo>
                  <a:lnTo>
                    <a:pt x="7940" y="3021"/>
                  </a:lnTo>
                  <a:lnTo>
                    <a:pt x="7940" y="2948"/>
                  </a:lnTo>
                  <a:lnTo>
                    <a:pt x="7745" y="2412"/>
                  </a:lnTo>
                  <a:lnTo>
                    <a:pt x="7745" y="2412"/>
                  </a:lnTo>
                  <a:lnTo>
                    <a:pt x="7721" y="2339"/>
                  </a:lnTo>
                  <a:lnTo>
                    <a:pt x="7672" y="2290"/>
                  </a:lnTo>
                  <a:lnTo>
                    <a:pt x="7551" y="2193"/>
                  </a:lnTo>
                  <a:lnTo>
                    <a:pt x="7429" y="2144"/>
                  </a:lnTo>
                  <a:lnTo>
                    <a:pt x="7356" y="2144"/>
                  </a:lnTo>
                  <a:lnTo>
                    <a:pt x="7258" y="2144"/>
                  </a:lnTo>
                  <a:lnTo>
                    <a:pt x="7258" y="2144"/>
                  </a:lnTo>
                  <a:close/>
                  <a:moveTo>
                    <a:pt x="5480" y="4726"/>
                  </a:moveTo>
                  <a:lnTo>
                    <a:pt x="5480" y="4726"/>
                  </a:lnTo>
                  <a:lnTo>
                    <a:pt x="5383" y="4872"/>
                  </a:lnTo>
                  <a:lnTo>
                    <a:pt x="5286" y="4994"/>
                  </a:lnTo>
                  <a:lnTo>
                    <a:pt x="5188" y="5140"/>
                  </a:lnTo>
                  <a:lnTo>
                    <a:pt x="5066" y="5237"/>
                  </a:lnTo>
                  <a:lnTo>
                    <a:pt x="4945" y="5335"/>
                  </a:lnTo>
                  <a:lnTo>
                    <a:pt x="4798" y="5432"/>
                  </a:lnTo>
                  <a:lnTo>
                    <a:pt x="4652" y="5505"/>
                  </a:lnTo>
                  <a:lnTo>
                    <a:pt x="4506" y="5554"/>
                  </a:lnTo>
                  <a:lnTo>
                    <a:pt x="4360" y="5603"/>
                  </a:lnTo>
                  <a:lnTo>
                    <a:pt x="4190" y="5627"/>
                  </a:lnTo>
                  <a:lnTo>
                    <a:pt x="4043" y="5651"/>
                  </a:lnTo>
                  <a:lnTo>
                    <a:pt x="3873" y="5627"/>
                  </a:lnTo>
                  <a:lnTo>
                    <a:pt x="3702" y="5627"/>
                  </a:lnTo>
                  <a:lnTo>
                    <a:pt x="3556" y="5578"/>
                  </a:lnTo>
                  <a:lnTo>
                    <a:pt x="3386" y="5530"/>
                  </a:lnTo>
                  <a:lnTo>
                    <a:pt x="3240" y="5456"/>
                  </a:lnTo>
                  <a:lnTo>
                    <a:pt x="3240" y="5456"/>
                  </a:lnTo>
                  <a:lnTo>
                    <a:pt x="3094" y="5383"/>
                  </a:lnTo>
                  <a:lnTo>
                    <a:pt x="2947" y="5286"/>
                  </a:lnTo>
                  <a:lnTo>
                    <a:pt x="2826" y="5164"/>
                  </a:lnTo>
                  <a:lnTo>
                    <a:pt x="2704" y="5067"/>
                  </a:lnTo>
                  <a:lnTo>
                    <a:pt x="2606" y="4921"/>
                  </a:lnTo>
                  <a:lnTo>
                    <a:pt x="2533" y="4799"/>
                  </a:lnTo>
                  <a:lnTo>
                    <a:pt x="2460" y="4653"/>
                  </a:lnTo>
                  <a:lnTo>
                    <a:pt x="2387" y="4507"/>
                  </a:lnTo>
                  <a:lnTo>
                    <a:pt x="2363" y="4336"/>
                  </a:lnTo>
                  <a:lnTo>
                    <a:pt x="2314" y="4190"/>
                  </a:lnTo>
                  <a:lnTo>
                    <a:pt x="2314" y="4020"/>
                  </a:lnTo>
                  <a:lnTo>
                    <a:pt x="2314" y="3873"/>
                  </a:lnTo>
                  <a:lnTo>
                    <a:pt x="2339" y="3703"/>
                  </a:lnTo>
                  <a:lnTo>
                    <a:pt x="2363" y="3532"/>
                  </a:lnTo>
                  <a:lnTo>
                    <a:pt x="2412" y="3386"/>
                  </a:lnTo>
                  <a:lnTo>
                    <a:pt x="2485" y="3216"/>
                  </a:lnTo>
                  <a:lnTo>
                    <a:pt x="2485" y="3216"/>
                  </a:lnTo>
                  <a:lnTo>
                    <a:pt x="2582" y="3070"/>
                  </a:lnTo>
                  <a:lnTo>
                    <a:pt x="2680" y="2948"/>
                  </a:lnTo>
                  <a:lnTo>
                    <a:pt x="2777" y="2802"/>
                  </a:lnTo>
                  <a:lnTo>
                    <a:pt x="2899" y="2704"/>
                  </a:lnTo>
                  <a:lnTo>
                    <a:pt x="3020" y="2607"/>
                  </a:lnTo>
                  <a:lnTo>
                    <a:pt x="3167" y="2509"/>
                  </a:lnTo>
                  <a:lnTo>
                    <a:pt x="3313" y="2436"/>
                  </a:lnTo>
                  <a:lnTo>
                    <a:pt x="3459" y="2388"/>
                  </a:lnTo>
                  <a:lnTo>
                    <a:pt x="3605" y="2339"/>
                  </a:lnTo>
                  <a:lnTo>
                    <a:pt x="3775" y="2315"/>
                  </a:lnTo>
                  <a:lnTo>
                    <a:pt x="3922" y="2290"/>
                  </a:lnTo>
                  <a:lnTo>
                    <a:pt x="4092" y="2315"/>
                  </a:lnTo>
                  <a:lnTo>
                    <a:pt x="4263" y="2315"/>
                  </a:lnTo>
                  <a:lnTo>
                    <a:pt x="4409" y="2363"/>
                  </a:lnTo>
                  <a:lnTo>
                    <a:pt x="4579" y="2412"/>
                  </a:lnTo>
                  <a:lnTo>
                    <a:pt x="4725" y="2485"/>
                  </a:lnTo>
                  <a:lnTo>
                    <a:pt x="4725" y="2485"/>
                  </a:lnTo>
                  <a:lnTo>
                    <a:pt x="4871" y="2558"/>
                  </a:lnTo>
                  <a:lnTo>
                    <a:pt x="5018" y="2656"/>
                  </a:lnTo>
                  <a:lnTo>
                    <a:pt x="5139" y="2777"/>
                  </a:lnTo>
                  <a:lnTo>
                    <a:pt x="5261" y="2875"/>
                  </a:lnTo>
                  <a:lnTo>
                    <a:pt x="5359" y="3021"/>
                  </a:lnTo>
                  <a:lnTo>
                    <a:pt x="5432" y="3143"/>
                  </a:lnTo>
                  <a:lnTo>
                    <a:pt x="5505" y="3289"/>
                  </a:lnTo>
                  <a:lnTo>
                    <a:pt x="5578" y="3435"/>
                  </a:lnTo>
                  <a:lnTo>
                    <a:pt x="5602" y="3605"/>
                  </a:lnTo>
                  <a:lnTo>
                    <a:pt x="5626" y="3752"/>
                  </a:lnTo>
                  <a:lnTo>
                    <a:pt x="5651" y="3922"/>
                  </a:lnTo>
                  <a:lnTo>
                    <a:pt x="5651" y="4068"/>
                  </a:lnTo>
                  <a:lnTo>
                    <a:pt x="5626" y="4239"/>
                  </a:lnTo>
                  <a:lnTo>
                    <a:pt x="5602" y="4409"/>
                  </a:lnTo>
                  <a:lnTo>
                    <a:pt x="5553" y="4555"/>
                  </a:lnTo>
                  <a:lnTo>
                    <a:pt x="5480" y="4726"/>
                  </a:lnTo>
                  <a:lnTo>
                    <a:pt x="5480" y="4726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27" name="Google Shape;627;p40"/>
          <p:cNvGrpSpPr/>
          <p:nvPr/>
        </p:nvGrpSpPr>
        <p:grpSpPr>
          <a:xfrm>
            <a:off x="3020557" y="2512613"/>
            <a:ext cx="291276" cy="297381"/>
            <a:chOff x="3951850" y="2985350"/>
            <a:chExt cx="407950" cy="416500"/>
          </a:xfrm>
        </p:grpSpPr>
        <p:sp>
          <p:nvSpPr>
            <p:cNvPr id="628" name="Google Shape;628;p40"/>
            <p:cNvSpPr/>
            <p:nvPr/>
          </p:nvSpPr>
          <p:spPr>
            <a:xfrm>
              <a:off x="3951850" y="2985350"/>
              <a:ext cx="314800" cy="314825"/>
            </a:xfrm>
            <a:custGeom>
              <a:rect b="b" l="l" r="r" t="t"/>
              <a:pathLst>
                <a:path extrusionOk="0" fill="none" h="12593" w="12592">
                  <a:moveTo>
                    <a:pt x="6284" y="1"/>
                  </a:moveTo>
                  <a:lnTo>
                    <a:pt x="6284" y="1"/>
                  </a:lnTo>
                  <a:lnTo>
                    <a:pt x="5967" y="25"/>
                  </a:lnTo>
                  <a:lnTo>
                    <a:pt x="5651" y="49"/>
                  </a:lnTo>
                  <a:lnTo>
                    <a:pt x="5334" y="74"/>
                  </a:lnTo>
                  <a:lnTo>
                    <a:pt x="5017" y="147"/>
                  </a:lnTo>
                  <a:lnTo>
                    <a:pt x="4725" y="220"/>
                  </a:lnTo>
                  <a:lnTo>
                    <a:pt x="4433" y="293"/>
                  </a:lnTo>
                  <a:lnTo>
                    <a:pt x="4141" y="390"/>
                  </a:lnTo>
                  <a:lnTo>
                    <a:pt x="3848" y="512"/>
                  </a:lnTo>
                  <a:lnTo>
                    <a:pt x="3556" y="634"/>
                  </a:lnTo>
                  <a:lnTo>
                    <a:pt x="3288" y="780"/>
                  </a:lnTo>
                  <a:lnTo>
                    <a:pt x="3020" y="926"/>
                  </a:lnTo>
                  <a:lnTo>
                    <a:pt x="2777" y="1072"/>
                  </a:lnTo>
                  <a:lnTo>
                    <a:pt x="2290" y="1437"/>
                  </a:lnTo>
                  <a:lnTo>
                    <a:pt x="1851" y="1852"/>
                  </a:lnTo>
                  <a:lnTo>
                    <a:pt x="1437" y="2290"/>
                  </a:lnTo>
                  <a:lnTo>
                    <a:pt x="1072" y="2777"/>
                  </a:lnTo>
                  <a:lnTo>
                    <a:pt x="901" y="3045"/>
                  </a:lnTo>
                  <a:lnTo>
                    <a:pt x="755" y="3313"/>
                  </a:lnTo>
                  <a:lnTo>
                    <a:pt x="609" y="3581"/>
                  </a:lnTo>
                  <a:lnTo>
                    <a:pt x="487" y="3849"/>
                  </a:lnTo>
                  <a:lnTo>
                    <a:pt x="390" y="4141"/>
                  </a:lnTo>
                  <a:lnTo>
                    <a:pt x="292" y="4433"/>
                  </a:lnTo>
                  <a:lnTo>
                    <a:pt x="195" y="4725"/>
                  </a:lnTo>
                  <a:lnTo>
                    <a:pt x="122" y="5042"/>
                  </a:lnTo>
                  <a:lnTo>
                    <a:pt x="73" y="5334"/>
                  </a:lnTo>
                  <a:lnTo>
                    <a:pt x="25" y="5651"/>
                  </a:lnTo>
                  <a:lnTo>
                    <a:pt x="0" y="5968"/>
                  </a:lnTo>
                  <a:lnTo>
                    <a:pt x="0" y="6308"/>
                  </a:lnTo>
                  <a:lnTo>
                    <a:pt x="0" y="6308"/>
                  </a:lnTo>
                  <a:lnTo>
                    <a:pt x="0" y="6625"/>
                  </a:lnTo>
                  <a:lnTo>
                    <a:pt x="25" y="6942"/>
                  </a:lnTo>
                  <a:lnTo>
                    <a:pt x="73" y="7258"/>
                  </a:lnTo>
                  <a:lnTo>
                    <a:pt x="122" y="7575"/>
                  </a:lnTo>
                  <a:lnTo>
                    <a:pt x="195" y="7867"/>
                  </a:lnTo>
                  <a:lnTo>
                    <a:pt x="292" y="8184"/>
                  </a:lnTo>
                  <a:lnTo>
                    <a:pt x="390" y="8476"/>
                  </a:lnTo>
                  <a:lnTo>
                    <a:pt x="487" y="8744"/>
                  </a:lnTo>
                  <a:lnTo>
                    <a:pt x="609" y="9036"/>
                  </a:lnTo>
                  <a:lnTo>
                    <a:pt x="755" y="9304"/>
                  </a:lnTo>
                  <a:lnTo>
                    <a:pt x="901" y="9572"/>
                  </a:lnTo>
                  <a:lnTo>
                    <a:pt x="1072" y="9816"/>
                  </a:lnTo>
                  <a:lnTo>
                    <a:pt x="1437" y="10303"/>
                  </a:lnTo>
                  <a:lnTo>
                    <a:pt x="1851" y="10741"/>
                  </a:lnTo>
                  <a:lnTo>
                    <a:pt x="2290" y="11155"/>
                  </a:lnTo>
                  <a:lnTo>
                    <a:pt x="2777" y="11520"/>
                  </a:lnTo>
                  <a:lnTo>
                    <a:pt x="3020" y="11691"/>
                  </a:lnTo>
                  <a:lnTo>
                    <a:pt x="3288" y="11837"/>
                  </a:lnTo>
                  <a:lnTo>
                    <a:pt x="3556" y="11983"/>
                  </a:lnTo>
                  <a:lnTo>
                    <a:pt x="3848" y="12105"/>
                  </a:lnTo>
                  <a:lnTo>
                    <a:pt x="4141" y="12202"/>
                  </a:lnTo>
                  <a:lnTo>
                    <a:pt x="4433" y="12300"/>
                  </a:lnTo>
                  <a:lnTo>
                    <a:pt x="4725" y="12397"/>
                  </a:lnTo>
                  <a:lnTo>
                    <a:pt x="5017" y="12470"/>
                  </a:lnTo>
                  <a:lnTo>
                    <a:pt x="5334" y="12519"/>
                  </a:lnTo>
                  <a:lnTo>
                    <a:pt x="5651" y="12568"/>
                  </a:lnTo>
                  <a:lnTo>
                    <a:pt x="5967" y="12592"/>
                  </a:lnTo>
                  <a:lnTo>
                    <a:pt x="6284" y="12592"/>
                  </a:lnTo>
                  <a:lnTo>
                    <a:pt x="6284" y="12592"/>
                  </a:lnTo>
                  <a:lnTo>
                    <a:pt x="6625" y="12592"/>
                  </a:lnTo>
                  <a:lnTo>
                    <a:pt x="6941" y="12568"/>
                  </a:lnTo>
                  <a:lnTo>
                    <a:pt x="7258" y="12519"/>
                  </a:lnTo>
                  <a:lnTo>
                    <a:pt x="7550" y="12470"/>
                  </a:lnTo>
                  <a:lnTo>
                    <a:pt x="7867" y="12397"/>
                  </a:lnTo>
                  <a:lnTo>
                    <a:pt x="8159" y="12300"/>
                  </a:lnTo>
                  <a:lnTo>
                    <a:pt x="8451" y="12202"/>
                  </a:lnTo>
                  <a:lnTo>
                    <a:pt x="8744" y="12105"/>
                  </a:lnTo>
                  <a:lnTo>
                    <a:pt x="9012" y="11983"/>
                  </a:lnTo>
                  <a:lnTo>
                    <a:pt x="9279" y="11837"/>
                  </a:lnTo>
                  <a:lnTo>
                    <a:pt x="9547" y="11691"/>
                  </a:lnTo>
                  <a:lnTo>
                    <a:pt x="9815" y="11520"/>
                  </a:lnTo>
                  <a:lnTo>
                    <a:pt x="10302" y="11155"/>
                  </a:lnTo>
                  <a:lnTo>
                    <a:pt x="10741" y="10741"/>
                  </a:lnTo>
                  <a:lnTo>
                    <a:pt x="11155" y="10303"/>
                  </a:lnTo>
                  <a:lnTo>
                    <a:pt x="11520" y="9816"/>
                  </a:lnTo>
                  <a:lnTo>
                    <a:pt x="11666" y="9572"/>
                  </a:lnTo>
                  <a:lnTo>
                    <a:pt x="11812" y="9304"/>
                  </a:lnTo>
                  <a:lnTo>
                    <a:pt x="11958" y="9036"/>
                  </a:lnTo>
                  <a:lnTo>
                    <a:pt x="12080" y="8744"/>
                  </a:lnTo>
                  <a:lnTo>
                    <a:pt x="12202" y="8476"/>
                  </a:lnTo>
                  <a:lnTo>
                    <a:pt x="12299" y="8184"/>
                  </a:lnTo>
                  <a:lnTo>
                    <a:pt x="12397" y="7867"/>
                  </a:lnTo>
                  <a:lnTo>
                    <a:pt x="12446" y="7575"/>
                  </a:lnTo>
                  <a:lnTo>
                    <a:pt x="12519" y="7258"/>
                  </a:lnTo>
                  <a:lnTo>
                    <a:pt x="12543" y="6942"/>
                  </a:lnTo>
                  <a:lnTo>
                    <a:pt x="12567" y="6625"/>
                  </a:lnTo>
                  <a:lnTo>
                    <a:pt x="12592" y="6308"/>
                  </a:lnTo>
                  <a:lnTo>
                    <a:pt x="12592" y="6308"/>
                  </a:lnTo>
                  <a:lnTo>
                    <a:pt x="12567" y="5968"/>
                  </a:lnTo>
                  <a:lnTo>
                    <a:pt x="12543" y="5651"/>
                  </a:lnTo>
                  <a:lnTo>
                    <a:pt x="12519" y="5334"/>
                  </a:lnTo>
                  <a:lnTo>
                    <a:pt x="12446" y="5042"/>
                  </a:lnTo>
                  <a:lnTo>
                    <a:pt x="12397" y="4725"/>
                  </a:lnTo>
                  <a:lnTo>
                    <a:pt x="12299" y="4433"/>
                  </a:lnTo>
                  <a:lnTo>
                    <a:pt x="12202" y="4141"/>
                  </a:lnTo>
                  <a:lnTo>
                    <a:pt x="12080" y="3849"/>
                  </a:lnTo>
                  <a:lnTo>
                    <a:pt x="11958" y="3581"/>
                  </a:lnTo>
                  <a:lnTo>
                    <a:pt x="11812" y="3313"/>
                  </a:lnTo>
                  <a:lnTo>
                    <a:pt x="11666" y="3045"/>
                  </a:lnTo>
                  <a:lnTo>
                    <a:pt x="11520" y="2777"/>
                  </a:lnTo>
                  <a:lnTo>
                    <a:pt x="11155" y="2290"/>
                  </a:lnTo>
                  <a:lnTo>
                    <a:pt x="10741" y="1852"/>
                  </a:lnTo>
                  <a:lnTo>
                    <a:pt x="10302" y="1437"/>
                  </a:lnTo>
                  <a:lnTo>
                    <a:pt x="9815" y="1072"/>
                  </a:lnTo>
                  <a:lnTo>
                    <a:pt x="9547" y="926"/>
                  </a:lnTo>
                  <a:lnTo>
                    <a:pt x="9279" y="780"/>
                  </a:lnTo>
                  <a:lnTo>
                    <a:pt x="9012" y="634"/>
                  </a:lnTo>
                  <a:lnTo>
                    <a:pt x="8744" y="512"/>
                  </a:lnTo>
                  <a:lnTo>
                    <a:pt x="8451" y="390"/>
                  </a:lnTo>
                  <a:lnTo>
                    <a:pt x="8159" y="293"/>
                  </a:lnTo>
                  <a:lnTo>
                    <a:pt x="7867" y="220"/>
                  </a:lnTo>
                  <a:lnTo>
                    <a:pt x="7550" y="147"/>
                  </a:lnTo>
                  <a:lnTo>
                    <a:pt x="7258" y="74"/>
                  </a:lnTo>
                  <a:lnTo>
                    <a:pt x="6941" y="49"/>
                  </a:lnTo>
                  <a:lnTo>
                    <a:pt x="6625" y="25"/>
                  </a:lnTo>
                  <a:lnTo>
                    <a:pt x="6284" y="1"/>
                  </a:lnTo>
                  <a:lnTo>
                    <a:pt x="6284" y="1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9" name="Google Shape;629;p40"/>
            <p:cNvSpPr/>
            <p:nvPr/>
          </p:nvSpPr>
          <p:spPr>
            <a:xfrm>
              <a:off x="3988375" y="3021875"/>
              <a:ext cx="241750" cy="241750"/>
            </a:xfrm>
            <a:custGeom>
              <a:rect b="b" l="l" r="r" t="t"/>
              <a:pathLst>
                <a:path extrusionOk="0" fill="none" h="9670" w="9670">
                  <a:moveTo>
                    <a:pt x="4823" y="1"/>
                  </a:moveTo>
                  <a:lnTo>
                    <a:pt x="4823" y="1"/>
                  </a:lnTo>
                  <a:lnTo>
                    <a:pt x="4336" y="25"/>
                  </a:lnTo>
                  <a:lnTo>
                    <a:pt x="3849" y="98"/>
                  </a:lnTo>
                  <a:lnTo>
                    <a:pt x="3386" y="220"/>
                  </a:lnTo>
                  <a:lnTo>
                    <a:pt x="2947" y="391"/>
                  </a:lnTo>
                  <a:lnTo>
                    <a:pt x="2533" y="585"/>
                  </a:lnTo>
                  <a:lnTo>
                    <a:pt x="2144" y="829"/>
                  </a:lnTo>
                  <a:lnTo>
                    <a:pt x="1754" y="1121"/>
                  </a:lnTo>
                  <a:lnTo>
                    <a:pt x="1413" y="1438"/>
                  </a:lnTo>
                  <a:lnTo>
                    <a:pt x="1096" y="1779"/>
                  </a:lnTo>
                  <a:lnTo>
                    <a:pt x="829" y="2144"/>
                  </a:lnTo>
                  <a:lnTo>
                    <a:pt x="585" y="2534"/>
                  </a:lnTo>
                  <a:lnTo>
                    <a:pt x="390" y="2972"/>
                  </a:lnTo>
                  <a:lnTo>
                    <a:pt x="220" y="3411"/>
                  </a:lnTo>
                  <a:lnTo>
                    <a:pt x="98" y="3873"/>
                  </a:lnTo>
                  <a:lnTo>
                    <a:pt x="25" y="4336"/>
                  </a:lnTo>
                  <a:lnTo>
                    <a:pt x="1" y="4847"/>
                  </a:lnTo>
                  <a:lnTo>
                    <a:pt x="1" y="4847"/>
                  </a:lnTo>
                  <a:lnTo>
                    <a:pt x="25" y="5335"/>
                  </a:lnTo>
                  <a:lnTo>
                    <a:pt x="98" y="5822"/>
                  </a:lnTo>
                  <a:lnTo>
                    <a:pt x="220" y="6284"/>
                  </a:lnTo>
                  <a:lnTo>
                    <a:pt x="390" y="6723"/>
                  </a:lnTo>
                  <a:lnTo>
                    <a:pt x="585" y="7137"/>
                  </a:lnTo>
                  <a:lnTo>
                    <a:pt x="829" y="7527"/>
                  </a:lnTo>
                  <a:lnTo>
                    <a:pt x="1096" y="7916"/>
                  </a:lnTo>
                  <a:lnTo>
                    <a:pt x="1413" y="8257"/>
                  </a:lnTo>
                  <a:lnTo>
                    <a:pt x="1754" y="8574"/>
                  </a:lnTo>
                  <a:lnTo>
                    <a:pt x="2144" y="8842"/>
                  </a:lnTo>
                  <a:lnTo>
                    <a:pt x="2533" y="9085"/>
                  </a:lnTo>
                  <a:lnTo>
                    <a:pt x="2947" y="9280"/>
                  </a:lnTo>
                  <a:lnTo>
                    <a:pt x="3386" y="9451"/>
                  </a:lnTo>
                  <a:lnTo>
                    <a:pt x="3849" y="9572"/>
                  </a:lnTo>
                  <a:lnTo>
                    <a:pt x="4336" y="9645"/>
                  </a:lnTo>
                  <a:lnTo>
                    <a:pt x="4823" y="9670"/>
                  </a:lnTo>
                  <a:lnTo>
                    <a:pt x="4823" y="9670"/>
                  </a:lnTo>
                  <a:lnTo>
                    <a:pt x="5334" y="9645"/>
                  </a:lnTo>
                  <a:lnTo>
                    <a:pt x="5797" y="9572"/>
                  </a:lnTo>
                  <a:lnTo>
                    <a:pt x="6260" y="9451"/>
                  </a:lnTo>
                  <a:lnTo>
                    <a:pt x="6698" y="9280"/>
                  </a:lnTo>
                  <a:lnTo>
                    <a:pt x="7136" y="9085"/>
                  </a:lnTo>
                  <a:lnTo>
                    <a:pt x="7526" y="8842"/>
                  </a:lnTo>
                  <a:lnTo>
                    <a:pt x="7892" y="8574"/>
                  </a:lnTo>
                  <a:lnTo>
                    <a:pt x="8232" y="8257"/>
                  </a:lnTo>
                  <a:lnTo>
                    <a:pt x="8549" y="7916"/>
                  </a:lnTo>
                  <a:lnTo>
                    <a:pt x="8841" y="7527"/>
                  </a:lnTo>
                  <a:lnTo>
                    <a:pt x="9085" y="7137"/>
                  </a:lnTo>
                  <a:lnTo>
                    <a:pt x="9280" y="6723"/>
                  </a:lnTo>
                  <a:lnTo>
                    <a:pt x="9450" y="6284"/>
                  </a:lnTo>
                  <a:lnTo>
                    <a:pt x="9572" y="5822"/>
                  </a:lnTo>
                  <a:lnTo>
                    <a:pt x="9645" y="5335"/>
                  </a:lnTo>
                  <a:lnTo>
                    <a:pt x="9669" y="4847"/>
                  </a:lnTo>
                  <a:lnTo>
                    <a:pt x="9669" y="4847"/>
                  </a:lnTo>
                  <a:lnTo>
                    <a:pt x="9645" y="4336"/>
                  </a:lnTo>
                  <a:lnTo>
                    <a:pt x="9572" y="3873"/>
                  </a:lnTo>
                  <a:lnTo>
                    <a:pt x="9450" y="3411"/>
                  </a:lnTo>
                  <a:lnTo>
                    <a:pt x="9280" y="2972"/>
                  </a:lnTo>
                  <a:lnTo>
                    <a:pt x="9085" y="2534"/>
                  </a:lnTo>
                  <a:lnTo>
                    <a:pt x="8841" y="2144"/>
                  </a:lnTo>
                  <a:lnTo>
                    <a:pt x="8549" y="1779"/>
                  </a:lnTo>
                  <a:lnTo>
                    <a:pt x="8232" y="1438"/>
                  </a:lnTo>
                  <a:lnTo>
                    <a:pt x="7892" y="1121"/>
                  </a:lnTo>
                  <a:lnTo>
                    <a:pt x="7526" y="829"/>
                  </a:lnTo>
                  <a:lnTo>
                    <a:pt x="7136" y="585"/>
                  </a:lnTo>
                  <a:lnTo>
                    <a:pt x="6698" y="391"/>
                  </a:lnTo>
                  <a:lnTo>
                    <a:pt x="6260" y="220"/>
                  </a:lnTo>
                  <a:lnTo>
                    <a:pt x="5797" y="98"/>
                  </a:lnTo>
                  <a:lnTo>
                    <a:pt x="5334" y="25"/>
                  </a:lnTo>
                  <a:lnTo>
                    <a:pt x="4823" y="1"/>
                  </a:lnTo>
                  <a:lnTo>
                    <a:pt x="4823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0" name="Google Shape;630;p40"/>
            <p:cNvSpPr/>
            <p:nvPr/>
          </p:nvSpPr>
          <p:spPr>
            <a:xfrm>
              <a:off x="4024300" y="3058425"/>
              <a:ext cx="84650" cy="84650"/>
            </a:xfrm>
            <a:custGeom>
              <a:rect b="b" l="l" r="r" t="t"/>
              <a:pathLst>
                <a:path extrusionOk="0" fill="none" h="3386" w="3386">
                  <a:moveTo>
                    <a:pt x="0" y="3385"/>
                  </a:moveTo>
                  <a:lnTo>
                    <a:pt x="0" y="3385"/>
                  </a:lnTo>
                  <a:lnTo>
                    <a:pt x="25" y="3020"/>
                  </a:lnTo>
                  <a:lnTo>
                    <a:pt x="74" y="2704"/>
                  </a:lnTo>
                  <a:lnTo>
                    <a:pt x="147" y="2363"/>
                  </a:lnTo>
                  <a:lnTo>
                    <a:pt x="268" y="2070"/>
                  </a:lnTo>
                  <a:lnTo>
                    <a:pt x="414" y="1754"/>
                  </a:lnTo>
                  <a:lnTo>
                    <a:pt x="585" y="1486"/>
                  </a:lnTo>
                  <a:lnTo>
                    <a:pt x="780" y="1218"/>
                  </a:lnTo>
                  <a:lnTo>
                    <a:pt x="999" y="974"/>
                  </a:lnTo>
                  <a:lnTo>
                    <a:pt x="1243" y="755"/>
                  </a:lnTo>
                  <a:lnTo>
                    <a:pt x="1510" y="560"/>
                  </a:lnTo>
                  <a:lnTo>
                    <a:pt x="1778" y="390"/>
                  </a:lnTo>
                  <a:lnTo>
                    <a:pt x="2071" y="244"/>
                  </a:lnTo>
                  <a:lnTo>
                    <a:pt x="2387" y="146"/>
                  </a:lnTo>
                  <a:lnTo>
                    <a:pt x="2704" y="49"/>
                  </a:lnTo>
                  <a:lnTo>
                    <a:pt x="3045" y="0"/>
                  </a:lnTo>
                  <a:lnTo>
                    <a:pt x="3386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" name="Google Shape;631;p40"/>
            <p:cNvSpPr/>
            <p:nvPr/>
          </p:nvSpPr>
          <p:spPr>
            <a:xfrm>
              <a:off x="4205750" y="3248375"/>
              <a:ext cx="154050" cy="153475"/>
            </a:xfrm>
            <a:custGeom>
              <a:rect b="b" l="l" r="r" t="t"/>
              <a:pathLst>
                <a:path extrusionOk="0" fill="none" h="6139" w="6162">
                  <a:moveTo>
                    <a:pt x="0" y="1024"/>
                  </a:moveTo>
                  <a:lnTo>
                    <a:pt x="4969" y="5992"/>
                  </a:lnTo>
                  <a:lnTo>
                    <a:pt x="4969" y="5992"/>
                  </a:lnTo>
                  <a:lnTo>
                    <a:pt x="5042" y="6041"/>
                  </a:lnTo>
                  <a:lnTo>
                    <a:pt x="5115" y="6090"/>
                  </a:lnTo>
                  <a:lnTo>
                    <a:pt x="5212" y="6114"/>
                  </a:lnTo>
                  <a:lnTo>
                    <a:pt x="5310" y="6138"/>
                  </a:lnTo>
                  <a:lnTo>
                    <a:pt x="5407" y="6114"/>
                  </a:lnTo>
                  <a:lnTo>
                    <a:pt x="5480" y="6090"/>
                  </a:lnTo>
                  <a:lnTo>
                    <a:pt x="5577" y="6041"/>
                  </a:lnTo>
                  <a:lnTo>
                    <a:pt x="5651" y="5992"/>
                  </a:lnTo>
                  <a:lnTo>
                    <a:pt x="6016" y="5627"/>
                  </a:lnTo>
                  <a:lnTo>
                    <a:pt x="6016" y="5627"/>
                  </a:lnTo>
                  <a:lnTo>
                    <a:pt x="6089" y="5554"/>
                  </a:lnTo>
                  <a:lnTo>
                    <a:pt x="6138" y="5456"/>
                  </a:lnTo>
                  <a:lnTo>
                    <a:pt x="6162" y="5359"/>
                  </a:lnTo>
                  <a:lnTo>
                    <a:pt x="6162" y="5286"/>
                  </a:lnTo>
                  <a:lnTo>
                    <a:pt x="6162" y="5188"/>
                  </a:lnTo>
                  <a:lnTo>
                    <a:pt x="6138" y="5091"/>
                  </a:lnTo>
                  <a:lnTo>
                    <a:pt x="6089" y="5018"/>
                  </a:lnTo>
                  <a:lnTo>
                    <a:pt x="6016" y="4921"/>
                  </a:lnTo>
                  <a:lnTo>
                    <a:pt x="1072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32" name="Google Shape;632;p40"/>
          <p:cNvGrpSpPr/>
          <p:nvPr/>
        </p:nvGrpSpPr>
        <p:grpSpPr>
          <a:xfrm>
            <a:off x="605166" y="3013430"/>
            <a:ext cx="337365" cy="259111"/>
            <a:chOff x="568950" y="3686775"/>
            <a:chExt cx="472500" cy="362900"/>
          </a:xfrm>
        </p:grpSpPr>
        <p:sp>
          <p:nvSpPr>
            <p:cNvPr id="633" name="Google Shape;633;p40"/>
            <p:cNvSpPr/>
            <p:nvPr/>
          </p:nvSpPr>
          <p:spPr>
            <a:xfrm>
              <a:off x="568950" y="3686775"/>
              <a:ext cx="472500" cy="362900"/>
            </a:xfrm>
            <a:custGeom>
              <a:rect b="b" l="l" r="r" t="t"/>
              <a:pathLst>
                <a:path extrusionOk="0" fill="none" h="14516" w="18900">
                  <a:moveTo>
                    <a:pt x="18900" y="7989"/>
                  </a:moveTo>
                  <a:lnTo>
                    <a:pt x="18900" y="7989"/>
                  </a:lnTo>
                  <a:lnTo>
                    <a:pt x="18705" y="8111"/>
                  </a:lnTo>
                  <a:lnTo>
                    <a:pt x="18510" y="8184"/>
                  </a:lnTo>
                  <a:lnTo>
                    <a:pt x="18291" y="8232"/>
                  </a:lnTo>
                  <a:lnTo>
                    <a:pt x="18072" y="8232"/>
                  </a:lnTo>
                  <a:lnTo>
                    <a:pt x="17852" y="8184"/>
                  </a:lnTo>
                  <a:lnTo>
                    <a:pt x="17658" y="8111"/>
                  </a:lnTo>
                  <a:lnTo>
                    <a:pt x="17487" y="8013"/>
                  </a:lnTo>
                  <a:lnTo>
                    <a:pt x="17341" y="7891"/>
                  </a:lnTo>
                  <a:lnTo>
                    <a:pt x="17341" y="7891"/>
                  </a:lnTo>
                  <a:lnTo>
                    <a:pt x="17243" y="7745"/>
                  </a:lnTo>
                  <a:lnTo>
                    <a:pt x="17170" y="7575"/>
                  </a:lnTo>
                  <a:lnTo>
                    <a:pt x="17170" y="7404"/>
                  </a:lnTo>
                  <a:lnTo>
                    <a:pt x="17195" y="7234"/>
                  </a:lnTo>
                  <a:lnTo>
                    <a:pt x="17243" y="7088"/>
                  </a:lnTo>
                  <a:lnTo>
                    <a:pt x="17341" y="6942"/>
                  </a:lnTo>
                  <a:lnTo>
                    <a:pt x="17487" y="6844"/>
                  </a:lnTo>
                  <a:lnTo>
                    <a:pt x="17658" y="6795"/>
                  </a:lnTo>
                  <a:lnTo>
                    <a:pt x="17658" y="6795"/>
                  </a:lnTo>
                  <a:lnTo>
                    <a:pt x="17755" y="6771"/>
                  </a:lnTo>
                  <a:lnTo>
                    <a:pt x="17828" y="6771"/>
                  </a:lnTo>
                  <a:lnTo>
                    <a:pt x="17901" y="6795"/>
                  </a:lnTo>
                  <a:lnTo>
                    <a:pt x="17974" y="6820"/>
                  </a:lnTo>
                  <a:lnTo>
                    <a:pt x="18023" y="6869"/>
                  </a:lnTo>
                  <a:lnTo>
                    <a:pt x="18047" y="6917"/>
                  </a:lnTo>
                  <a:lnTo>
                    <a:pt x="18096" y="7063"/>
                  </a:lnTo>
                  <a:lnTo>
                    <a:pt x="18072" y="7210"/>
                  </a:lnTo>
                  <a:lnTo>
                    <a:pt x="18023" y="7356"/>
                  </a:lnTo>
                  <a:lnTo>
                    <a:pt x="17950" y="7477"/>
                  </a:lnTo>
                  <a:lnTo>
                    <a:pt x="17828" y="7599"/>
                  </a:lnTo>
                  <a:lnTo>
                    <a:pt x="17828" y="7599"/>
                  </a:lnTo>
                  <a:lnTo>
                    <a:pt x="17633" y="7697"/>
                  </a:lnTo>
                  <a:lnTo>
                    <a:pt x="17438" y="7770"/>
                  </a:lnTo>
                  <a:lnTo>
                    <a:pt x="17219" y="7794"/>
                  </a:lnTo>
                  <a:lnTo>
                    <a:pt x="17000" y="7794"/>
                  </a:lnTo>
                  <a:lnTo>
                    <a:pt x="17000" y="7794"/>
                  </a:lnTo>
                  <a:lnTo>
                    <a:pt x="16878" y="7794"/>
                  </a:lnTo>
                  <a:lnTo>
                    <a:pt x="16781" y="7770"/>
                  </a:lnTo>
                  <a:lnTo>
                    <a:pt x="16708" y="7745"/>
                  </a:lnTo>
                  <a:lnTo>
                    <a:pt x="16635" y="7697"/>
                  </a:lnTo>
                  <a:lnTo>
                    <a:pt x="16586" y="7648"/>
                  </a:lnTo>
                  <a:lnTo>
                    <a:pt x="16562" y="7550"/>
                  </a:lnTo>
                  <a:lnTo>
                    <a:pt x="16537" y="7331"/>
                  </a:lnTo>
                  <a:lnTo>
                    <a:pt x="16537" y="7331"/>
                  </a:lnTo>
                  <a:lnTo>
                    <a:pt x="16513" y="7015"/>
                  </a:lnTo>
                  <a:lnTo>
                    <a:pt x="16488" y="6698"/>
                  </a:lnTo>
                  <a:lnTo>
                    <a:pt x="16440" y="6381"/>
                  </a:lnTo>
                  <a:lnTo>
                    <a:pt x="16367" y="6065"/>
                  </a:lnTo>
                  <a:lnTo>
                    <a:pt x="16269" y="5748"/>
                  </a:lnTo>
                  <a:lnTo>
                    <a:pt x="16172" y="5456"/>
                  </a:lnTo>
                  <a:lnTo>
                    <a:pt x="16050" y="5164"/>
                  </a:lnTo>
                  <a:lnTo>
                    <a:pt x="15904" y="4871"/>
                  </a:lnTo>
                  <a:lnTo>
                    <a:pt x="15758" y="4604"/>
                  </a:lnTo>
                  <a:lnTo>
                    <a:pt x="15587" y="4311"/>
                  </a:lnTo>
                  <a:lnTo>
                    <a:pt x="15393" y="4068"/>
                  </a:lnTo>
                  <a:lnTo>
                    <a:pt x="15198" y="3800"/>
                  </a:lnTo>
                  <a:lnTo>
                    <a:pt x="14978" y="3556"/>
                  </a:lnTo>
                  <a:lnTo>
                    <a:pt x="14759" y="3313"/>
                  </a:lnTo>
                  <a:lnTo>
                    <a:pt x="14516" y="3094"/>
                  </a:lnTo>
                  <a:lnTo>
                    <a:pt x="14272" y="2874"/>
                  </a:lnTo>
                  <a:lnTo>
                    <a:pt x="14004" y="2655"/>
                  </a:lnTo>
                  <a:lnTo>
                    <a:pt x="13712" y="2460"/>
                  </a:lnTo>
                  <a:lnTo>
                    <a:pt x="13420" y="2265"/>
                  </a:lnTo>
                  <a:lnTo>
                    <a:pt x="13128" y="2095"/>
                  </a:lnTo>
                  <a:lnTo>
                    <a:pt x="12811" y="1924"/>
                  </a:lnTo>
                  <a:lnTo>
                    <a:pt x="12494" y="1778"/>
                  </a:lnTo>
                  <a:lnTo>
                    <a:pt x="12178" y="1632"/>
                  </a:lnTo>
                  <a:lnTo>
                    <a:pt x="11837" y="1510"/>
                  </a:lnTo>
                  <a:lnTo>
                    <a:pt x="11496" y="1389"/>
                  </a:lnTo>
                  <a:lnTo>
                    <a:pt x="11130" y="1291"/>
                  </a:lnTo>
                  <a:lnTo>
                    <a:pt x="10765" y="1218"/>
                  </a:lnTo>
                  <a:lnTo>
                    <a:pt x="10400" y="1145"/>
                  </a:lnTo>
                  <a:lnTo>
                    <a:pt x="10034" y="1096"/>
                  </a:lnTo>
                  <a:lnTo>
                    <a:pt x="9645" y="1048"/>
                  </a:lnTo>
                  <a:lnTo>
                    <a:pt x="9255" y="1023"/>
                  </a:lnTo>
                  <a:lnTo>
                    <a:pt x="8865" y="1023"/>
                  </a:lnTo>
                  <a:lnTo>
                    <a:pt x="8865" y="1023"/>
                  </a:lnTo>
                  <a:lnTo>
                    <a:pt x="8330" y="1023"/>
                  </a:lnTo>
                  <a:lnTo>
                    <a:pt x="7794" y="1072"/>
                  </a:lnTo>
                  <a:lnTo>
                    <a:pt x="7258" y="1145"/>
                  </a:lnTo>
                  <a:lnTo>
                    <a:pt x="6747" y="1267"/>
                  </a:lnTo>
                  <a:lnTo>
                    <a:pt x="6747" y="1267"/>
                  </a:lnTo>
                  <a:lnTo>
                    <a:pt x="6600" y="1048"/>
                  </a:lnTo>
                  <a:lnTo>
                    <a:pt x="6454" y="877"/>
                  </a:lnTo>
                  <a:lnTo>
                    <a:pt x="6284" y="707"/>
                  </a:lnTo>
                  <a:lnTo>
                    <a:pt x="6138" y="561"/>
                  </a:lnTo>
                  <a:lnTo>
                    <a:pt x="5967" y="439"/>
                  </a:lnTo>
                  <a:lnTo>
                    <a:pt x="5821" y="341"/>
                  </a:lnTo>
                  <a:lnTo>
                    <a:pt x="5504" y="195"/>
                  </a:lnTo>
                  <a:lnTo>
                    <a:pt x="5237" y="98"/>
                  </a:lnTo>
                  <a:lnTo>
                    <a:pt x="5017" y="49"/>
                  </a:lnTo>
                  <a:lnTo>
                    <a:pt x="4822" y="0"/>
                  </a:lnTo>
                  <a:lnTo>
                    <a:pt x="4822" y="0"/>
                  </a:lnTo>
                  <a:lnTo>
                    <a:pt x="4725" y="195"/>
                  </a:lnTo>
                  <a:lnTo>
                    <a:pt x="4628" y="390"/>
                  </a:lnTo>
                  <a:lnTo>
                    <a:pt x="4530" y="682"/>
                  </a:lnTo>
                  <a:lnTo>
                    <a:pt x="4433" y="999"/>
                  </a:lnTo>
                  <a:lnTo>
                    <a:pt x="4384" y="1389"/>
                  </a:lnTo>
                  <a:lnTo>
                    <a:pt x="4360" y="1778"/>
                  </a:lnTo>
                  <a:lnTo>
                    <a:pt x="4360" y="1998"/>
                  </a:lnTo>
                  <a:lnTo>
                    <a:pt x="4408" y="2217"/>
                  </a:lnTo>
                  <a:lnTo>
                    <a:pt x="4408" y="2217"/>
                  </a:lnTo>
                  <a:lnTo>
                    <a:pt x="4067" y="2436"/>
                  </a:lnTo>
                  <a:lnTo>
                    <a:pt x="3678" y="2728"/>
                  </a:lnTo>
                  <a:lnTo>
                    <a:pt x="3264" y="3142"/>
                  </a:lnTo>
                  <a:lnTo>
                    <a:pt x="2825" y="3605"/>
                  </a:lnTo>
                  <a:lnTo>
                    <a:pt x="2411" y="4116"/>
                  </a:lnTo>
                  <a:lnTo>
                    <a:pt x="2022" y="4652"/>
                  </a:lnTo>
                  <a:lnTo>
                    <a:pt x="1851" y="4945"/>
                  </a:lnTo>
                  <a:lnTo>
                    <a:pt x="1705" y="5237"/>
                  </a:lnTo>
                  <a:lnTo>
                    <a:pt x="1559" y="5529"/>
                  </a:lnTo>
                  <a:lnTo>
                    <a:pt x="1461" y="5797"/>
                  </a:lnTo>
                  <a:lnTo>
                    <a:pt x="560" y="5797"/>
                  </a:lnTo>
                  <a:lnTo>
                    <a:pt x="560" y="5797"/>
                  </a:lnTo>
                  <a:lnTo>
                    <a:pt x="463" y="5821"/>
                  </a:lnTo>
                  <a:lnTo>
                    <a:pt x="341" y="5846"/>
                  </a:lnTo>
                  <a:lnTo>
                    <a:pt x="244" y="5894"/>
                  </a:lnTo>
                  <a:lnTo>
                    <a:pt x="171" y="5967"/>
                  </a:lnTo>
                  <a:lnTo>
                    <a:pt x="98" y="6040"/>
                  </a:lnTo>
                  <a:lnTo>
                    <a:pt x="49" y="6138"/>
                  </a:lnTo>
                  <a:lnTo>
                    <a:pt x="25" y="6260"/>
                  </a:lnTo>
                  <a:lnTo>
                    <a:pt x="0" y="6357"/>
                  </a:lnTo>
                  <a:lnTo>
                    <a:pt x="0" y="8598"/>
                  </a:lnTo>
                  <a:lnTo>
                    <a:pt x="0" y="8598"/>
                  </a:lnTo>
                  <a:lnTo>
                    <a:pt x="25" y="8720"/>
                  </a:lnTo>
                  <a:lnTo>
                    <a:pt x="49" y="8817"/>
                  </a:lnTo>
                  <a:lnTo>
                    <a:pt x="98" y="8914"/>
                  </a:lnTo>
                  <a:lnTo>
                    <a:pt x="171" y="8987"/>
                  </a:lnTo>
                  <a:lnTo>
                    <a:pt x="244" y="9060"/>
                  </a:lnTo>
                  <a:lnTo>
                    <a:pt x="341" y="9109"/>
                  </a:lnTo>
                  <a:lnTo>
                    <a:pt x="463" y="9158"/>
                  </a:lnTo>
                  <a:lnTo>
                    <a:pt x="560" y="9158"/>
                  </a:lnTo>
                  <a:lnTo>
                    <a:pt x="1510" y="9158"/>
                  </a:lnTo>
                  <a:lnTo>
                    <a:pt x="1510" y="9158"/>
                  </a:lnTo>
                  <a:lnTo>
                    <a:pt x="1583" y="9353"/>
                  </a:lnTo>
                  <a:lnTo>
                    <a:pt x="1681" y="9572"/>
                  </a:lnTo>
                  <a:lnTo>
                    <a:pt x="1924" y="9986"/>
                  </a:lnTo>
                  <a:lnTo>
                    <a:pt x="2216" y="10376"/>
                  </a:lnTo>
                  <a:lnTo>
                    <a:pt x="2582" y="10765"/>
                  </a:lnTo>
                  <a:lnTo>
                    <a:pt x="2972" y="11131"/>
                  </a:lnTo>
                  <a:lnTo>
                    <a:pt x="3410" y="11472"/>
                  </a:lnTo>
                  <a:lnTo>
                    <a:pt x="3897" y="11788"/>
                  </a:lnTo>
                  <a:lnTo>
                    <a:pt x="4408" y="12032"/>
                  </a:lnTo>
                  <a:lnTo>
                    <a:pt x="4408" y="14516"/>
                  </a:lnTo>
                  <a:lnTo>
                    <a:pt x="5090" y="14516"/>
                  </a:lnTo>
                  <a:lnTo>
                    <a:pt x="6308" y="12860"/>
                  </a:lnTo>
                  <a:lnTo>
                    <a:pt x="6308" y="12860"/>
                  </a:lnTo>
                  <a:lnTo>
                    <a:pt x="6917" y="13030"/>
                  </a:lnTo>
                  <a:lnTo>
                    <a:pt x="7550" y="13128"/>
                  </a:lnTo>
                  <a:lnTo>
                    <a:pt x="8208" y="13201"/>
                  </a:lnTo>
                  <a:lnTo>
                    <a:pt x="8865" y="13225"/>
                  </a:lnTo>
                  <a:lnTo>
                    <a:pt x="8865" y="13225"/>
                  </a:lnTo>
                  <a:lnTo>
                    <a:pt x="9523" y="13201"/>
                  </a:lnTo>
                  <a:lnTo>
                    <a:pt x="10181" y="13128"/>
                  </a:lnTo>
                  <a:lnTo>
                    <a:pt x="10814" y="13030"/>
                  </a:lnTo>
                  <a:lnTo>
                    <a:pt x="11423" y="12860"/>
                  </a:lnTo>
                  <a:lnTo>
                    <a:pt x="12592" y="14516"/>
                  </a:lnTo>
                  <a:lnTo>
                    <a:pt x="13347" y="14516"/>
                  </a:lnTo>
                  <a:lnTo>
                    <a:pt x="13347" y="12032"/>
                  </a:lnTo>
                  <a:lnTo>
                    <a:pt x="13347" y="12032"/>
                  </a:lnTo>
                  <a:lnTo>
                    <a:pt x="13688" y="11886"/>
                  </a:lnTo>
                  <a:lnTo>
                    <a:pt x="14004" y="11715"/>
                  </a:lnTo>
                  <a:lnTo>
                    <a:pt x="14297" y="11545"/>
                  </a:lnTo>
                  <a:lnTo>
                    <a:pt x="14589" y="11350"/>
                  </a:lnTo>
                  <a:lnTo>
                    <a:pt x="14857" y="11131"/>
                  </a:lnTo>
                  <a:lnTo>
                    <a:pt x="15100" y="10911"/>
                  </a:lnTo>
                  <a:lnTo>
                    <a:pt x="15344" y="10668"/>
                  </a:lnTo>
                  <a:lnTo>
                    <a:pt x="15563" y="10400"/>
                  </a:lnTo>
                  <a:lnTo>
                    <a:pt x="15733" y="10132"/>
                  </a:lnTo>
                  <a:lnTo>
                    <a:pt x="15904" y="9864"/>
                  </a:lnTo>
                  <a:lnTo>
                    <a:pt x="16074" y="9572"/>
                  </a:lnTo>
                  <a:lnTo>
                    <a:pt x="16196" y="9255"/>
                  </a:lnTo>
                  <a:lnTo>
                    <a:pt x="16318" y="8939"/>
                  </a:lnTo>
                  <a:lnTo>
                    <a:pt x="16391" y="8598"/>
                  </a:lnTo>
                  <a:lnTo>
                    <a:pt x="16464" y="8257"/>
                  </a:lnTo>
                  <a:lnTo>
                    <a:pt x="16513" y="7916"/>
                  </a:lnTo>
                  <a:lnTo>
                    <a:pt x="16513" y="7916"/>
                  </a:lnTo>
                  <a:lnTo>
                    <a:pt x="16513" y="759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4" name="Google Shape;634;p40"/>
            <p:cNvSpPr/>
            <p:nvPr/>
          </p:nvSpPr>
          <p:spPr>
            <a:xfrm>
              <a:off x="645650" y="3820725"/>
              <a:ext cx="34125" cy="34125"/>
            </a:xfrm>
            <a:custGeom>
              <a:rect b="b" l="l" r="r" t="t"/>
              <a:pathLst>
                <a:path extrusionOk="0" fill="none" h="1365" w="1365">
                  <a:moveTo>
                    <a:pt x="683" y="1364"/>
                  </a:moveTo>
                  <a:lnTo>
                    <a:pt x="683" y="1364"/>
                  </a:lnTo>
                  <a:lnTo>
                    <a:pt x="537" y="1340"/>
                  </a:lnTo>
                  <a:lnTo>
                    <a:pt x="415" y="1316"/>
                  </a:lnTo>
                  <a:lnTo>
                    <a:pt x="293" y="1243"/>
                  </a:lnTo>
                  <a:lnTo>
                    <a:pt x="196" y="1170"/>
                  </a:lnTo>
                  <a:lnTo>
                    <a:pt x="123" y="1072"/>
                  </a:lnTo>
                  <a:lnTo>
                    <a:pt x="50" y="950"/>
                  </a:lnTo>
                  <a:lnTo>
                    <a:pt x="25" y="829"/>
                  </a:lnTo>
                  <a:lnTo>
                    <a:pt x="1" y="682"/>
                  </a:lnTo>
                  <a:lnTo>
                    <a:pt x="1" y="682"/>
                  </a:lnTo>
                  <a:lnTo>
                    <a:pt x="25" y="536"/>
                  </a:lnTo>
                  <a:lnTo>
                    <a:pt x="50" y="415"/>
                  </a:lnTo>
                  <a:lnTo>
                    <a:pt x="123" y="317"/>
                  </a:lnTo>
                  <a:lnTo>
                    <a:pt x="196" y="195"/>
                  </a:lnTo>
                  <a:lnTo>
                    <a:pt x="293" y="122"/>
                  </a:lnTo>
                  <a:lnTo>
                    <a:pt x="415" y="74"/>
                  </a:lnTo>
                  <a:lnTo>
                    <a:pt x="537" y="25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805" y="25"/>
                  </a:lnTo>
                  <a:lnTo>
                    <a:pt x="951" y="74"/>
                  </a:lnTo>
                  <a:lnTo>
                    <a:pt x="1048" y="122"/>
                  </a:lnTo>
                  <a:lnTo>
                    <a:pt x="1170" y="195"/>
                  </a:lnTo>
                  <a:lnTo>
                    <a:pt x="1243" y="317"/>
                  </a:lnTo>
                  <a:lnTo>
                    <a:pt x="1292" y="415"/>
                  </a:lnTo>
                  <a:lnTo>
                    <a:pt x="1340" y="536"/>
                  </a:lnTo>
                  <a:lnTo>
                    <a:pt x="1365" y="682"/>
                  </a:lnTo>
                  <a:lnTo>
                    <a:pt x="1365" y="682"/>
                  </a:lnTo>
                  <a:lnTo>
                    <a:pt x="1340" y="829"/>
                  </a:lnTo>
                  <a:lnTo>
                    <a:pt x="1292" y="950"/>
                  </a:lnTo>
                  <a:lnTo>
                    <a:pt x="1243" y="1072"/>
                  </a:lnTo>
                  <a:lnTo>
                    <a:pt x="1170" y="1170"/>
                  </a:lnTo>
                  <a:lnTo>
                    <a:pt x="1048" y="1243"/>
                  </a:lnTo>
                  <a:lnTo>
                    <a:pt x="951" y="1316"/>
                  </a:lnTo>
                  <a:lnTo>
                    <a:pt x="805" y="1340"/>
                  </a:lnTo>
                  <a:lnTo>
                    <a:pt x="683" y="1364"/>
                  </a:lnTo>
                  <a:lnTo>
                    <a:pt x="683" y="136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5" name="Google Shape;635;p40"/>
            <p:cNvSpPr/>
            <p:nvPr/>
          </p:nvSpPr>
          <p:spPr>
            <a:xfrm>
              <a:off x="747950" y="3753750"/>
              <a:ext cx="85275" cy="12200"/>
            </a:xfrm>
            <a:custGeom>
              <a:rect b="b" l="l" r="r" t="t"/>
              <a:pathLst>
                <a:path extrusionOk="0" fill="none" h="488" w="3411">
                  <a:moveTo>
                    <a:pt x="3410" y="488"/>
                  </a:moveTo>
                  <a:lnTo>
                    <a:pt x="3410" y="488"/>
                  </a:lnTo>
                  <a:lnTo>
                    <a:pt x="3215" y="366"/>
                  </a:lnTo>
                  <a:lnTo>
                    <a:pt x="3021" y="268"/>
                  </a:lnTo>
                  <a:lnTo>
                    <a:pt x="2826" y="195"/>
                  </a:lnTo>
                  <a:lnTo>
                    <a:pt x="2607" y="122"/>
                  </a:lnTo>
                  <a:lnTo>
                    <a:pt x="2387" y="74"/>
                  </a:lnTo>
                  <a:lnTo>
                    <a:pt x="2168" y="25"/>
                  </a:lnTo>
                  <a:lnTo>
                    <a:pt x="1925" y="0"/>
                  </a:lnTo>
                  <a:lnTo>
                    <a:pt x="1705" y="0"/>
                  </a:lnTo>
                  <a:lnTo>
                    <a:pt x="1462" y="0"/>
                  </a:lnTo>
                  <a:lnTo>
                    <a:pt x="1243" y="25"/>
                  </a:lnTo>
                  <a:lnTo>
                    <a:pt x="1023" y="74"/>
                  </a:lnTo>
                  <a:lnTo>
                    <a:pt x="804" y="122"/>
                  </a:lnTo>
                  <a:lnTo>
                    <a:pt x="585" y="195"/>
                  </a:lnTo>
                  <a:lnTo>
                    <a:pt x="366" y="268"/>
                  </a:lnTo>
                  <a:lnTo>
                    <a:pt x="171" y="366"/>
                  </a:lnTo>
                  <a:lnTo>
                    <a:pt x="1" y="488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36" name="Google Shape;636;p40"/>
          <p:cNvSpPr/>
          <p:nvPr/>
        </p:nvSpPr>
        <p:spPr>
          <a:xfrm>
            <a:off x="4492607" y="2497636"/>
            <a:ext cx="229551" cy="330421"/>
          </a:xfrm>
          <a:custGeom>
            <a:rect b="b" l="l" r="r" t="t"/>
            <a:pathLst>
              <a:path extrusionOk="0" fill="none" h="18511" w="12860">
                <a:moveTo>
                  <a:pt x="12373" y="7526"/>
                </a:moveTo>
                <a:lnTo>
                  <a:pt x="11618" y="7526"/>
                </a:lnTo>
                <a:lnTo>
                  <a:pt x="11618" y="5188"/>
                </a:lnTo>
                <a:lnTo>
                  <a:pt x="11618" y="5188"/>
                </a:lnTo>
                <a:lnTo>
                  <a:pt x="11593" y="4677"/>
                </a:lnTo>
                <a:lnTo>
                  <a:pt x="11520" y="4141"/>
                </a:lnTo>
                <a:lnTo>
                  <a:pt x="11398" y="3654"/>
                </a:lnTo>
                <a:lnTo>
                  <a:pt x="11204" y="3167"/>
                </a:lnTo>
                <a:lnTo>
                  <a:pt x="10984" y="2728"/>
                </a:lnTo>
                <a:lnTo>
                  <a:pt x="10741" y="2290"/>
                </a:lnTo>
                <a:lnTo>
                  <a:pt x="10424" y="1900"/>
                </a:lnTo>
                <a:lnTo>
                  <a:pt x="10108" y="1535"/>
                </a:lnTo>
                <a:lnTo>
                  <a:pt x="9718" y="1194"/>
                </a:lnTo>
                <a:lnTo>
                  <a:pt x="9328" y="902"/>
                </a:lnTo>
                <a:lnTo>
                  <a:pt x="8914" y="634"/>
                </a:lnTo>
                <a:lnTo>
                  <a:pt x="8452" y="415"/>
                </a:lnTo>
                <a:lnTo>
                  <a:pt x="7964" y="244"/>
                </a:lnTo>
                <a:lnTo>
                  <a:pt x="7477" y="122"/>
                </a:lnTo>
                <a:lnTo>
                  <a:pt x="6966" y="25"/>
                </a:lnTo>
                <a:lnTo>
                  <a:pt x="6430" y="0"/>
                </a:lnTo>
                <a:lnTo>
                  <a:pt x="6430" y="0"/>
                </a:lnTo>
                <a:lnTo>
                  <a:pt x="5894" y="25"/>
                </a:lnTo>
                <a:lnTo>
                  <a:pt x="5383" y="122"/>
                </a:lnTo>
                <a:lnTo>
                  <a:pt x="4896" y="244"/>
                </a:lnTo>
                <a:lnTo>
                  <a:pt x="4409" y="415"/>
                </a:lnTo>
                <a:lnTo>
                  <a:pt x="3970" y="634"/>
                </a:lnTo>
                <a:lnTo>
                  <a:pt x="3532" y="902"/>
                </a:lnTo>
                <a:lnTo>
                  <a:pt x="3142" y="1194"/>
                </a:lnTo>
                <a:lnTo>
                  <a:pt x="2752" y="1535"/>
                </a:lnTo>
                <a:lnTo>
                  <a:pt x="2436" y="1900"/>
                </a:lnTo>
                <a:lnTo>
                  <a:pt x="2119" y="2290"/>
                </a:lnTo>
                <a:lnTo>
                  <a:pt x="1876" y="2728"/>
                </a:lnTo>
                <a:lnTo>
                  <a:pt x="1656" y="3167"/>
                </a:lnTo>
                <a:lnTo>
                  <a:pt x="1462" y="3654"/>
                </a:lnTo>
                <a:lnTo>
                  <a:pt x="1340" y="4141"/>
                </a:lnTo>
                <a:lnTo>
                  <a:pt x="1267" y="4677"/>
                </a:lnTo>
                <a:lnTo>
                  <a:pt x="1242" y="5188"/>
                </a:lnTo>
                <a:lnTo>
                  <a:pt x="1242" y="7526"/>
                </a:lnTo>
                <a:lnTo>
                  <a:pt x="487" y="7526"/>
                </a:lnTo>
                <a:lnTo>
                  <a:pt x="487" y="7526"/>
                </a:lnTo>
                <a:lnTo>
                  <a:pt x="390" y="7526"/>
                </a:lnTo>
                <a:lnTo>
                  <a:pt x="293" y="7551"/>
                </a:lnTo>
                <a:lnTo>
                  <a:pt x="220" y="7599"/>
                </a:lnTo>
                <a:lnTo>
                  <a:pt x="146" y="7648"/>
                </a:lnTo>
                <a:lnTo>
                  <a:pt x="73" y="7721"/>
                </a:lnTo>
                <a:lnTo>
                  <a:pt x="49" y="7818"/>
                </a:lnTo>
                <a:lnTo>
                  <a:pt x="0" y="7891"/>
                </a:lnTo>
                <a:lnTo>
                  <a:pt x="0" y="8013"/>
                </a:lnTo>
                <a:lnTo>
                  <a:pt x="0" y="18023"/>
                </a:lnTo>
                <a:lnTo>
                  <a:pt x="0" y="18023"/>
                </a:lnTo>
                <a:lnTo>
                  <a:pt x="0" y="18121"/>
                </a:lnTo>
                <a:lnTo>
                  <a:pt x="49" y="18218"/>
                </a:lnTo>
                <a:lnTo>
                  <a:pt x="73" y="18291"/>
                </a:lnTo>
                <a:lnTo>
                  <a:pt x="146" y="18364"/>
                </a:lnTo>
                <a:lnTo>
                  <a:pt x="220" y="18413"/>
                </a:lnTo>
                <a:lnTo>
                  <a:pt x="293" y="18462"/>
                </a:lnTo>
                <a:lnTo>
                  <a:pt x="390" y="18486"/>
                </a:lnTo>
                <a:lnTo>
                  <a:pt x="487" y="18510"/>
                </a:lnTo>
                <a:lnTo>
                  <a:pt x="12373" y="18510"/>
                </a:lnTo>
                <a:lnTo>
                  <a:pt x="12373" y="18510"/>
                </a:lnTo>
                <a:lnTo>
                  <a:pt x="12470" y="18486"/>
                </a:lnTo>
                <a:lnTo>
                  <a:pt x="12568" y="18462"/>
                </a:lnTo>
                <a:lnTo>
                  <a:pt x="12641" y="18413"/>
                </a:lnTo>
                <a:lnTo>
                  <a:pt x="12714" y="18364"/>
                </a:lnTo>
                <a:lnTo>
                  <a:pt x="12787" y="18291"/>
                </a:lnTo>
                <a:lnTo>
                  <a:pt x="12811" y="18218"/>
                </a:lnTo>
                <a:lnTo>
                  <a:pt x="12860" y="18121"/>
                </a:lnTo>
                <a:lnTo>
                  <a:pt x="12860" y="18023"/>
                </a:lnTo>
                <a:lnTo>
                  <a:pt x="12860" y="8013"/>
                </a:lnTo>
                <a:lnTo>
                  <a:pt x="12860" y="8013"/>
                </a:lnTo>
                <a:lnTo>
                  <a:pt x="12860" y="7891"/>
                </a:lnTo>
                <a:lnTo>
                  <a:pt x="12811" y="7818"/>
                </a:lnTo>
                <a:lnTo>
                  <a:pt x="12787" y="7721"/>
                </a:lnTo>
                <a:lnTo>
                  <a:pt x="12714" y="7648"/>
                </a:lnTo>
                <a:lnTo>
                  <a:pt x="12641" y="7599"/>
                </a:lnTo>
                <a:lnTo>
                  <a:pt x="12568" y="7551"/>
                </a:lnTo>
                <a:lnTo>
                  <a:pt x="12470" y="7526"/>
                </a:lnTo>
                <a:lnTo>
                  <a:pt x="12373" y="7526"/>
                </a:lnTo>
                <a:lnTo>
                  <a:pt x="12373" y="7526"/>
                </a:lnTo>
                <a:close/>
                <a:moveTo>
                  <a:pt x="2801" y="5188"/>
                </a:moveTo>
                <a:lnTo>
                  <a:pt x="2801" y="5188"/>
                </a:lnTo>
                <a:lnTo>
                  <a:pt x="2826" y="4823"/>
                </a:lnTo>
                <a:lnTo>
                  <a:pt x="2874" y="4457"/>
                </a:lnTo>
                <a:lnTo>
                  <a:pt x="2972" y="4116"/>
                </a:lnTo>
                <a:lnTo>
                  <a:pt x="3093" y="3775"/>
                </a:lnTo>
                <a:lnTo>
                  <a:pt x="3240" y="3459"/>
                </a:lnTo>
                <a:lnTo>
                  <a:pt x="3410" y="3167"/>
                </a:lnTo>
                <a:lnTo>
                  <a:pt x="3629" y="2874"/>
                </a:lnTo>
                <a:lnTo>
                  <a:pt x="3873" y="2631"/>
                </a:lnTo>
                <a:lnTo>
                  <a:pt x="4116" y="2387"/>
                </a:lnTo>
                <a:lnTo>
                  <a:pt x="4409" y="2192"/>
                </a:lnTo>
                <a:lnTo>
                  <a:pt x="4701" y="1998"/>
                </a:lnTo>
                <a:lnTo>
                  <a:pt x="5017" y="1851"/>
                </a:lnTo>
                <a:lnTo>
                  <a:pt x="5358" y="1730"/>
                </a:lnTo>
                <a:lnTo>
                  <a:pt x="5699" y="1632"/>
                </a:lnTo>
                <a:lnTo>
                  <a:pt x="6065" y="1584"/>
                </a:lnTo>
                <a:lnTo>
                  <a:pt x="6430" y="1559"/>
                </a:lnTo>
                <a:lnTo>
                  <a:pt x="6430" y="1559"/>
                </a:lnTo>
                <a:lnTo>
                  <a:pt x="6795" y="1584"/>
                </a:lnTo>
                <a:lnTo>
                  <a:pt x="7161" y="1632"/>
                </a:lnTo>
                <a:lnTo>
                  <a:pt x="7502" y="1730"/>
                </a:lnTo>
                <a:lnTo>
                  <a:pt x="7843" y="1851"/>
                </a:lnTo>
                <a:lnTo>
                  <a:pt x="8159" y="1998"/>
                </a:lnTo>
                <a:lnTo>
                  <a:pt x="8452" y="2192"/>
                </a:lnTo>
                <a:lnTo>
                  <a:pt x="8744" y="2387"/>
                </a:lnTo>
                <a:lnTo>
                  <a:pt x="8987" y="2631"/>
                </a:lnTo>
                <a:lnTo>
                  <a:pt x="9231" y="2874"/>
                </a:lnTo>
                <a:lnTo>
                  <a:pt x="9450" y="3167"/>
                </a:lnTo>
                <a:lnTo>
                  <a:pt x="9621" y="3459"/>
                </a:lnTo>
                <a:lnTo>
                  <a:pt x="9767" y="3775"/>
                </a:lnTo>
                <a:lnTo>
                  <a:pt x="9888" y="4116"/>
                </a:lnTo>
                <a:lnTo>
                  <a:pt x="9986" y="4457"/>
                </a:lnTo>
                <a:lnTo>
                  <a:pt x="10035" y="4823"/>
                </a:lnTo>
                <a:lnTo>
                  <a:pt x="10059" y="5188"/>
                </a:lnTo>
                <a:lnTo>
                  <a:pt x="10059" y="7526"/>
                </a:lnTo>
                <a:lnTo>
                  <a:pt x="2801" y="7526"/>
                </a:lnTo>
                <a:lnTo>
                  <a:pt x="2801" y="5188"/>
                </a:lnTo>
                <a:close/>
                <a:moveTo>
                  <a:pt x="7063" y="13225"/>
                </a:moveTo>
                <a:lnTo>
                  <a:pt x="7209" y="15052"/>
                </a:lnTo>
                <a:lnTo>
                  <a:pt x="5651" y="15052"/>
                </a:lnTo>
                <a:lnTo>
                  <a:pt x="5797" y="13225"/>
                </a:lnTo>
                <a:lnTo>
                  <a:pt x="5797" y="13225"/>
                </a:lnTo>
                <a:lnTo>
                  <a:pt x="5675" y="13152"/>
                </a:lnTo>
                <a:lnTo>
                  <a:pt x="5553" y="13030"/>
                </a:lnTo>
                <a:lnTo>
                  <a:pt x="5456" y="12933"/>
                </a:lnTo>
                <a:lnTo>
                  <a:pt x="5358" y="12787"/>
                </a:lnTo>
                <a:lnTo>
                  <a:pt x="5285" y="12665"/>
                </a:lnTo>
                <a:lnTo>
                  <a:pt x="5237" y="12495"/>
                </a:lnTo>
                <a:lnTo>
                  <a:pt x="5212" y="12348"/>
                </a:lnTo>
                <a:lnTo>
                  <a:pt x="5212" y="12178"/>
                </a:lnTo>
                <a:lnTo>
                  <a:pt x="5212" y="12178"/>
                </a:lnTo>
                <a:lnTo>
                  <a:pt x="5237" y="11934"/>
                </a:lnTo>
                <a:lnTo>
                  <a:pt x="5310" y="11715"/>
                </a:lnTo>
                <a:lnTo>
                  <a:pt x="5407" y="11496"/>
                </a:lnTo>
                <a:lnTo>
                  <a:pt x="5553" y="11326"/>
                </a:lnTo>
                <a:lnTo>
                  <a:pt x="5748" y="11179"/>
                </a:lnTo>
                <a:lnTo>
                  <a:pt x="5943" y="11058"/>
                </a:lnTo>
                <a:lnTo>
                  <a:pt x="6187" y="10985"/>
                </a:lnTo>
                <a:lnTo>
                  <a:pt x="6430" y="10960"/>
                </a:lnTo>
                <a:lnTo>
                  <a:pt x="6430" y="10960"/>
                </a:lnTo>
                <a:lnTo>
                  <a:pt x="6674" y="10985"/>
                </a:lnTo>
                <a:lnTo>
                  <a:pt x="6917" y="11058"/>
                </a:lnTo>
                <a:lnTo>
                  <a:pt x="7112" y="11179"/>
                </a:lnTo>
                <a:lnTo>
                  <a:pt x="7307" y="11326"/>
                </a:lnTo>
                <a:lnTo>
                  <a:pt x="7453" y="11496"/>
                </a:lnTo>
                <a:lnTo>
                  <a:pt x="7550" y="11715"/>
                </a:lnTo>
                <a:lnTo>
                  <a:pt x="7623" y="11934"/>
                </a:lnTo>
                <a:lnTo>
                  <a:pt x="7648" y="12178"/>
                </a:lnTo>
                <a:lnTo>
                  <a:pt x="7648" y="12178"/>
                </a:lnTo>
                <a:lnTo>
                  <a:pt x="7648" y="12348"/>
                </a:lnTo>
                <a:lnTo>
                  <a:pt x="7623" y="12495"/>
                </a:lnTo>
                <a:lnTo>
                  <a:pt x="7575" y="12665"/>
                </a:lnTo>
                <a:lnTo>
                  <a:pt x="7502" y="12787"/>
                </a:lnTo>
                <a:lnTo>
                  <a:pt x="7404" y="12933"/>
                </a:lnTo>
                <a:lnTo>
                  <a:pt x="7307" y="13030"/>
                </a:lnTo>
                <a:lnTo>
                  <a:pt x="7185" y="13152"/>
                </a:lnTo>
                <a:lnTo>
                  <a:pt x="7063" y="13225"/>
                </a:lnTo>
                <a:lnTo>
                  <a:pt x="7063" y="13225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7" name="Google Shape;637;p40"/>
          <p:cNvGrpSpPr/>
          <p:nvPr/>
        </p:nvGrpSpPr>
        <p:grpSpPr>
          <a:xfrm>
            <a:off x="1087723" y="3035172"/>
            <a:ext cx="320854" cy="215646"/>
            <a:chOff x="1244800" y="3717225"/>
            <a:chExt cx="449375" cy="302025"/>
          </a:xfrm>
        </p:grpSpPr>
        <p:sp>
          <p:nvSpPr>
            <p:cNvPr id="638" name="Google Shape;638;p40"/>
            <p:cNvSpPr/>
            <p:nvPr/>
          </p:nvSpPr>
          <p:spPr>
            <a:xfrm>
              <a:off x="1244800" y="3717225"/>
              <a:ext cx="449375" cy="302025"/>
            </a:xfrm>
            <a:custGeom>
              <a:rect b="b" l="l" r="r" t="t"/>
              <a:pathLst>
                <a:path extrusionOk="0" fill="none" h="12081" w="17975">
                  <a:moveTo>
                    <a:pt x="17000" y="0"/>
                  </a:moveTo>
                  <a:lnTo>
                    <a:pt x="974" y="0"/>
                  </a:lnTo>
                  <a:lnTo>
                    <a:pt x="974" y="0"/>
                  </a:lnTo>
                  <a:lnTo>
                    <a:pt x="780" y="25"/>
                  </a:lnTo>
                  <a:lnTo>
                    <a:pt x="585" y="73"/>
                  </a:lnTo>
                  <a:lnTo>
                    <a:pt x="414" y="171"/>
                  </a:lnTo>
                  <a:lnTo>
                    <a:pt x="292" y="292"/>
                  </a:lnTo>
                  <a:lnTo>
                    <a:pt x="171" y="439"/>
                  </a:lnTo>
                  <a:lnTo>
                    <a:pt x="73" y="609"/>
                  </a:lnTo>
                  <a:lnTo>
                    <a:pt x="25" y="780"/>
                  </a:lnTo>
                  <a:lnTo>
                    <a:pt x="0" y="974"/>
                  </a:lnTo>
                  <a:lnTo>
                    <a:pt x="0" y="11106"/>
                  </a:lnTo>
                  <a:lnTo>
                    <a:pt x="0" y="11106"/>
                  </a:lnTo>
                  <a:lnTo>
                    <a:pt x="25" y="11301"/>
                  </a:lnTo>
                  <a:lnTo>
                    <a:pt x="73" y="11471"/>
                  </a:lnTo>
                  <a:lnTo>
                    <a:pt x="171" y="11642"/>
                  </a:lnTo>
                  <a:lnTo>
                    <a:pt x="292" y="11788"/>
                  </a:lnTo>
                  <a:lnTo>
                    <a:pt x="414" y="11910"/>
                  </a:lnTo>
                  <a:lnTo>
                    <a:pt x="585" y="12007"/>
                  </a:lnTo>
                  <a:lnTo>
                    <a:pt x="780" y="12056"/>
                  </a:lnTo>
                  <a:lnTo>
                    <a:pt x="974" y="12080"/>
                  </a:lnTo>
                  <a:lnTo>
                    <a:pt x="17000" y="12080"/>
                  </a:lnTo>
                  <a:lnTo>
                    <a:pt x="17000" y="12080"/>
                  </a:lnTo>
                  <a:lnTo>
                    <a:pt x="17195" y="12056"/>
                  </a:lnTo>
                  <a:lnTo>
                    <a:pt x="17390" y="12007"/>
                  </a:lnTo>
                  <a:lnTo>
                    <a:pt x="17560" y="11910"/>
                  </a:lnTo>
                  <a:lnTo>
                    <a:pt x="17682" y="11788"/>
                  </a:lnTo>
                  <a:lnTo>
                    <a:pt x="17804" y="11642"/>
                  </a:lnTo>
                  <a:lnTo>
                    <a:pt x="17901" y="11471"/>
                  </a:lnTo>
                  <a:lnTo>
                    <a:pt x="17950" y="11301"/>
                  </a:lnTo>
                  <a:lnTo>
                    <a:pt x="17974" y="11106"/>
                  </a:lnTo>
                  <a:lnTo>
                    <a:pt x="17974" y="974"/>
                  </a:lnTo>
                  <a:lnTo>
                    <a:pt x="17974" y="974"/>
                  </a:lnTo>
                  <a:lnTo>
                    <a:pt x="17950" y="780"/>
                  </a:lnTo>
                  <a:lnTo>
                    <a:pt x="17901" y="609"/>
                  </a:lnTo>
                  <a:lnTo>
                    <a:pt x="17804" y="439"/>
                  </a:lnTo>
                  <a:lnTo>
                    <a:pt x="17682" y="292"/>
                  </a:lnTo>
                  <a:lnTo>
                    <a:pt x="17560" y="171"/>
                  </a:lnTo>
                  <a:lnTo>
                    <a:pt x="17390" y="73"/>
                  </a:lnTo>
                  <a:lnTo>
                    <a:pt x="17195" y="25"/>
                  </a:lnTo>
                  <a:lnTo>
                    <a:pt x="17000" y="0"/>
                  </a:lnTo>
                  <a:lnTo>
                    <a:pt x="1700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9" name="Google Shape;639;p40"/>
            <p:cNvSpPr/>
            <p:nvPr/>
          </p:nvSpPr>
          <p:spPr>
            <a:xfrm>
              <a:off x="1244800" y="3795150"/>
              <a:ext cx="449375" cy="25"/>
            </a:xfrm>
            <a:custGeom>
              <a:rect b="b" l="l" r="r" t="t"/>
              <a:pathLst>
                <a:path extrusionOk="0" fill="none" h="1" w="17975">
                  <a:moveTo>
                    <a:pt x="17974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0" name="Google Shape;640;p40"/>
            <p:cNvSpPr/>
            <p:nvPr/>
          </p:nvSpPr>
          <p:spPr>
            <a:xfrm>
              <a:off x="1244800" y="3853000"/>
              <a:ext cx="449375" cy="25"/>
            </a:xfrm>
            <a:custGeom>
              <a:rect b="b" l="l" r="r" t="t"/>
              <a:pathLst>
                <a:path extrusionOk="0" fill="none" h="1" w="17975">
                  <a:moveTo>
                    <a:pt x="0" y="0"/>
                  </a:moveTo>
                  <a:lnTo>
                    <a:pt x="17974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1" name="Google Shape;641;p40"/>
            <p:cNvSpPr/>
            <p:nvPr/>
          </p:nvSpPr>
          <p:spPr>
            <a:xfrm>
              <a:off x="1302625" y="3893800"/>
              <a:ext cx="161375" cy="25"/>
            </a:xfrm>
            <a:custGeom>
              <a:rect b="b" l="l" r="r" t="t"/>
              <a:pathLst>
                <a:path extrusionOk="0" fill="none" h="1" w="6455">
                  <a:moveTo>
                    <a:pt x="6455" y="0"/>
                  </a:moveTo>
                  <a:lnTo>
                    <a:pt x="1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2" name="Google Shape;642;p40"/>
            <p:cNvSpPr/>
            <p:nvPr/>
          </p:nvSpPr>
          <p:spPr>
            <a:xfrm>
              <a:off x="1302625" y="3933975"/>
              <a:ext cx="110250" cy="25"/>
            </a:xfrm>
            <a:custGeom>
              <a:rect b="b" l="l" r="r" t="t"/>
              <a:pathLst>
                <a:path extrusionOk="0" fill="none" h="1" w="4410">
                  <a:moveTo>
                    <a:pt x="4409" y="1"/>
                  </a:moveTo>
                  <a:lnTo>
                    <a:pt x="1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3" name="Google Shape;643;p40"/>
            <p:cNvSpPr/>
            <p:nvPr/>
          </p:nvSpPr>
          <p:spPr>
            <a:xfrm>
              <a:off x="1572975" y="3899875"/>
              <a:ext cx="62125" cy="40225"/>
            </a:xfrm>
            <a:custGeom>
              <a:rect b="b" l="l" r="r" t="t"/>
              <a:pathLst>
                <a:path extrusionOk="0" fill="none" h="1609" w="2485">
                  <a:moveTo>
                    <a:pt x="1998" y="1"/>
                  </a:moveTo>
                  <a:lnTo>
                    <a:pt x="488" y="1"/>
                  </a:lnTo>
                  <a:lnTo>
                    <a:pt x="488" y="1"/>
                  </a:lnTo>
                  <a:lnTo>
                    <a:pt x="390" y="1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0" y="488"/>
                  </a:lnTo>
                  <a:lnTo>
                    <a:pt x="0" y="1121"/>
                  </a:lnTo>
                  <a:lnTo>
                    <a:pt x="0" y="1121"/>
                  </a:lnTo>
                  <a:lnTo>
                    <a:pt x="25" y="1218"/>
                  </a:lnTo>
                  <a:lnTo>
                    <a:pt x="49" y="1316"/>
                  </a:lnTo>
                  <a:lnTo>
                    <a:pt x="98" y="1389"/>
                  </a:lnTo>
                  <a:lnTo>
                    <a:pt x="147" y="1462"/>
                  </a:lnTo>
                  <a:lnTo>
                    <a:pt x="220" y="1511"/>
                  </a:lnTo>
                  <a:lnTo>
                    <a:pt x="293" y="1559"/>
                  </a:lnTo>
                  <a:lnTo>
                    <a:pt x="390" y="1584"/>
                  </a:lnTo>
                  <a:lnTo>
                    <a:pt x="488" y="1608"/>
                  </a:lnTo>
                  <a:lnTo>
                    <a:pt x="1998" y="1608"/>
                  </a:lnTo>
                  <a:lnTo>
                    <a:pt x="1998" y="1608"/>
                  </a:lnTo>
                  <a:lnTo>
                    <a:pt x="2095" y="1584"/>
                  </a:lnTo>
                  <a:lnTo>
                    <a:pt x="2192" y="1559"/>
                  </a:lnTo>
                  <a:lnTo>
                    <a:pt x="2265" y="1511"/>
                  </a:lnTo>
                  <a:lnTo>
                    <a:pt x="2339" y="1462"/>
                  </a:lnTo>
                  <a:lnTo>
                    <a:pt x="2387" y="1389"/>
                  </a:lnTo>
                  <a:lnTo>
                    <a:pt x="2436" y="1316"/>
                  </a:lnTo>
                  <a:lnTo>
                    <a:pt x="2485" y="1218"/>
                  </a:lnTo>
                  <a:lnTo>
                    <a:pt x="2485" y="1121"/>
                  </a:lnTo>
                  <a:lnTo>
                    <a:pt x="2485" y="488"/>
                  </a:lnTo>
                  <a:lnTo>
                    <a:pt x="2485" y="488"/>
                  </a:lnTo>
                  <a:lnTo>
                    <a:pt x="2485" y="390"/>
                  </a:lnTo>
                  <a:lnTo>
                    <a:pt x="2436" y="293"/>
                  </a:lnTo>
                  <a:lnTo>
                    <a:pt x="2387" y="220"/>
                  </a:lnTo>
                  <a:lnTo>
                    <a:pt x="2339" y="147"/>
                  </a:lnTo>
                  <a:lnTo>
                    <a:pt x="2265" y="74"/>
                  </a:lnTo>
                  <a:lnTo>
                    <a:pt x="2192" y="25"/>
                  </a:lnTo>
                  <a:lnTo>
                    <a:pt x="2095" y="1"/>
                  </a:lnTo>
                  <a:lnTo>
                    <a:pt x="1998" y="1"/>
                  </a:lnTo>
                  <a:lnTo>
                    <a:pt x="1998" y="1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44" name="Google Shape;644;p40"/>
          <p:cNvGrpSpPr/>
          <p:nvPr/>
        </p:nvGrpSpPr>
        <p:grpSpPr>
          <a:xfrm>
            <a:off x="1572012" y="3018642"/>
            <a:ext cx="312161" cy="243902"/>
            <a:chOff x="1923075" y="3694075"/>
            <a:chExt cx="437200" cy="341600"/>
          </a:xfrm>
        </p:grpSpPr>
        <p:sp>
          <p:nvSpPr>
            <p:cNvPr id="645" name="Google Shape;645;p40"/>
            <p:cNvSpPr/>
            <p:nvPr/>
          </p:nvSpPr>
          <p:spPr>
            <a:xfrm>
              <a:off x="2247600" y="3983300"/>
              <a:ext cx="52400" cy="52375"/>
            </a:xfrm>
            <a:custGeom>
              <a:rect b="b" l="l" r="r" t="t"/>
              <a:pathLst>
                <a:path extrusionOk="0" fill="none" h="2095" w="2096">
                  <a:moveTo>
                    <a:pt x="1" y="1048"/>
                  </a:moveTo>
                  <a:lnTo>
                    <a:pt x="1" y="1048"/>
                  </a:lnTo>
                  <a:lnTo>
                    <a:pt x="25" y="828"/>
                  </a:lnTo>
                  <a:lnTo>
                    <a:pt x="74" y="634"/>
                  </a:lnTo>
                  <a:lnTo>
                    <a:pt x="171" y="439"/>
                  </a:lnTo>
                  <a:lnTo>
                    <a:pt x="317" y="293"/>
                  </a:lnTo>
                  <a:lnTo>
                    <a:pt x="463" y="171"/>
                  </a:lnTo>
                  <a:lnTo>
                    <a:pt x="634" y="73"/>
                  </a:lnTo>
                  <a:lnTo>
                    <a:pt x="829" y="0"/>
                  </a:lnTo>
                  <a:lnTo>
                    <a:pt x="1048" y="0"/>
                  </a:lnTo>
                  <a:lnTo>
                    <a:pt x="1048" y="0"/>
                  </a:lnTo>
                  <a:lnTo>
                    <a:pt x="1267" y="0"/>
                  </a:lnTo>
                  <a:lnTo>
                    <a:pt x="1462" y="73"/>
                  </a:lnTo>
                  <a:lnTo>
                    <a:pt x="1633" y="171"/>
                  </a:lnTo>
                  <a:lnTo>
                    <a:pt x="1779" y="293"/>
                  </a:lnTo>
                  <a:lnTo>
                    <a:pt x="1925" y="439"/>
                  </a:lnTo>
                  <a:lnTo>
                    <a:pt x="2022" y="634"/>
                  </a:lnTo>
                  <a:lnTo>
                    <a:pt x="2071" y="828"/>
                  </a:lnTo>
                  <a:lnTo>
                    <a:pt x="2095" y="1048"/>
                  </a:lnTo>
                  <a:lnTo>
                    <a:pt x="2095" y="1048"/>
                  </a:lnTo>
                  <a:lnTo>
                    <a:pt x="2071" y="1242"/>
                  </a:lnTo>
                  <a:lnTo>
                    <a:pt x="2022" y="1437"/>
                  </a:lnTo>
                  <a:lnTo>
                    <a:pt x="1925" y="1632"/>
                  </a:lnTo>
                  <a:lnTo>
                    <a:pt x="1779" y="1778"/>
                  </a:lnTo>
                  <a:lnTo>
                    <a:pt x="1633" y="1900"/>
                  </a:lnTo>
                  <a:lnTo>
                    <a:pt x="1462" y="1997"/>
                  </a:lnTo>
                  <a:lnTo>
                    <a:pt x="1267" y="2070"/>
                  </a:lnTo>
                  <a:lnTo>
                    <a:pt x="1048" y="2095"/>
                  </a:lnTo>
                  <a:lnTo>
                    <a:pt x="1048" y="2095"/>
                  </a:lnTo>
                  <a:lnTo>
                    <a:pt x="829" y="2070"/>
                  </a:lnTo>
                  <a:lnTo>
                    <a:pt x="634" y="1997"/>
                  </a:lnTo>
                  <a:lnTo>
                    <a:pt x="463" y="1900"/>
                  </a:lnTo>
                  <a:lnTo>
                    <a:pt x="317" y="1778"/>
                  </a:lnTo>
                  <a:lnTo>
                    <a:pt x="171" y="1632"/>
                  </a:lnTo>
                  <a:lnTo>
                    <a:pt x="74" y="1437"/>
                  </a:lnTo>
                  <a:lnTo>
                    <a:pt x="25" y="1242"/>
                  </a:lnTo>
                  <a:lnTo>
                    <a:pt x="1" y="1048"/>
                  </a:lnTo>
                  <a:lnTo>
                    <a:pt x="1" y="1048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6" name="Google Shape;646;p40"/>
            <p:cNvSpPr/>
            <p:nvPr/>
          </p:nvSpPr>
          <p:spPr>
            <a:xfrm>
              <a:off x="2035100" y="3983300"/>
              <a:ext cx="52400" cy="52375"/>
            </a:xfrm>
            <a:custGeom>
              <a:rect b="b" l="l" r="r" t="t"/>
              <a:pathLst>
                <a:path extrusionOk="0" fill="none" h="2095" w="2096">
                  <a:moveTo>
                    <a:pt x="1" y="1048"/>
                  </a:moveTo>
                  <a:lnTo>
                    <a:pt x="1" y="1048"/>
                  </a:lnTo>
                  <a:lnTo>
                    <a:pt x="25" y="828"/>
                  </a:lnTo>
                  <a:lnTo>
                    <a:pt x="74" y="634"/>
                  </a:lnTo>
                  <a:lnTo>
                    <a:pt x="171" y="439"/>
                  </a:lnTo>
                  <a:lnTo>
                    <a:pt x="317" y="293"/>
                  </a:lnTo>
                  <a:lnTo>
                    <a:pt x="464" y="171"/>
                  </a:lnTo>
                  <a:lnTo>
                    <a:pt x="634" y="73"/>
                  </a:lnTo>
                  <a:lnTo>
                    <a:pt x="829" y="0"/>
                  </a:lnTo>
                  <a:lnTo>
                    <a:pt x="1048" y="0"/>
                  </a:lnTo>
                  <a:lnTo>
                    <a:pt x="1048" y="0"/>
                  </a:lnTo>
                  <a:lnTo>
                    <a:pt x="1267" y="0"/>
                  </a:lnTo>
                  <a:lnTo>
                    <a:pt x="1462" y="73"/>
                  </a:lnTo>
                  <a:lnTo>
                    <a:pt x="1633" y="171"/>
                  </a:lnTo>
                  <a:lnTo>
                    <a:pt x="1779" y="293"/>
                  </a:lnTo>
                  <a:lnTo>
                    <a:pt x="1925" y="439"/>
                  </a:lnTo>
                  <a:lnTo>
                    <a:pt x="2022" y="634"/>
                  </a:lnTo>
                  <a:lnTo>
                    <a:pt x="2071" y="828"/>
                  </a:lnTo>
                  <a:lnTo>
                    <a:pt x="2095" y="1048"/>
                  </a:lnTo>
                  <a:lnTo>
                    <a:pt x="2095" y="1048"/>
                  </a:lnTo>
                  <a:lnTo>
                    <a:pt x="2071" y="1242"/>
                  </a:lnTo>
                  <a:lnTo>
                    <a:pt x="2022" y="1437"/>
                  </a:lnTo>
                  <a:lnTo>
                    <a:pt x="1925" y="1632"/>
                  </a:lnTo>
                  <a:lnTo>
                    <a:pt x="1779" y="1778"/>
                  </a:lnTo>
                  <a:lnTo>
                    <a:pt x="1633" y="1900"/>
                  </a:lnTo>
                  <a:lnTo>
                    <a:pt x="1462" y="1997"/>
                  </a:lnTo>
                  <a:lnTo>
                    <a:pt x="1267" y="2070"/>
                  </a:lnTo>
                  <a:lnTo>
                    <a:pt x="1048" y="2095"/>
                  </a:lnTo>
                  <a:lnTo>
                    <a:pt x="1048" y="2095"/>
                  </a:lnTo>
                  <a:lnTo>
                    <a:pt x="829" y="2070"/>
                  </a:lnTo>
                  <a:lnTo>
                    <a:pt x="634" y="1997"/>
                  </a:lnTo>
                  <a:lnTo>
                    <a:pt x="464" y="1900"/>
                  </a:lnTo>
                  <a:lnTo>
                    <a:pt x="317" y="1778"/>
                  </a:lnTo>
                  <a:lnTo>
                    <a:pt x="171" y="1632"/>
                  </a:lnTo>
                  <a:lnTo>
                    <a:pt x="74" y="1437"/>
                  </a:lnTo>
                  <a:lnTo>
                    <a:pt x="25" y="1242"/>
                  </a:lnTo>
                  <a:lnTo>
                    <a:pt x="1" y="1048"/>
                  </a:lnTo>
                  <a:lnTo>
                    <a:pt x="1" y="1048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7" name="Google Shape;647;p40"/>
            <p:cNvSpPr/>
            <p:nvPr/>
          </p:nvSpPr>
          <p:spPr>
            <a:xfrm>
              <a:off x="1923075" y="3694075"/>
              <a:ext cx="437200" cy="280100"/>
            </a:xfrm>
            <a:custGeom>
              <a:rect b="b" l="l" r="r" t="t"/>
              <a:pathLst>
                <a:path extrusionOk="0" fill="none" h="11204" w="17488">
                  <a:moveTo>
                    <a:pt x="14516" y="10912"/>
                  </a:moveTo>
                  <a:lnTo>
                    <a:pt x="5675" y="10912"/>
                  </a:lnTo>
                  <a:lnTo>
                    <a:pt x="6089" y="9889"/>
                  </a:lnTo>
                  <a:lnTo>
                    <a:pt x="6089" y="9889"/>
                  </a:lnTo>
                  <a:lnTo>
                    <a:pt x="6235" y="9913"/>
                  </a:lnTo>
                  <a:lnTo>
                    <a:pt x="6406" y="9913"/>
                  </a:lnTo>
                  <a:lnTo>
                    <a:pt x="13810" y="9231"/>
                  </a:lnTo>
                  <a:lnTo>
                    <a:pt x="13810" y="9231"/>
                  </a:lnTo>
                  <a:lnTo>
                    <a:pt x="13980" y="9207"/>
                  </a:lnTo>
                  <a:lnTo>
                    <a:pt x="14151" y="9134"/>
                  </a:lnTo>
                  <a:lnTo>
                    <a:pt x="14297" y="9061"/>
                  </a:lnTo>
                  <a:lnTo>
                    <a:pt x="14467" y="8963"/>
                  </a:lnTo>
                  <a:lnTo>
                    <a:pt x="14614" y="8866"/>
                  </a:lnTo>
                  <a:lnTo>
                    <a:pt x="14735" y="8744"/>
                  </a:lnTo>
                  <a:lnTo>
                    <a:pt x="14833" y="8598"/>
                  </a:lnTo>
                  <a:lnTo>
                    <a:pt x="14930" y="8452"/>
                  </a:lnTo>
                  <a:lnTo>
                    <a:pt x="17414" y="3142"/>
                  </a:lnTo>
                  <a:lnTo>
                    <a:pt x="17414" y="3142"/>
                  </a:lnTo>
                  <a:lnTo>
                    <a:pt x="17463" y="2996"/>
                  </a:lnTo>
                  <a:lnTo>
                    <a:pt x="17487" y="2875"/>
                  </a:lnTo>
                  <a:lnTo>
                    <a:pt x="17463" y="2753"/>
                  </a:lnTo>
                  <a:lnTo>
                    <a:pt x="17439" y="2631"/>
                  </a:lnTo>
                  <a:lnTo>
                    <a:pt x="17366" y="2558"/>
                  </a:lnTo>
                  <a:lnTo>
                    <a:pt x="17244" y="2485"/>
                  </a:lnTo>
                  <a:lnTo>
                    <a:pt x="17122" y="2436"/>
                  </a:lnTo>
                  <a:lnTo>
                    <a:pt x="16976" y="2412"/>
                  </a:lnTo>
                  <a:lnTo>
                    <a:pt x="4579" y="1998"/>
                  </a:lnTo>
                  <a:lnTo>
                    <a:pt x="4214" y="366"/>
                  </a:lnTo>
                  <a:lnTo>
                    <a:pt x="4214" y="366"/>
                  </a:lnTo>
                  <a:lnTo>
                    <a:pt x="4141" y="220"/>
                  </a:lnTo>
                  <a:lnTo>
                    <a:pt x="4043" y="98"/>
                  </a:lnTo>
                  <a:lnTo>
                    <a:pt x="3897" y="25"/>
                  </a:lnTo>
                  <a:lnTo>
                    <a:pt x="372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0" y="1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22"/>
                  </a:lnTo>
                  <a:lnTo>
                    <a:pt x="74" y="196"/>
                  </a:lnTo>
                  <a:lnTo>
                    <a:pt x="25" y="293"/>
                  </a:lnTo>
                  <a:lnTo>
                    <a:pt x="1" y="366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585"/>
                  </a:lnTo>
                  <a:lnTo>
                    <a:pt x="25" y="658"/>
                  </a:lnTo>
                  <a:lnTo>
                    <a:pt x="74" y="756"/>
                  </a:lnTo>
                  <a:lnTo>
                    <a:pt x="147" y="829"/>
                  </a:lnTo>
                  <a:lnTo>
                    <a:pt x="220" y="877"/>
                  </a:lnTo>
                  <a:lnTo>
                    <a:pt x="293" y="926"/>
                  </a:lnTo>
                  <a:lnTo>
                    <a:pt x="390" y="951"/>
                  </a:lnTo>
                  <a:lnTo>
                    <a:pt x="488" y="975"/>
                  </a:lnTo>
                  <a:lnTo>
                    <a:pt x="3337" y="975"/>
                  </a:lnTo>
                  <a:lnTo>
                    <a:pt x="5286" y="9256"/>
                  </a:lnTo>
                  <a:lnTo>
                    <a:pt x="4506" y="1120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8" name="Google Shape;648;p40"/>
            <p:cNvSpPr/>
            <p:nvPr/>
          </p:nvSpPr>
          <p:spPr>
            <a:xfrm>
              <a:off x="2261000" y="3781750"/>
              <a:ext cx="48725" cy="108400"/>
            </a:xfrm>
            <a:custGeom>
              <a:rect b="b" l="l" r="r" t="t"/>
              <a:pathLst>
                <a:path extrusionOk="0" fill="none" h="4336" w="1949">
                  <a:moveTo>
                    <a:pt x="1" y="4336"/>
                  </a:moveTo>
                  <a:lnTo>
                    <a:pt x="1949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49" name="Google Shape;649;p40"/>
            <p:cNvSpPr/>
            <p:nvPr/>
          </p:nvSpPr>
          <p:spPr>
            <a:xfrm>
              <a:off x="2225675" y="3780550"/>
              <a:ext cx="32300" cy="113875"/>
            </a:xfrm>
            <a:custGeom>
              <a:rect b="b" l="l" r="r" t="t"/>
              <a:pathLst>
                <a:path extrusionOk="0" fill="none" h="4555" w="1292">
                  <a:moveTo>
                    <a:pt x="1" y="4554"/>
                  </a:moveTo>
                  <a:lnTo>
                    <a:pt x="1292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0" name="Google Shape;650;p40"/>
            <p:cNvSpPr/>
            <p:nvPr/>
          </p:nvSpPr>
          <p:spPr>
            <a:xfrm>
              <a:off x="2190375" y="3779325"/>
              <a:ext cx="15850" cy="119350"/>
            </a:xfrm>
            <a:custGeom>
              <a:rect b="b" l="l" r="r" t="t"/>
              <a:pathLst>
                <a:path extrusionOk="0" fill="none" h="4774" w="634">
                  <a:moveTo>
                    <a:pt x="0" y="4774"/>
                  </a:moveTo>
                  <a:lnTo>
                    <a:pt x="634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1" name="Google Shape;651;p40"/>
            <p:cNvSpPr/>
            <p:nvPr/>
          </p:nvSpPr>
          <p:spPr>
            <a:xfrm>
              <a:off x="2154450" y="3777500"/>
              <a:ext cx="1250" cy="126050"/>
            </a:xfrm>
            <a:custGeom>
              <a:rect b="b" l="l" r="r" t="t"/>
              <a:pathLst>
                <a:path extrusionOk="0" fill="none" h="5042" w="50">
                  <a:moveTo>
                    <a:pt x="49" y="5042"/>
                  </a:move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2" name="Google Shape;652;p40"/>
            <p:cNvSpPr/>
            <p:nvPr/>
          </p:nvSpPr>
          <p:spPr>
            <a:xfrm>
              <a:off x="2103300" y="3776275"/>
              <a:ext cx="17075" cy="131550"/>
            </a:xfrm>
            <a:custGeom>
              <a:rect b="b" l="l" r="r" t="t"/>
              <a:pathLst>
                <a:path extrusionOk="0" fill="none" h="5262" w="683">
                  <a:moveTo>
                    <a:pt x="683" y="5261"/>
                  </a:moveTo>
                  <a:lnTo>
                    <a:pt x="1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3" name="Google Shape;653;p40"/>
            <p:cNvSpPr/>
            <p:nvPr/>
          </p:nvSpPr>
          <p:spPr>
            <a:xfrm>
              <a:off x="2051550" y="3775050"/>
              <a:ext cx="34125" cy="137025"/>
            </a:xfrm>
            <a:custGeom>
              <a:rect b="b" l="l" r="r" t="t"/>
              <a:pathLst>
                <a:path extrusionOk="0" fill="none" h="5481" w="1365">
                  <a:moveTo>
                    <a:pt x="1364" y="5481"/>
                  </a:moveTo>
                  <a:lnTo>
                    <a:pt x="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54" name="Google Shape;654;p40"/>
          <p:cNvGrpSpPr/>
          <p:nvPr/>
        </p:nvGrpSpPr>
        <p:grpSpPr>
          <a:xfrm>
            <a:off x="2054997" y="3014733"/>
            <a:ext cx="306074" cy="251292"/>
            <a:chOff x="2599525" y="3688600"/>
            <a:chExt cx="428675" cy="351950"/>
          </a:xfrm>
        </p:grpSpPr>
        <p:sp>
          <p:nvSpPr>
            <p:cNvPr id="655" name="Google Shape;655;p40"/>
            <p:cNvSpPr/>
            <p:nvPr/>
          </p:nvSpPr>
          <p:spPr>
            <a:xfrm>
              <a:off x="2599525" y="3688600"/>
              <a:ext cx="428675" cy="168675"/>
            </a:xfrm>
            <a:custGeom>
              <a:rect b="b" l="l" r="r" t="t"/>
              <a:pathLst>
                <a:path extrusionOk="0" fill="none" h="6747" w="17147">
                  <a:moveTo>
                    <a:pt x="16660" y="1876"/>
                  </a:moveTo>
                  <a:lnTo>
                    <a:pt x="11594" y="1876"/>
                  </a:lnTo>
                  <a:lnTo>
                    <a:pt x="11594" y="1462"/>
                  </a:lnTo>
                  <a:lnTo>
                    <a:pt x="11594" y="1462"/>
                  </a:lnTo>
                  <a:lnTo>
                    <a:pt x="11594" y="1316"/>
                  </a:lnTo>
                  <a:lnTo>
                    <a:pt x="11569" y="1170"/>
                  </a:lnTo>
                  <a:lnTo>
                    <a:pt x="11472" y="902"/>
                  </a:lnTo>
                  <a:lnTo>
                    <a:pt x="11350" y="658"/>
                  </a:lnTo>
                  <a:lnTo>
                    <a:pt x="11155" y="439"/>
                  </a:lnTo>
                  <a:lnTo>
                    <a:pt x="10961" y="268"/>
                  </a:lnTo>
                  <a:lnTo>
                    <a:pt x="10693" y="122"/>
                  </a:lnTo>
                  <a:lnTo>
                    <a:pt x="10425" y="49"/>
                  </a:lnTo>
                  <a:lnTo>
                    <a:pt x="10279" y="25"/>
                  </a:lnTo>
                  <a:lnTo>
                    <a:pt x="10133" y="1"/>
                  </a:lnTo>
                  <a:lnTo>
                    <a:pt x="7015" y="1"/>
                  </a:lnTo>
                  <a:lnTo>
                    <a:pt x="7015" y="1"/>
                  </a:lnTo>
                  <a:lnTo>
                    <a:pt x="6869" y="25"/>
                  </a:lnTo>
                  <a:lnTo>
                    <a:pt x="6723" y="49"/>
                  </a:lnTo>
                  <a:lnTo>
                    <a:pt x="6455" y="122"/>
                  </a:lnTo>
                  <a:lnTo>
                    <a:pt x="6187" y="268"/>
                  </a:lnTo>
                  <a:lnTo>
                    <a:pt x="5992" y="439"/>
                  </a:lnTo>
                  <a:lnTo>
                    <a:pt x="5797" y="658"/>
                  </a:lnTo>
                  <a:lnTo>
                    <a:pt x="5676" y="902"/>
                  </a:lnTo>
                  <a:lnTo>
                    <a:pt x="5578" y="1170"/>
                  </a:lnTo>
                  <a:lnTo>
                    <a:pt x="5554" y="1316"/>
                  </a:lnTo>
                  <a:lnTo>
                    <a:pt x="5554" y="1462"/>
                  </a:lnTo>
                  <a:lnTo>
                    <a:pt x="5554" y="1876"/>
                  </a:lnTo>
                  <a:lnTo>
                    <a:pt x="488" y="1876"/>
                  </a:lnTo>
                  <a:lnTo>
                    <a:pt x="488" y="1876"/>
                  </a:lnTo>
                  <a:lnTo>
                    <a:pt x="391" y="1876"/>
                  </a:lnTo>
                  <a:lnTo>
                    <a:pt x="293" y="1900"/>
                  </a:lnTo>
                  <a:lnTo>
                    <a:pt x="220" y="1949"/>
                  </a:lnTo>
                  <a:lnTo>
                    <a:pt x="147" y="2022"/>
                  </a:lnTo>
                  <a:lnTo>
                    <a:pt x="74" y="2071"/>
                  </a:lnTo>
                  <a:lnTo>
                    <a:pt x="50" y="2168"/>
                  </a:lnTo>
                  <a:lnTo>
                    <a:pt x="1" y="2266"/>
                  </a:lnTo>
                  <a:lnTo>
                    <a:pt x="1" y="2363"/>
                  </a:lnTo>
                  <a:lnTo>
                    <a:pt x="1" y="5773"/>
                  </a:lnTo>
                  <a:lnTo>
                    <a:pt x="1" y="5773"/>
                  </a:lnTo>
                  <a:lnTo>
                    <a:pt x="25" y="5967"/>
                  </a:lnTo>
                  <a:lnTo>
                    <a:pt x="74" y="6138"/>
                  </a:lnTo>
                  <a:lnTo>
                    <a:pt x="171" y="6308"/>
                  </a:lnTo>
                  <a:lnTo>
                    <a:pt x="293" y="6455"/>
                  </a:lnTo>
                  <a:lnTo>
                    <a:pt x="439" y="6576"/>
                  </a:lnTo>
                  <a:lnTo>
                    <a:pt x="585" y="6674"/>
                  </a:lnTo>
                  <a:lnTo>
                    <a:pt x="780" y="6722"/>
                  </a:lnTo>
                  <a:lnTo>
                    <a:pt x="975" y="6747"/>
                  </a:lnTo>
                  <a:lnTo>
                    <a:pt x="7721" y="6747"/>
                  </a:lnTo>
                  <a:lnTo>
                    <a:pt x="7721" y="6138"/>
                  </a:lnTo>
                  <a:lnTo>
                    <a:pt x="7721" y="6138"/>
                  </a:lnTo>
                  <a:lnTo>
                    <a:pt x="7746" y="6041"/>
                  </a:lnTo>
                  <a:lnTo>
                    <a:pt x="7770" y="5967"/>
                  </a:lnTo>
                  <a:lnTo>
                    <a:pt x="7819" y="5870"/>
                  </a:lnTo>
                  <a:lnTo>
                    <a:pt x="7868" y="5797"/>
                  </a:lnTo>
                  <a:lnTo>
                    <a:pt x="7941" y="5748"/>
                  </a:lnTo>
                  <a:lnTo>
                    <a:pt x="8038" y="5700"/>
                  </a:lnTo>
                  <a:lnTo>
                    <a:pt x="8111" y="5675"/>
                  </a:lnTo>
                  <a:lnTo>
                    <a:pt x="8209" y="5651"/>
                  </a:lnTo>
                  <a:lnTo>
                    <a:pt x="8939" y="5651"/>
                  </a:lnTo>
                  <a:lnTo>
                    <a:pt x="8939" y="5651"/>
                  </a:lnTo>
                  <a:lnTo>
                    <a:pt x="9037" y="5675"/>
                  </a:lnTo>
                  <a:lnTo>
                    <a:pt x="9110" y="5700"/>
                  </a:lnTo>
                  <a:lnTo>
                    <a:pt x="9207" y="5748"/>
                  </a:lnTo>
                  <a:lnTo>
                    <a:pt x="9280" y="5797"/>
                  </a:lnTo>
                  <a:lnTo>
                    <a:pt x="9329" y="5870"/>
                  </a:lnTo>
                  <a:lnTo>
                    <a:pt x="9378" y="5967"/>
                  </a:lnTo>
                  <a:lnTo>
                    <a:pt x="9402" y="6041"/>
                  </a:lnTo>
                  <a:lnTo>
                    <a:pt x="9426" y="6138"/>
                  </a:lnTo>
                  <a:lnTo>
                    <a:pt x="9426" y="6747"/>
                  </a:lnTo>
                  <a:lnTo>
                    <a:pt x="16173" y="6747"/>
                  </a:lnTo>
                  <a:lnTo>
                    <a:pt x="16173" y="6747"/>
                  </a:lnTo>
                  <a:lnTo>
                    <a:pt x="16367" y="6722"/>
                  </a:lnTo>
                  <a:lnTo>
                    <a:pt x="16562" y="6674"/>
                  </a:lnTo>
                  <a:lnTo>
                    <a:pt x="16708" y="6576"/>
                  </a:lnTo>
                  <a:lnTo>
                    <a:pt x="16855" y="6455"/>
                  </a:lnTo>
                  <a:lnTo>
                    <a:pt x="16976" y="6308"/>
                  </a:lnTo>
                  <a:lnTo>
                    <a:pt x="17074" y="6138"/>
                  </a:lnTo>
                  <a:lnTo>
                    <a:pt x="17122" y="5967"/>
                  </a:lnTo>
                  <a:lnTo>
                    <a:pt x="17147" y="5773"/>
                  </a:lnTo>
                  <a:lnTo>
                    <a:pt x="17147" y="2363"/>
                  </a:lnTo>
                  <a:lnTo>
                    <a:pt x="17147" y="2363"/>
                  </a:lnTo>
                  <a:lnTo>
                    <a:pt x="17147" y="2266"/>
                  </a:lnTo>
                  <a:lnTo>
                    <a:pt x="17098" y="2168"/>
                  </a:lnTo>
                  <a:lnTo>
                    <a:pt x="17074" y="2071"/>
                  </a:lnTo>
                  <a:lnTo>
                    <a:pt x="17001" y="2022"/>
                  </a:lnTo>
                  <a:lnTo>
                    <a:pt x="16928" y="1949"/>
                  </a:lnTo>
                  <a:lnTo>
                    <a:pt x="16855" y="1900"/>
                  </a:lnTo>
                  <a:lnTo>
                    <a:pt x="16757" y="1876"/>
                  </a:lnTo>
                  <a:lnTo>
                    <a:pt x="16660" y="1876"/>
                  </a:lnTo>
                  <a:lnTo>
                    <a:pt x="16660" y="1876"/>
                  </a:lnTo>
                  <a:close/>
                  <a:moveTo>
                    <a:pt x="10620" y="1876"/>
                  </a:moveTo>
                  <a:lnTo>
                    <a:pt x="6528" y="1876"/>
                  </a:lnTo>
                  <a:lnTo>
                    <a:pt x="6528" y="1462"/>
                  </a:lnTo>
                  <a:lnTo>
                    <a:pt x="6528" y="1462"/>
                  </a:lnTo>
                  <a:lnTo>
                    <a:pt x="6528" y="1364"/>
                  </a:lnTo>
                  <a:lnTo>
                    <a:pt x="6577" y="1291"/>
                  </a:lnTo>
                  <a:lnTo>
                    <a:pt x="6601" y="1194"/>
                  </a:lnTo>
                  <a:lnTo>
                    <a:pt x="6674" y="1121"/>
                  </a:lnTo>
                  <a:lnTo>
                    <a:pt x="6747" y="1072"/>
                  </a:lnTo>
                  <a:lnTo>
                    <a:pt x="6820" y="1023"/>
                  </a:lnTo>
                  <a:lnTo>
                    <a:pt x="6918" y="999"/>
                  </a:lnTo>
                  <a:lnTo>
                    <a:pt x="7015" y="975"/>
                  </a:lnTo>
                  <a:lnTo>
                    <a:pt x="10133" y="975"/>
                  </a:lnTo>
                  <a:lnTo>
                    <a:pt x="10133" y="975"/>
                  </a:lnTo>
                  <a:lnTo>
                    <a:pt x="10230" y="999"/>
                  </a:lnTo>
                  <a:lnTo>
                    <a:pt x="10327" y="1023"/>
                  </a:lnTo>
                  <a:lnTo>
                    <a:pt x="10400" y="1072"/>
                  </a:lnTo>
                  <a:lnTo>
                    <a:pt x="10474" y="1121"/>
                  </a:lnTo>
                  <a:lnTo>
                    <a:pt x="10547" y="1194"/>
                  </a:lnTo>
                  <a:lnTo>
                    <a:pt x="10571" y="1291"/>
                  </a:lnTo>
                  <a:lnTo>
                    <a:pt x="10620" y="1364"/>
                  </a:lnTo>
                  <a:lnTo>
                    <a:pt x="10620" y="1462"/>
                  </a:lnTo>
                  <a:lnTo>
                    <a:pt x="10620" y="1876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6" name="Google Shape;656;p40"/>
            <p:cNvSpPr/>
            <p:nvPr/>
          </p:nvSpPr>
          <p:spPr>
            <a:xfrm>
              <a:off x="2792550" y="3862125"/>
              <a:ext cx="42650" cy="23775"/>
            </a:xfrm>
            <a:custGeom>
              <a:rect b="b" l="l" r="r" t="t"/>
              <a:pathLst>
                <a:path extrusionOk="0" fill="none" h="951" w="1706">
                  <a:moveTo>
                    <a:pt x="1705" y="1"/>
                  </a:moveTo>
                  <a:lnTo>
                    <a:pt x="1705" y="463"/>
                  </a:lnTo>
                  <a:lnTo>
                    <a:pt x="1705" y="463"/>
                  </a:lnTo>
                  <a:lnTo>
                    <a:pt x="1681" y="561"/>
                  </a:lnTo>
                  <a:lnTo>
                    <a:pt x="1657" y="658"/>
                  </a:lnTo>
                  <a:lnTo>
                    <a:pt x="1608" y="756"/>
                  </a:lnTo>
                  <a:lnTo>
                    <a:pt x="1559" y="804"/>
                  </a:lnTo>
                  <a:lnTo>
                    <a:pt x="1486" y="877"/>
                  </a:lnTo>
                  <a:lnTo>
                    <a:pt x="1389" y="926"/>
                  </a:lnTo>
                  <a:lnTo>
                    <a:pt x="1316" y="951"/>
                  </a:lnTo>
                  <a:lnTo>
                    <a:pt x="1218" y="951"/>
                  </a:lnTo>
                  <a:lnTo>
                    <a:pt x="488" y="951"/>
                  </a:lnTo>
                  <a:lnTo>
                    <a:pt x="488" y="951"/>
                  </a:lnTo>
                  <a:lnTo>
                    <a:pt x="390" y="951"/>
                  </a:lnTo>
                  <a:lnTo>
                    <a:pt x="317" y="926"/>
                  </a:lnTo>
                  <a:lnTo>
                    <a:pt x="220" y="877"/>
                  </a:lnTo>
                  <a:lnTo>
                    <a:pt x="147" y="804"/>
                  </a:lnTo>
                  <a:lnTo>
                    <a:pt x="98" y="756"/>
                  </a:lnTo>
                  <a:lnTo>
                    <a:pt x="49" y="658"/>
                  </a:lnTo>
                  <a:lnTo>
                    <a:pt x="25" y="561"/>
                  </a:lnTo>
                  <a:lnTo>
                    <a:pt x="0" y="463"/>
                  </a:lnTo>
                  <a:lnTo>
                    <a:pt x="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7" name="Google Shape;657;p40"/>
            <p:cNvSpPr/>
            <p:nvPr/>
          </p:nvSpPr>
          <p:spPr>
            <a:xfrm>
              <a:off x="2599525" y="3852375"/>
              <a:ext cx="428675" cy="188175"/>
            </a:xfrm>
            <a:custGeom>
              <a:rect b="b" l="l" r="r" t="t"/>
              <a:pathLst>
                <a:path extrusionOk="0" fill="none" h="7527" w="17147">
                  <a:moveTo>
                    <a:pt x="1" y="1"/>
                  </a:moveTo>
                  <a:lnTo>
                    <a:pt x="1" y="7040"/>
                  </a:lnTo>
                  <a:lnTo>
                    <a:pt x="1" y="7040"/>
                  </a:lnTo>
                  <a:lnTo>
                    <a:pt x="1" y="7137"/>
                  </a:lnTo>
                  <a:lnTo>
                    <a:pt x="50" y="7210"/>
                  </a:lnTo>
                  <a:lnTo>
                    <a:pt x="74" y="7307"/>
                  </a:lnTo>
                  <a:lnTo>
                    <a:pt x="147" y="7381"/>
                  </a:lnTo>
                  <a:lnTo>
                    <a:pt x="220" y="7429"/>
                  </a:lnTo>
                  <a:lnTo>
                    <a:pt x="293" y="7478"/>
                  </a:lnTo>
                  <a:lnTo>
                    <a:pt x="391" y="7502"/>
                  </a:lnTo>
                  <a:lnTo>
                    <a:pt x="488" y="7527"/>
                  </a:lnTo>
                  <a:lnTo>
                    <a:pt x="16660" y="7527"/>
                  </a:lnTo>
                  <a:lnTo>
                    <a:pt x="16660" y="7527"/>
                  </a:lnTo>
                  <a:lnTo>
                    <a:pt x="16757" y="7502"/>
                  </a:lnTo>
                  <a:lnTo>
                    <a:pt x="16855" y="7478"/>
                  </a:lnTo>
                  <a:lnTo>
                    <a:pt x="16928" y="7429"/>
                  </a:lnTo>
                  <a:lnTo>
                    <a:pt x="17001" y="7381"/>
                  </a:lnTo>
                  <a:lnTo>
                    <a:pt x="17074" y="7307"/>
                  </a:lnTo>
                  <a:lnTo>
                    <a:pt x="17098" y="7210"/>
                  </a:lnTo>
                  <a:lnTo>
                    <a:pt x="17147" y="7137"/>
                  </a:lnTo>
                  <a:lnTo>
                    <a:pt x="17147" y="7040"/>
                  </a:lnTo>
                  <a:lnTo>
                    <a:pt x="17147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58" name="Google Shape;658;p40"/>
          <p:cNvGrpSpPr/>
          <p:nvPr/>
        </p:nvGrpSpPr>
        <p:grpSpPr>
          <a:xfrm>
            <a:off x="2549727" y="2997347"/>
            <a:ext cx="283476" cy="279549"/>
            <a:chOff x="3292425" y="3664250"/>
            <a:chExt cx="397025" cy="391525"/>
          </a:xfrm>
        </p:grpSpPr>
        <p:sp>
          <p:nvSpPr>
            <p:cNvPr id="659" name="Google Shape;659;p40"/>
            <p:cNvSpPr/>
            <p:nvPr/>
          </p:nvSpPr>
          <p:spPr>
            <a:xfrm>
              <a:off x="3292425" y="3680675"/>
              <a:ext cx="375100" cy="375100"/>
            </a:xfrm>
            <a:custGeom>
              <a:rect b="b" l="l" r="r" t="t"/>
              <a:pathLst>
                <a:path extrusionOk="0" fill="none" h="15004" w="15004">
                  <a:moveTo>
                    <a:pt x="7502" y="1"/>
                  </a:moveTo>
                  <a:lnTo>
                    <a:pt x="7502" y="1"/>
                  </a:lnTo>
                  <a:lnTo>
                    <a:pt x="7112" y="1"/>
                  </a:lnTo>
                  <a:lnTo>
                    <a:pt x="6747" y="50"/>
                  </a:lnTo>
                  <a:lnTo>
                    <a:pt x="6357" y="98"/>
                  </a:lnTo>
                  <a:lnTo>
                    <a:pt x="5992" y="147"/>
                  </a:lnTo>
                  <a:lnTo>
                    <a:pt x="5627" y="244"/>
                  </a:lnTo>
                  <a:lnTo>
                    <a:pt x="5261" y="342"/>
                  </a:lnTo>
                  <a:lnTo>
                    <a:pt x="4921" y="464"/>
                  </a:lnTo>
                  <a:lnTo>
                    <a:pt x="4580" y="585"/>
                  </a:lnTo>
                  <a:lnTo>
                    <a:pt x="4239" y="732"/>
                  </a:lnTo>
                  <a:lnTo>
                    <a:pt x="3922" y="902"/>
                  </a:lnTo>
                  <a:lnTo>
                    <a:pt x="3605" y="1097"/>
                  </a:lnTo>
                  <a:lnTo>
                    <a:pt x="3313" y="1292"/>
                  </a:lnTo>
                  <a:lnTo>
                    <a:pt x="3021" y="1487"/>
                  </a:lnTo>
                  <a:lnTo>
                    <a:pt x="2729" y="1706"/>
                  </a:lnTo>
                  <a:lnTo>
                    <a:pt x="2461" y="1949"/>
                  </a:lnTo>
                  <a:lnTo>
                    <a:pt x="2193" y="2193"/>
                  </a:lnTo>
                  <a:lnTo>
                    <a:pt x="1949" y="2461"/>
                  </a:lnTo>
                  <a:lnTo>
                    <a:pt x="1706" y="2729"/>
                  </a:lnTo>
                  <a:lnTo>
                    <a:pt x="1486" y="3021"/>
                  </a:lnTo>
                  <a:lnTo>
                    <a:pt x="1292" y="3313"/>
                  </a:lnTo>
                  <a:lnTo>
                    <a:pt x="1097" y="3605"/>
                  </a:lnTo>
                  <a:lnTo>
                    <a:pt x="902" y="3922"/>
                  </a:lnTo>
                  <a:lnTo>
                    <a:pt x="731" y="4239"/>
                  </a:lnTo>
                  <a:lnTo>
                    <a:pt x="585" y="4580"/>
                  </a:lnTo>
                  <a:lnTo>
                    <a:pt x="464" y="4921"/>
                  </a:lnTo>
                  <a:lnTo>
                    <a:pt x="342" y="5262"/>
                  </a:lnTo>
                  <a:lnTo>
                    <a:pt x="244" y="5627"/>
                  </a:lnTo>
                  <a:lnTo>
                    <a:pt x="147" y="5992"/>
                  </a:lnTo>
                  <a:lnTo>
                    <a:pt x="98" y="6358"/>
                  </a:lnTo>
                  <a:lnTo>
                    <a:pt x="50" y="6747"/>
                  </a:lnTo>
                  <a:lnTo>
                    <a:pt x="1" y="7113"/>
                  </a:lnTo>
                  <a:lnTo>
                    <a:pt x="1" y="7502"/>
                  </a:lnTo>
                  <a:lnTo>
                    <a:pt x="1" y="7502"/>
                  </a:lnTo>
                  <a:lnTo>
                    <a:pt x="1" y="7892"/>
                  </a:lnTo>
                  <a:lnTo>
                    <a:pt x="50" y="8257"/>
                  </a:lnTo>
                  <a:lnTo>
                    <a:pt x="98" y="8647"/>
                  </a:lnTo>
                  <a:lnTo>
                    <a:pt x="147" y="9012"/>
                  </a:lnTo>
                  <a:lnTo>
                    <a:pt x="244" y="9378"/>
                  </a:lnTo>
                  <a:lnTo>
                    <a:pt x="342" y="9743"/>
                  </a:lnTo>
                  <a:lnTo>
                    <a:pt x="464" y="10084"/>
                  </a:lnTo>
                  <a:lnTo>
                    <a:pt x="585" y="10425"/>
                  </a:lnTo>
                  <a:lnTo>
                    <a:pt x="731" y="10766"/>
                  </a:lnTo>
                  <a:lnTo>
                    <a:pt x="902" y="11082"/>
                  </a:lnTo>
                  <a:lnTo>
                    <a:pt x="1097" y="11399"/>
                  </a:lnTo>
                  <a:lnTo>
                    <a:pt x="1292" y="11691"/>
                  </a:lnTo>
                  <a:lnTo>
                    <a:pt x="1486" y="11984"/>
                  </a:lnTo>
                  <a:lnTo>
                    <a:pt x="1706" y="12276"/>
                  </a:lnTo>
                  <a:lnTo>
                    <a:pt x="1949" y="12544"/>
                  </a:lnTo>
                  <a:lnTo>
                    <a:pt x="2193" y="12812"/>
                  </a:lnTo>
                  <a:lnTo>
                    <a:pt x="2461" y="13055"/>
                  </a:lnTo>
                  <a:lnTo>
                    <a:pt x="2729" y="13299"/>
                  </a:lnTo>
                  <a:lnTo>
                    <a:pt x="3021" y="13518"/>
                  </a:lnTo>
                  <a:lnTo>
                    <a:pt x="3313" y="13713"/>
                  </a:lnTo>
                  <a:lnTo>
                    <a:pt x="3605" y="13908"/>
                  </a:lnTo>
                  <a:lnTo>
                    <a:pt x="3922" y="14102"/>
                  </a:lnTo>
                  <a:lnTo>
                    <a:pt x="4239" y="14273"/>
                  </a:lnTo>
                  <a:lnTo>
                    <a:pt x="4580" y="14419"/>
                  </a:lnTo>
                  <a:lnTo>
                    <a:pt x="4921" y="14541"/>
                  </a:lnTo>
                  <a:lnTo>
                    <a:pt x="5261" y="14663"/>
                  </a:lnTo>
                  <a:lnTo>
                    <a:pt x="5627" y="14760"/>
                  </a:lnTo>
                  <a:lnTo>
                    <a:pt x="5992" y="14857"/>
                  </a:lnTo>
                  <a:lnTo>
                    <a:pt x="6357" y="14906"/>
                  </a:lnTo>
                  <a:lnTo>
                    <a:pt x="6747" y="14955"/>
                  </a:lnTo>
                  <a:lnTo>
                    <a:pt x="7112" y="15004"/>
                  </a:lnTo>
                  <a:lnTo>
                    <a:pt x="7502" y="15004"/>
                  </a:lnTo>
                  <a:lnTo>
                    <a:pt x="7502" y="15004"/>
                  </a:lnTo>
                  <a:lnTo>
                    <a:pt x="7892" y="15004"/>
                  </a:lnTo>
                  <a:lnTo>
                    <a:pt x="8257" y="14955"/>
                  </a:lnTo>
                  <a:lnTo>
                    <a:pt x="8647" y="14906"/>
                  </a:lnTo>
                  <a:lnTo>
                    <a:pt x="9012" y="14857"/>
                  </a:lnTo>
                  <a:lnTo>
                    <a:pt x="9377" y="14760"/>
                  </a:lnTo>
                  <a:lnTo>
                    <a:pt x="9743" y="14663"/>
                  </a:lnTo>
                  <a:lnTo>
                    <a:pt x="10084" y="14541"/>
                  </a:lnTo>
                  <a:lnTo>
                    <a:pt x="10425" y="14419"/>
                  </a:lnTo>
                  <a:lnTo>
                    <a:pt x="10766" y="14273"/>
                  </a:lnTo>
                  <a:lnTo>
                    <a:pt x="11082" y="14102"/>
                  </a:lnTo>
                  <a:lnTo>
                    <a:pt x="11399" y="13908"/>
                  </a:lnTo>
                  <a:lnTo>
                    <a:pt x="11691" y="13713"/>
                  </a:lnTo>
                  <a:lnTo>
                    <a:pt x="11983" y="13518"/>
                  </a:lnTo>
                  <a:lnTo>
                    <a:pt x="12276" y="13299"/>
                  </a:lnTo>
                  <a:lnTo>
                    <a:pt x="12544" y="13055"/>
                  </a:lnTo>
                  <a:lnTo>
                    <a:pt x="12812" y="12812"/>
                  </a:lnTo>
                  <a:lnTo>
                    <a:pt x="13055" y="12544"/>
                  </a:lnTo>
                  <a:lnTo>
                    <a:pt x="13299" y="12276"/>
                  </a:lnTo>
                  <a:lnTo>
                    <a:pt x="13518" y="11984"/>
                  </a:lnTo>
                  <a:lnTo>
                    <a:pt x="13713" y="11691"/>
                  </a:lnTo>
                  <a:lnTo>
                    <a:pt x="13907" y="11399"/>
                  </a:lnTo>
                  <a:lnTo>
                    <a:pt x="14102" y="11082"/>
                  </a:lnTo>
                  <a:lnTo>
                    <a:pt x="14273" y="10766"/>
                  </a:lnTo>
                  <a:lnTo>
                    <a:pt x="14419" y="10425"/>
                  </a:lnTo>
                  <a:lnTo>
                    <a:pt x="14541" y="10084"/>
                  </a:lnTo>
                  <a:lnTo>
                    <a:pt x="14662" y="9743"/>
                  </a:lnTo>
                  <a:lnTo>
                    <a:pt x="14760" y="9378"/>
                  </a:lnTo>
                  <a:lnTo>
                    <a:pt x="14857" y="9012"/>
                  </a:lnTo>
                  <a:lnTo>
                    <a:pt x="14906" y="8647"/>
                  </a:lnTo>
                  <a:lnTo>
                    <a:pt x="14955" y="8257"/>
                  </a:lnTo>
                  <a:lnTo>
                    <a:pt x="15003" y="7892"/>
                  </a:lnTo>
                  <a:lnTo>
                    <a:pt x="15003" y="7502"/>
                  </a:lnTo>
                  <a:lnTo>
                    <a:pt x="7502" y="7502"/>
                  </a:lnTo>
                  <a:lnTo>
                    <a:pt x="7502" y="1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0" name="Google Shape;660;p40"/>
            <p:cNvSpPr/>
            <p:nvPr/>
          </p:nvSpPr>
          <p:spPr>
            <a:xfrm>
              <a:off x="3504325" y="3664250"/>
              <a:ext cx="131525" cy="153450"/>
            </a:xfrm>
            <a:custGeom>
              <a:rect b="b" l="l" r="r" t="t"/>
              <a:pathLst>
                <a:path extrusionOk="0" fill="none" h="6138" w="5261">
                  <a:moveTo>
                    <a:pt x="0" y="0"/>
                  </a:moveTo>
                  <a:lnTo>
                    <a:pt x="0" y="0"/>
                  </a:lnTo>
                  <a:lnTo>
                    <a:pt x="390" y="25"/>
                  </a:lnTo>
                  <a:lnTo>
                    <a:pt x="780" y="98"/>
                  </a:lnTo>
                  <a:lnTo>
                    <a:pt x="1169" y="171"/>
                  </a:lnTo>
                  <a:lnTo>
                    <a:pt x="1559" y="268"/>
                  </a:lnTo>
                  <a:lnTo>
                    <a:pt x="1924" y="414"/>
                  </a:lnTo>
                  <a:lnTo>
                    <a:pt x="2314" y="560"/>
                  </a:lnTo>
                  <a:lnTo>
                    <a:pt x="2655" y="731"/>
                  </a:lnTo>
                  <a:lnTo>
                    <a:pt x="3020" y="901"/>
                  </a:lnTo>
                  <a:lnTo>
                    <a:pt x="3020" y="901"/>
                  </a:lnTo>
                  <a:lnTo>
                    <a:pt x="3337" y="1121"/>
                  </a:lnTo>
                  <a:lnTo>
                    <a:pt x="3654" y="1340"/>
                  </a:lnTo>
                  <a:lnTo>
                    <a:pt x="3946" y="1559"/>
                  </a:lnTo>
                  <a:lnTo>
                    <a:pt x="4238" y="1803"/>
                  </a:lnTo>
                  <a:lnTo>
                    <a:pt x="4530" y="2070"/>
                  </a:lnTo>
                  <a:lnTo>
                    <a:pt x="4774" y="2363"/>
                  </a:lnTo>
                  <a:lnTo>
                    <a:pt x="5017" y="2655"/>
                  </a:lnTo>
                  <a:lnTo>
                    <a:pt x="5261" y="2972"/>
                  </a:lnTo>
                  <a:lnTo>
                    <a:pt x="0" y="6138"/>
                  </a:lnTo>
                  <a:lnTo>
                    <a:pt x="0" y="0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1" name="Google Shape;661;p40"/>
            <p:cNvSpPr/>
            <p:nvPr/>
          </p:nvSpPr>
          <p:spPr>
            <a:xfrm>
              <a:off x="3501875" y="3749500"/>
              <a:ext cx="187575" cy="96825"/>
            </a:xfrm>
            <a:custGeom>
              <a:rect b="b" l="l" r="r" t="t"/>
              <a:pathLst>
                <a:path extrusionOk="0" fill="none" h="3873" w="7503">
                  <a:moveTo>
                    <a:pt x="6431" y="0"/>
                  </a:moveTo>
                  <a:lnTo>
                    <a:pt x="1" y="3872"/>
                  </a:lnTo>
                  <a:lnTo>
                    <a:pt x="7502" y="3872"/>
                  </a:lnTo>
                  <a:lnTo>
                    <a:pt x="7502" y="3872"/>
                  </a:lnTo>
                  <a:lnTo>
                    <a:pt x="7478" y="3337"/>
                  </a:lnTo>
                  <a:lnTo>
                    <a:pt x="7429" y="2825"/>
                  </a:lnTo>
                  <a:lnTo>
                    <a:pt x="7332" y="2314"/>
                  </a:lnTo>
                  <a:lnTo>
                    <a:pt x="7210" y="1827"/>
                  </a:lnTo>
                  <a:lnTo>
                    <a:pt x="7064" y="1340"/>
                  </a:lnTo>
                  <a:lnTo>
                    <a:pt x="6893" y="877"/>
                  </a:lnTo>
                  <a:lnTo>
                    <a:pt x="6674" y="438"/>
                  </a:lnTo>
                  <a:lnTo>
                    <a:pt x="6431" y="0"/>
                  </a:lnTo>
                  <a:lnTo>
                    <a:pt x="6431" y="0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2" name="Google Shape;662;p40"/>
          <p:cNvGrpSpPr/>
          <p:nvPr/>
        </p:nvGrpSpPr>
        <p:grpSpPr>
          <a:xfrm>
            <a:off x="3006634" y="3033422"/>
            <a:ext cx="313910" cy="227820"/>
            <a:chOff x="3932350" y="3714775"/>
            <a:chExt cx="439650" cy="319075"/>
          </a:xfrm>
        </p:grpSpPr>
        <p:sp>
          <p:nvSpPr>
            <p:cNvPr id="663" name="Google Shape;663;p40"/>
            <p:cNvSpPr/>
            <p:nvPr/>
          </p:nvSpPr>
          <p:spPr>
            <a:xfrm>
              <a:off x="3932350" y="3714775"/>
              <a:ext cx="439650" cy="319075"/>
            </a:xfrm>
            <a:custGeom>
              <a:rect b="b" l="l" r="r" t="t"/>
              <a:pathLst>
                <a:path extrusionOk="0" fill="none" h="12763" w="17586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3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4" name="Google Shape;664;p40"/>
            <p:cNvSpPr/>
            <p:nvPr/>
          </p:nvSpPr>
          <p:spPr>
            <a:xfrm>
              <a:off x="3970100" y="3862750"/>
              <a:ext cx="77350" cy="132750"/>
            </a:xfrm>
            <a:custGeom>
              <a:rect b="b" l="l" r="r" t="t"/>
              <a:pathLst>
                <a:path extrusionOk="0" fill="none" h="5310" w="3094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5" name="Google Shape;665;p40"/>
            <p:cNvSpPr/>
            <p:nvPr/>
          </p:nvSpPr>
          <p:spPr>
            <a:xfrm>
              <a:off x="4278800" y="3862750"/>
              <a:ext cx="77350" cy="132750"/>
            </a:xfrm>
            <a:custGeom>
              <a:rect b="b" l="l" r="r" t="t"/>
              <a:pathLst>
                <a:path extrusionOk="0" fill="none" h="5310" w="3094">
                  <a:moveTo>
                    <a:pt x="3094" y="530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5309"/>
                  </a:lnTo>
                  <a:lnTo>
                    <a:pt x="3094" y="530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6" name="Google Shape;666;p40"/>
            <p:cNvSpPr/>
            <p:nvPr/>
          </p:nvSpPr>
          <p:spPr>
            <a:xfrm>
              <a:off x="4073000" y="3716600"/>
              <a:ext cx="77350" cy="278900"/>
            </a:xfrm>
            <a:custGeom>
              <a:rect b="b" l="l" r="r" t="t"/>
              <a:pathLst>
                <a:path extrusionOk="0" fill="none" h="11156" w="3094">
                  <a:moveTo>
                    <a:pt x="3094" y="11155"/>
                  </a:moveTo>
                  <a:lnTo>
                    <a:pt x="3094" y="488"/>
                  </a:lnTo>
                  <a:lnTo>
                    <a:pt x="3094" y="488"/>
                  </a:lnTo>
                  <a:lnTo>
                    <a:pt x="3094" y="391"/>
                  </a:lnTo>
                  <a:lnTo>
                    <a:pt x="3070" y="293"/>
                  </a:lnTo>
                  <a:lnTo>
                    <a:pt x="3021" y="220"/>
                  </a:lnTo>
                  <a:lnTo>
                    <a:pt x="2948" y="147"/>
                  </a:lnTo>
                  <a:lnTo>
                    <a:pt x="2899" y="98"/>
                  </a:lnTo>
                  <a:lnTo>
                    <a:pt x="2802" y="50"/>
                  </a:lnTo>
                  <a:lnTo>
                    <a:pt x="2704" y="25"/>
                  </a:lnTo>
                  <a:lnTo>
                    <a:pt x="2607" y="1"/>
                  </a:lnTo>
                  <a:lnTo>
                    <a:pt x="488" y="1"/>
                  </a:lnTo>
                  <a:lnTo>
                    <a:pt x="488" y="1"/>
                  </a:lnTo>
                  <a:lnTo>
                    <a:pt x="391" y="25"/>
                  </a:lnTo>
                  <a:lnTo>
                    <a:pt x="293" y="50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11155"/>
                  </a:lnTo>
                  <a:lnTo>
                    <a:pt x="3094" y="11155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7" name="Google Shape;667;p40"/>
            <p:cNvSpPr/>
            <p:nvPr/>
          </p:nvSpPr>
          <p:spPr>
            <a:xfrm>
              <a:off x="4175900" y="3787250"/>
              <a:ext cx="77350" cy="208250"/>
            </a:xfrm>
            <a:custGeom>
              <a:rect b="b" l="l" r="r" t="t"/>
              <a:pathLst>
                <a:path extrusionOk="0" fill="none" h="8330" w="3094">
                  <a:moveTo>
                    <a:pt x="3094" y="8329"/>
                  </a:moveTo>
                  <a:lnTo>
                    <a:pt x="3094" y="487"/>
                  </a:lnTo>
                  <a:lnTo>
                    <a:pt x="3094" y="487"/>
                  </a:lnTo>
                  <a:lnTo>
                    <a:pt x="3094" y="390"/>
                  </a:lnTo>
                  <a:lnTo>
                    <a:pt x="3070" y="292"/>
                  </a:lnTo>
                  <a:lnTo>
                    <a:pt x="3021" y="219"/>
                  </a:lnTo>
                  <a:lnTo>
                    <a:pt x="2948" y="146"/>
                  </a:lnTo>
                  <a:lnTo>
                    <a:pt x="2899" y="97"/>
                  </a:lnTo>
                  <a:lnTo>
                    <a:pt x="2802" y="49"/>
                  </a:lnTo>
                  <a:lnTo>
                    <a:pt x="2704" y="24"/>
                  </a:lnTo>
                  <a:lnTo>
                    <a:pt x="2607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1" y="24"/>
                  </a:lnTo>
                  <a:lnTo>
                    <a:pt x="293" y="49"/>
                  </a:lnTo>
                  <a:lnTo>
                    <a:pt x="220" y="97"/>
                  </a:lnTo>
                  <a:lnTo>
                    <a:pt x="147" y="146"/>
                  </a:lnTo>
                  <a:lnTo>
                    <a:pt x="74" y="219"/>
                  </a:lnTo>
                  <a:lnTo>
                    <a:pt x="50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8329"/>
                  </a:lnTo>
                  <a:lnTo>
                    <a:pt x="3094" y="832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68" name="Google Shape;668;p40"/>
          <p:cNvGrpSpPr/>
          <p:nvPr/>
        </p:nvGrpSpPr>
        <p:grpSpPr>
          <a:xfrm>
            <a:off x="3486585" y="3033422"/>
            <a:ext cx="313892" cy="227820"/>
            <a:chOff x="4604550" y="3714775"/>
            <a:chExt cx="439625" cy="319075"/>
          </a:xfrm>
        </p:grpSpPr>
        <p:sp>
          <p:nvSpPr>
            <p:cNvPr id="669" name="Google Shape;669;p40"/>
            <p:cNvSpPr/>
            <p:nvPr/>
          </p:nvSpPr>
          <p:spPr>
            <a:xfrm>
              <a:off x="4604550" y="3714775"/>
              <a:ext cx="439625" cy="319075"/>
            </a:xfrm>
            <a:custGeom>
              <a:rect b="b" l="l" r="r" t="t"/>
              <a:pathLst>
                <a:path extrusionOk="0" fill="none" h="12763" w="17585">
                  <a:moveTo>
                    <a:pt x="1" y="1"/>
                  </a:moveTo>
                  <a:lnTo>
                    <a:pt x="1" y="12276"/>
                  </a:lnTo>
                  <a:lnTo>
                    <a:pt x="1" y="12276"/>
                  </a:lnTo>
                  <a:lnTo>
                    <a:pt x="1" y="12373"/>
                  </a:lnTo>
                  <a:lnTo>
                    <a:pt x="25" y="12471"/>
                  </a:lnTo>
                  <a:lnTo>
                    <a:pt x="74" y="12544"/>
                  </a:lnTo>
                  <a:lnTo>
                    <a:pt x="122" y="12617"/>
                  </a:lnTo>
                  <a:lnTo>
                    <a:pt x="196" y="12690"/>
                  </a:lnTo>
                  <a:lnTo>
                    <a:pt x="293" y="12714"/>
                  </a:lnTo>
                  <a:lnTo>
                    <a:pt x="366" y="12763"/>
                  </a:lnTo>
                  <a:lnTo>
                    <a:pt x="488" y="12763"/>
                  </a:lnTo>
                  <a:lnTo>
                    <a:pt x="17585" y="1276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0" name="Google Shape;670;p40"/>
            <p:cNvSpPr/>
            <p:nvPr/>
          </p:nvSpPr>
          <p:spPr>
            <a:xfrm>
              <a:off x="4647175" y="3761675"/>
              <a:ext cx="354400" cy="213725"/>
            </a:xfrm>
            <a:custGeom>
              <a:rect b="b" l="l" r="r" t="t"/>
              <a:pathLst>
                <a:path extrusionOk="0" fill="none" h="8549" w="14176">
                  <a:moveTo>
                    <a:pt x="1" y="8549"/>
                  </a:moveTo>
                  <a:lnTo>
                    <a:pt x="3654" y="4408"/>
                  </a:lnTo>
                  <a:lnTo>
                    <a:pt x="5821" y="5699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85" y="1924"/>
                  </a:lnTo>
                  <a:lnTo>
                    <a:pt x="9061" y="1924"/>
                  </a:lnTo>
                  <a:lnTo>
                    <a:pt x="9085" y="1924"/>
                  </a:lnTo>
                  <a:lnTo>
                    <a:pt x="10571" y="3337"/>
                  </a:lnTo>
                  <a:lnTo>
                    <a:pt x="14175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71" name="Google Shape;671;p40"/>
          <p:cNvGrpSpPr/>
          <p:nvPr/>
        </p:nvGrpSpPr>
        <p:grpSpPr>
          <a:xfrm>
            <a:off x="3977835" y="3009949"/>
            <a:ext cx="299987" cy="266518"/>
            <a:chOff x="5292575" y="3681900"/>
            <a:chExt cx="420150" cy="373275"/>
          </a:xfrm>
        </p:grpSpPr>
        <p:sp>
          <p:nvSpPr>
            <p:cNvPr id="672" name="Google Shape;672;p40"/>
            <p:cNvSpPr/>
            <p:nvPr/>
          </p:nvSpPr>
          <p:spPr>
            <a:xfrm>
              <a:off x="5292575" y="3706875"/>
              <a:ext cx="420150" cy="266700"/>
            </a:xfrm>
            <a:custGeom>
              <a:rect b="b" l="l" r="r" t="t"/>
              <a:pathLst>
                <a:path extrusionOk="0" fill="none" h="10668" w="16806">
                  <a:moveTo>
                    <a:pt x="16319" y="0"/>
                  </a:move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196" y="73"/>
                  </a:lnTo>
                  <a:lnTo>
                    <a:pt x="123" y="146"/>
                  </a:lnTo>
                  <a:lnTo>
                    <a:pt x="74" y="219"/>
                  </a:lnTo>
                  <a:lnTo>
                    <a:pt x="25" y="292"/>
                  </a:lnTo>
                  <a:lnTo>
                    <a:pt x="1" y="390"/>
                  </a:lnTo>
                  <a:lnTo>
                    <a:pt x="1" y="487"/>
                  </a:lnTo>
                  <a:lnTo>
                    <a:pt x="1" y="10181"/>
                  </a:lnTo>
                  <a:lnTo>
                    <a:pt x="1" y="10181"/>
                  </a:lnTo>
                  <a:lnTo>
                    <a:pt x="1" y="10278"/>
                  </a:lnTo>
                  <a:lnTo>
                    <a:pt x="25" y="10375"/>
                  </a:lnTo>
                  <a:lnTo>
                    <a:pt x="74" y="10448"/>
                  </a:lnTo>
                  <a:lnTo>
                    <a:pt x="123" y="10522"/>
                  </a:lnTo>
                  <a:lnTo>
                    <a:pt x="196" y="10570"/>
                  </a:lnTo>
                  <a:lnTo>
                    <a:pt x="293" y="10619"/>
                  </a:lnTo>
                  <a:lnTo>
                    <a:pt x="390" y="10643"/>
                  </a:lnTo>
                  <a:lnTo>
                    <a:pt x="488" y="10668"/>
                  </a:lnTo>
                  <a:lnTo>
                    <a:pt x="16319" y="10668"/>
                  </a:lnTo>
                  <a:lnTo>
                    <a:pt x="16319" y="10668"/>
                  </a:lnTo>
                  <a:lnTo>
                    <a:pt x="16416" y="10643"/>
                  </a:lnTo>
                  <a:lnTo>
                    <a:pt x="16513" y="10619"/>
                  </a:lnTo>
                  <a:lnTo>
                    <a:pt x="16611" y="10570"/>
                  </a:lnTo>
                  <a:lnTo>
                    <a:pt x="16684" y="10522"/>
                  </a:lnTo>
                  <a:lnTo>
                    <a:pt x="16733" y="10448"/>
                  </a:lnTo>
                  <a:lnTo>
                    <a:pt x="16781" y="10375"/>
                  </a:lnTo>
                  <a:lnTo>
                    <a:pt x="16806" y="10278"/>
                  </a:lnTo>
                  <a:lnTo>
                    <a:pt x="16806" y="10181"/>
                  </a:lnTo>
                  <a:lnTo>
                    <a:pt x="16806" y="487"/>
                  </a:lnTo>
                  <a:lnTo>
                    <a:pt x="16806" y="487"/>
                  </a:lnTo>
                  <a:lnTo>
                    <a:pt x="16806" y="390"/>
                  </a:lnTo>
                  <a:lnTo>
                    <a:pt x="16781" y="292"/>
                  </a:lnTo>
                  <a:lnTo>
                    <a:pt x="16733" y="219"/>
                  </a:lnTo>
                  <a:lnTo>
                    <a:pt x="16684" y="146"/>
                  </a:lnTo>
                  <a:lnTo>
                    <a:pt x="16611" y="73"/>
                  </a:lnTo>
                  <a:lnTo>
                    <a:pt x="16513" y="25"/>
                  </a:lnTo>
                  <a:lnTo>
                    <a:pt x="16416" y="0"/>
                  </a:lnTo>
                  <a:lnTo>
                    <a:pt x="16319" y="0"/>
                  </a:lnTo>
                  <a:lnTo>
                    <a:pt x="16319" y="0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3" name="Google Shape;673;p40"/>
            <p:cNvSpPr/>
            <p:nvPr/>
          </p:nvSpPr>
          <p:spPr>
            <a:xfrm>
              <a:off x="5490475" y="3681900"/>
              <a:ext cx="24375" cy="25000"/>
            </a:xfrm>
            <a:custGeom>
              <a:rect b="b" l="l" r="r" t="t"/>
              <a:pathLst>
                <a:path extrusionOk="0" fill="none" h="1000" w="975">
                  <a:moveTo>
                    <a:pt x="974" y="999"/>
                  </a:moveTo>
                  <a:lnTo>
                    <a:pt x="974" y="488"/>
                  </a:lnTo>
                  <a:lnTo>
                    <a:pt x="974" y="488"/>
                  </a:lnTo>
                  <a:lnTo>
                    <a:pt x="974" y="390"/>
                  </a:lnTo>
                  <a:lnTo>
                    <a:pt x="926" y="293"/>
                  </a:lnTo>
                  <a:lnTo>
                    <a:pt x="901" y="220"/>
                  </a:lnTo>
                  <a:lnTo>
                    <a:pt x="828" y="147"/>
                  </a:lnTo>
                  <a:lnTo>
                    <a:pt x="755" y="74"/>
                  </a:lnTo>
                  <a:lnTo>
                    <a:pt x="682" y="49"/>
                  </a:lnTo>
                  <a:lnTo>
                    <a:pt x="585" y="1"/>
                  </a:lnTo>
                  <a:lnTo>
                    <a:pt x="487" y="1"/>
                  </a:lnTo>
                  <a:lnTo>
                    <a:pt x="487" y="1"/>
                  </a:lnTo>
                  <a:lnTo>
                    <a:pt x="390" y="1"/>
                  </a:lnTo>
                  <a:lnTo>
                    <a:pt x="292" y="49"/>
                  </a:lnTo>
                  <a:lnTo>
                    <a:pt x="219" y="74"/>
                  </a:lnTo>
                  <a:lnTo>
                    <a:pt x="146" y="147"/>
                  </a:lnTo>
                  <a:lnTo>
                    <a:pt x="73" y="220"/>
                  </a:lnTo>
                  <a:lnTo>
                    <a:pt x="49" y="293"/>
                  </a:lnTo>
                  <a:lnTo>
                    <a:pt x="0" y="390"/>
                  </a:lnTo>
                  <a:lnTo>
                    <a:pt x="0" y="488"/>
                  </a:lnTo>
                  <a:lnTo>
                    <a:pt x="0" y="99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4" name="Google Shape;674;p40"/>
            <p:cNvSpPr/>
            <p:nvPr/>
          </p:nvSpPr>
          <p:spPr>
            <a:xfrm>
              <a:off x="5358350" y="3973550"/>
              <a:ext cx="60900" cy="81625"/>
            </a:xfrm>
            <a:custGeom>
              <a:rect b="b" l="l" r="r" t="t"/>
              <a:pathLst>
                <a:path extrusionOk="0" fill="none" h="3265" w="2436">
                  <a:moveTo>
                    <a:pt x="1340" y="1"/>
                  </a:moveTo>
                  <a:lnTo>
                    <a:pt x="49" y="2558"/>
                  </a:lnTo>
                  <a:lnTo>
                    <a:pt x="49" y="2558"/>
                  </a:lnTo>
                  <a:lnTo>
                    <a:pt x="24" y="2631"/>
                  </a:lnTo>
                  <a:lnTo>
                    <a:pt x="0" y="2728"/>
                  </a:lnTo>
                  <a:lnTo>
                    <a:pt x="0" y="2826"/>
                  </a:lnTo>
                  <a:lnTo>
                    <a:pt x="24" y="2923"/>
                  </a:lnTo>
                  <a:lnTo>
                    <a:pt x="73" y="2996"/>
                  </a:lnTo>
                  <a:lnTo>
                    <a:pt x="122" y="3094"/>
                  </a:lnTo>
                  <a:lnTo>
                    <a:pt x="195" y="3142"/>
                  </a:lnTo>
                  <a:lnTo>
                    <a:pt x="268" y="3215"/>
                  </a:lnTo>
                  <a:lnTo>
                    <a:pt x="268" y="3215"/>
                  </a:lnTo>
                  <a:lnTo>
                    <a:pt x="390" y="3240"/>
                  </a:lnTo>
                  <a:lnTo>
                    <a:pt x="487" y="3264"/>
                  </a:lnTo>
                  <a:lnTo>
                    <a:pt x="487" y="3264"/>
                  </a:lnTo>
                  <a:lnTo>
                    <a:pt x="633" y="3240"/>
                  </a:lnTo>
                  <a:lnTo>
                    <a:pt x="755" y="3191"/>
                  </a:lnTo>
                  <a:lnTo>
                    <a:pt x="853" y="3094"/>
                  </a:lnTo>
                  <a:lnTo>
                    <a:pt x="926" y="2996"/>
                  </a:lnTo>
                  <a:lnTo>
                    <a:pt x="2436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5" name="Google Shape;675;p40"/>
            <p:cNvSpPr/>
            <p:nvPr/>
          </p:nvSpPr>
          <p:spPr>
            <a:xfrm>
              <a:off x="5586050" y="3973550"/>
              <a:ext cx="60925" cy="81625"/>
            </a:xfrm>
            <a:custGeom>
              <a:rect b="b" l="l" r="r" t="t"/>
              <a:pathLst>
                <a:path extrusionOk="0" fill="none" h="3265" w="2437">
                  <a:moveTo>
                    <a:pt x="1" y="1"/>
                  </a:moveTo>
                  <a:lnTo>
                    <a:pt x="1511" y="2996"/>
                  </a:lnTo>
                  <a:lnTo>
                    <a:pt x="1511" y="2996"/>
                  </a:lnTo>
                  <a:lnTo>
                    <a:pt x="1584" y="3094"/>
                  </a:lnTo>
                  <a:lnTo>
                    <a:pt x="1681" y="3191"/>
                  </a:lnTo>
                  <a:lnTo>
                    <a:pt x="1803" y="3240"/>
                  </a:lnTo>
                  <a:lnTo>
                    <a:pt x="1949" y="3264"/>
                  </a:lnTo>
                  <a:lnTo>
                    <a:pt x="1949" y="3264"/>
                  </a:lnTo>
                  <a:lnTo>
                    <a:pt x="2047" y="3240"/>
                  </a:lnTo>
                  <a:lnTo>
                    <a:pt x="2168" y="3215"/>
                  </a:lnTo>
                  <a:lnTo>
                    <a:pt x="2168" y="3215"/>
                  </a:lnTo>
                  <a:lnTo>
                    <a:pt x="2241" y="3142"/>
                  </a:lnTo>
                  <a:lnTo>
                    <a:pt x="2315" y="3094"/>
                  </a:lnTo>
                  <a:lnTo>
                    <a:pt x="2363" y="2996"/>
                  </a:lnTo>
                  <a:lnTo>
                    <a:pt x="2412" y="2923"/>
                  </a:lnTo>
                  <a:lnTo>
                    <a:pt x="2436" y="2826"/>
                  </a:lnTo>
                  <a:lnTo>
                    <a:pt x="2436" y="2728"/>
                  </a:lnTo>
                  <a:lnTo>
                    <a:pt x="2412" y="2631"/>
                  </a:lnTo>
                  <a:lnTo>
                    <a:pt x="2388" y="2558"/>
                  </a:lnTo>
                  <a:lnTo>
                    <a:pt x="1097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6" name="Google Shape;676;p40"/>
            <p:cNvSpPr/>
            <p:nvPr/>
          </p:nvSpPr>
          <p:spPr>
            <a:xfrm>
              <a:off x="5316925" y="3731225"/>
              <a:ext cx="371450" cy="218000"/>
            </a:xfrm>
            <a:custGeom>
              <a:rect b="b" l="l" r="r" t="t"/>
              <a:pathLst>
                <a:path extrusionOk="0" fill="none" h="8720" w="14858">
                  <a:moveTo>
                    <a:pt x="1" y="0"/>
                  </a:moveTo>
                  <a:lnTo>
                    <a:pt x="1" y="8719"/>
                  </a:lnTo>
                  <a:lnTo>
                    <a:pt x="14857" y="8719"/>
                  </a:lnTo>
                  <a:lnTo>
                    <a:pt x="14857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7" name="Google Shape;677;p40"/>
            <p:cNvSpPr/>
            <p:nvPr/>
          </p:nvSpPr>
          <p:spPr>
            <a:xfrm>
              <a:off x="5380250" y="3784800"/>
              <a:ext cx="230200" cy="115725"/>
            </a:xfrm>
            <a:custGeom>
              <a:rect b="b" l="l" r="r" t="t"/>
              <a:pathLst>
                <a:path extrusionOk="0" fill="none" h="4629" w="9208">
                  <a:moveTo>
                    <a:pt x="9207" y="1"/>
                  </a:moveTo>
                  <a:lnTo>
                    <a:pt x="5213" y="3995"/>
                  </a:lnTo>
                  <a:lnTo>
                    <a:pt x="5213" y="3995"/>
                  </a:lnTo>
                  <a:lnTo>
                    <a:pt x="5140" y="4044"/>
                  </a:lnTo>
                  <a:lnTo>
                    <a:pt x="5067" y="4092"/>
                  </a:lnTo>
                  <a:lnTo>
                    <a:pt x="4969" y="4117"/>
                  </a:lnTo>
                  <a:lnTo>
                    <a:pt x="4872" y="4141"/>
                  </a:lnTo>
                  <a:lnTo>
                    <a:pt x="4774" y="4117"/>
                  </a:lnTo>
                  <a:lnTo>
                    <a:pt x="4677" y="4092"/>
                  </a:lnTo>
                  <a:lnTo>
                    <a:pt x="4604" y="4044"/>
                  </a:lnTo>
                  <a:lnTo>
                    <a:pt x="4531" y="3995"/>
                  </a:lnTo>
                  <a:lnTo>
                    <a:pt x="2582" y="2046"/>
                  </a:lnTo>
                  <a:lnTo>
                    <a:pt x="1" y="4628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78" name="Google Shape;678;p40"/>
            <p:cNvSpPr/>
            <p:nvPr/>
          </p:nvSpPr>
          <p:spPr>
            <a:xfrm>
              <a:off x="5547700" y="3779925"/>
              <a:ext cx="68825" cy="68825"/>
            </a:xfrm>
            <a:custGeom>
              <a:rect b="b" l="l" r="r" t="t"/>
              <a:pathLst>
                <a:path extrusionOk="0" fill="none" h="2753" w="2753">
                  <a:moveTo>
                    <a:pt x="0" y="1"/>
                  </a:moveTo>
                  <a:lnTo>
                    <a:pt x="2265" y="1"/>
                  </a:lnTo>
                  <a:lnTo>
                    <a:pt x="2265" y="1"/>
                  </a:lnTo>
                  <a:lnTo>
                    <a:pt x="2363" y="1"/>
                  </a:lnTo>
                  <a:lnTo>
                    <a:pt x="2460" y="25"/>
                  </a:lnTo>
                  <a:lnTo>
                    <a:pt x="2533" y="74"/>
                  </a:lnTo>
                  <a:lnTo>
                    <a:pt x="2606" y="147"/>
                  </a:lnTo>
                  <a:lnTo>
                    <a:pt x="2680" y="220"/>
                  </a:lnTo>
                  <a:lnTo>
                    <a:pt x="2728" y="293"/>
                  </a:lnTo>
                  <a:lnTo>
                    <a:pt x="2753" y="390"/>
                  </a:lnTo>
                  <a:lnTo>
                    <a:pt x="2753" y="488"/>
                  </a:lnTo>
                  <a:lnTo>
                    <a:pt x="2753" y="275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79" name="Google Shape;679;p40"/>
          <p:cNvGrpSpPr/>
          <p:nvPr/>
        </p:nvGrpSpPr>
        <p:grpSpPr>
          <a:xfrm>
            <a:off x="4440828" y="2976034"/>
            <a:ext cx="333902" cy="333902"/>
            <a:chOff x="5941025" y="3634400"/>
            <a:chExt cx="467650" cy="467650"/>
          </a:xfrm>
        </p:grpSpPr>
        <p:sp>
          <p:nvSpPr>
            <p:cNvPr id="680" name="Google Shape;680;p40"/>
            <p:cNvSpPr/>
            <p:nvPr/>
          </p:nvSpPr>
          <p:spPr>
            <a:xfrm>
              <a:off x="5941025" y="3634400"/>
              <a:ext cx="467650" cy="467650"/>
            </a:xfrm>
            <a:custGeom>
              <a:rect b="b" l="l" r="r" t="t"/>
              <a:pathLst>
                <a:path extrusionOk="0" fill="none" h="18706" w="18706">
                  <a:moveTo>
                    <a:pt x="9353" y="1"/>
                  </a:moveTo>
                  <a:lnTo>
                    <a:pt x="9353" y="1"/>
                  </a:lnTo>
                  <a:lnTo>
                    <a:pt x="8866" y="25"/>
                  </a:lnTo>
                  <a:lnTo>
                    <a:pt x="8403" y="50"/>
                  </a:lnTo>
                  <a:lnTo>
                    <a:pt x="7940" y="123"/>
                  </a:lnTo>
                  <a:lnTo>
                    <a:pt x="7478" y="196"/>
                  </a:lnTo>
                  <a:lnTo>
                    <a:pt x="7015" y="293"/>
                  </a:lnTo>
                  <a:lnTo>
                    <a:pt x="6577" y="439"/>
                  </a:lnTo>
                  <a:lnTo>
                    <a:pt x="6138" y="585"/>
                  </a:lnTo>
                  <a:lnTo>
                    <a:pt x="5724" y="732"/>
                  </a:lnTo>
                  <a:lnTo>
                    <a:pt x="5310" y="926"/>
                  </a:lnTo>
                  <a:lnTo>
                    <a:pt x="4896" y="1146"/>
                  </a:lnTo>
                  <a:lnTo>
                    <a:pt x="4506" y="1365"/>
                  </a:lnTo>
                  <a:lnTo>
                    <a:pt x="4117" y="1608"/>
                  </a:lnTo>
                  <a:lnTo>
                    <a:pt x="3751" y="1876"/>
                  </a:lnTo>
                  <a:lnTo>
                    <a:pt x="3410" y="2144"/>
                  </a:lnTo>
                  <a:lnTo>
                    <a:pt x="3069" y="2436"/>
                  </a:lnTo>
                  <a:lnTo>
                    <a:pt x="2753" y="2753"/>
                  </a:lnTo>
                  <a:lnTo>
                    <a:pt x="2436" y="3070"/>
                  </a:lnTo>
                  <a:lnTo>
                    <a:pt x="2144" y="3411"/>
                  </a:lnTo>
                  <a:lnTo>
                    <a:pt x="1876" y="3752"/>
                  </a:lnTo>
                  <a:lnTo>
                    <a:pt x="1608" y="4117"/>
                  </a:lnTo>
                  <a:lnTo>
                    <a:pt x="1365" y="4507"/>
                  </a:lnTo>
                  <a:lnTo>
                    <a:pt x="1145" y="4896"/>
                  </a:lnTo>
                  <a:lnTo>
                    <a:pt x="926" y="5310"/>
                  </a:lnTo>
                  <a:lnTo>
                    <a:pt x="731" y="5724"/>
                  </a:lnTo>
                  <a:lnTo>
                    <a:pt x="585" y="6138"/>
                  </a:lnTo>
                  <a:lnTo>
                    <a:pt x="439" y="6577"/>
                  </a:lnTo>
                  <a:lnTo>
                    <a:pt x="293" y="7015"/>
                  </a:lnTo>
                  <a:lnTo>
                    <a:pt x="196" y="7478"/>
                  </a:lnTo>
                  <a:lnTo>
                    <a:pt x="123" y="7941"/>
                  </a:lnTo>
                  <a:lnTo>
                    <a:pt x="49" y="8403"/>
                  </a:lnTo>
                  <a:lnTo>
                    <a:pt x="25" y="8866"/>
                  </a:lnTo>
                  <a:lnTo>
                    <a:pt x="1" y="9353"/>
                  </a:lnTo>
                  <a:lnTo>
                    <a:pt x="1" y="9353"/>
                  </a:lnTo>
                  <a:lnTo>
                    <a:pt x="25" y="9840"/>
                  </a:lnTo>
                  <a:lnTo>
                    <a:pt x="49" y="10303"/>
                  </a:lnTo>
                  <a:lnTo>
                    <a:pt x="123" y="10766"/>
                  </a:lnTo>
                  <a:lnTo>
                    <a:pt x="196" y="11229"/>
                  </a:lnTo>
                  <a:lnTo>
                    <a:pt x="293" y="11691"/>
                  </a:lnTo>
                  <a:lnTo>
                    <a:pt x="439" y="12130"/>
                  </a:lnTo>
                  <a:lnTo>
                    <a:pt x="585" y="12568"/>
                  </a:lnTo>
                  <a:lnTo>
                    <a:pt x="731" y="12982"/>
                  </a:lnTo>
                  <a:lnTo>
                    <a:pt x="926" y="13396"/>
                  </a:lnTo>
                  <a:lnTo>
                    <a:pt x="1145" y="13810"/>
                  </a:lnTo>
                  <a:lnTo>
                    <a:pt x="1365" y="14200"/>
                  </a:lnTo>
                  <a:lnTo>
                    <a:pt x="1608" y="14590"/>
                  </a:lnTo>
                  <a:lnTo>
                    <a:pt x="1876" y="14955"/>
                  </a:lnTo>
                  <a:lnTo>
                    <a:pt x="2144" y="15296"/>
                  </a:lnTo>
                  <a:lnTo>
                    <a:pt x="2436" y="15637"/>
                  </a:lnTo>
                  <a:lnTo>
                    <a:pt x="2753" y="15953"/>
                  </a:lnTo>
                  <a:lnTo>
                    <a:pt x="3069" y="16270"/>
                  </a:lnTo>
                  <a:lnTo>
                    <a:pt x="3410" y="16562"/>
                  </a:lnTo>
                  <a:lnTo>
                    <a:pt x="3751" y="16830"/>
                  </a:lnTo>
                  <a:lnTo>
                    <a:pt x="4117" y="17098"/>
                  </a:lnTo>
                  <a:lnTo>
                    <a:pt x="4506" y="17342"/>
                  </a:lnTo>
                  <a:lnTo>
                    <a:pt x="4896" y="17561"/>
                  </a:lnTo>
                  <a:lnTo>
                    <a:pt x="5310" y="17780"/>
                  </a:lnTo>
                  <a:lnTo>
                    <a:pt x="5724" y="17975"/>
                  </a:lnTo>
                  <a:lnTo>
                    <a:pt x="6138" y="18121"/>
                  </a:lnTo>
                  <a:lnTo>
                    <a:pt x="6577" y="18267"/>
                  </a:lnTo>
                  <a:lnTo>
                    <a:pt x="7015" y="18413"/>
                  </a:lnTo>
                  <a:lnTo>
                    <a:pt x="7478" y="18511"/>
                  </a:lnTo>
                  <a:lnTo>
                    <a:pt x="7940" y="18584"/>
                  </a:lnTo>
                  <a:lnTo>
                    <a:pt x="8403" y="18657"/>
                  </a:lnTo>
                  <a:lnTo>
                    <a:pt x="8866" y="18681"/>
                  </a:lnTo>
                  <a:lnTo>
                    <a:pt x="9353" y="18706"/>
                  </a:lnTo>
                  <a:lnTo>
                    <a:pt x="9353" y="18706"/>
                  </a:lnTo>
                  <a:lnTo>
                    <a:pt x="9840" y="18681"/>
                  </a:lnTo>
                  <a:lnTo>
                    <a:pt x="10303" y="18657"/>
                  </a:lnTo>
                  <a:lnTo>
                    <a:pt x="10766" y="18584"/>
                  </a:lnTo>
                  <a:lnTo>
                    <a:pt x="11228" y="18511"/>
                  </a:lnTo>
                  <a:lnTo>
                    <a:pt x="11691" y="18413"/>
                  </a:lnTo>
                  <a:lnTo>
                    <a:pt x="12130" y="18267"/>
                  </a:lnTo>
                  <a:lnTo>
                    <a:pt x="12568" y="18121"/>
                  </a:lnTo>
                  <a:lnTo>
                    <a:pt x="12982" y="17975"/>
                  </a:lnTo>
                  <a:lnTo>
                    <a:pt x="13396" y="17780"/>
                  </a:lnTo>
                  <a:lnTo>
                    <a:pt x="13810" y="17561"/>
                  </a:lnTo>
                  <a:lnTo>
                    <a:pt x="14200" y="17342"/>
                  </a:lnTo>
                  <a:lnTo>
                    <a:pt x="14589" y="17098"/>
                  </a:lnTo>
                  <a:lnTo>
                    <a:pt x="14955" y="16830"/>
                  </a:lnTo>
                  <a:lnTo>
                    <a:pt x="15296" y="16562"/>
                  </a:lnTo>
                  <a:lnTo>
                    <a:pt x="15637" y="16270"/>
                  </a:lnTo>
                  <a:lnTo>
                    <a:pt x="15953" y="15953"/>
                  </a:lnTo>
                  <a:lnTo>
                    <a:pt x="16270" y="15637"/>
                  </a:lnTo>
                  <a:lnTo>
                    <a:pt x="16562" y="15296"/>
                  </a:lnTo>
                  <a:lnTo>
                    <a:pt x="16830" y="14955"/>
                  </a:lnTo>
                  <a:lnTo>
                    <a:pt x="17098" y="14590"/>
                  </a:lnTo>
                  <a:lnTo>
                    <a:pt x="17341" y="14200"/>
                  </a:lnTo>
                  <a:lnTo>
                    <a:pt x="17561" y="13810"/>
                  </a:lnTo>
                  <a:lnTo>
                    <a:pt x="17780" y="13396"/>
                  </a:lnTo>
                  <a:lnTo>
                    <a:pt x="17975" y="12982"/>
                  </a:lnTo>
                  <a:lnTo>
                    <a:pt x="18121" y="12568"/>
                  </a:lnTo>
                  <a:lnTo>
                    <a:pt x="18267" y="12130"/>
                  </a:lnTo>
                  <a:lnTo>
                    <a:pt x="18413" y="11691"/>
                  </a:lnTo>
                  <a:lnTo>
                    <a:pt x="18511" y="11229"/>
                  </a:lnTo>
                  <a:lnTo>
                    <a:pt x="18584" y="10766"/>
                  </a:lnTo>
                  <a:lnTo>
                    <a:pt x="18657" y="10303"/>
                  </a:lnTo>
                  <a:lnTo>
                    <a:pt x="18681" y="9840"/>
                  </a:lnTo>
                  <a:lnTo>
                    <a:pt x="18705" y="9353"/>
                  </a:lnTo>
                  <a:lnTo>
                    <a:pt x="18705" y="9353"/>
                  </a:lnTo>
                  <a:lnTo>
                    <a:pt x="18681" y="8866"/>
                  </a:lnTo>
                  <a:lnTo>
                    <a:pt x="18657" y="8403"/>
                  </a:lnTo>
                  <a:lnTo>
                    <a:pt x="18584" y="7941"/>
                  </a:lnTo>
                  <a:lnTo>
                    <a:pt x="18511" y="7478"/>
                  </a:lnTo>
                  <a:lnTo>
                    <a:pt x="18413" y="7015"/>
                  </a:lnTo>
                  <a:lnTo>
                    <a:pt x="18267" y="6577"/>
                  </a:lnTo>
                  <a:lnTo>
                    <a:pt x="18121" y="6138"/>
                  </a:lnTo>
                  <a:lnTo>
                    <a:pt x="17975" y="5724"/>
                  </a:lnTo>
                  <a:lnTo>
                    <a:pt x="17780" y="5310"/>
                  </a:lnTo>
                  <a:lnTo>
                    <a:pt x="17561" y="4896"/>
                  </a:lnTo>
                  <a:lnTo>
                    <a:pt x="17341" y="4507"/>
                  </a:lnTo>
                  <a:lnTo>
                    <a:pt x="17098" y="4117"/>
                  </a:lnTo>
                  <a:lnTo>
                    <a:pt x="16830" y="3752"/>
                  </a:lnTo>
                  <a:lnTo>
                    <a:pt x="16562" y="3411"/>
                  </a:lnTo>
                  <a:lnTo>
                    <a:pt x="16270" y="3070"/>
                  </a:lnTo>
                  <a:lnTo>
                    <a:pt x="15953" y="2753"/>
                  </a:lnTo>
                  <a:lnTo>
                    <a:pt x="15637" y="2436"/>
                  </a:lnTo>
                  <a:lnTo>
                    <a:pt x="15296" y="2144"/>
                  </a:lnTo>
                  <a:lnTo>
                    <a:pt x="14955" y="1876"/>
                  </a:lnTo>
                  <a:lnTo>
                    <a:pt x="14589" y="1608"/>
                  </a:lnTo>
                  <a:lnTo>
                    <a:pt x="14200" y="1365"/>
                  </a:lnTo>
                  <a:lnTo>
                    <a:pt x="13810" y="1146"/>
                  </a:lnTo>
                  <a:lnTo>
                    <a:pt x="13396" y="926"/>
                  </a:lnTo>
                  <a:lnTo>
                    <a:pt x="12982" y="732"/>
                  </a:lnTo>
                  <a:lnTo>
                    <a:pt x="12568" y="585"/>
                  </a:lnTo>
                  <a:lnTo>
                    <a:pt x="12130" y="439"/>
                  </a:lnTo>
                  <a:lnTo>
                    <a:pt x="11691" y="293"/>
                  </a:lnTo>
                  <a:lnTo>
                    <a:pt x="11228" y="196"/>
                  </a:lnTo>
                  <a:lnTo>
                    <a:pt x="10766" y="123"/>
                  </a:lnTo>
                  <a:lnTo>
                    <a:pt x="10303" y="50"/>
                  </a:lnTo>
                  <a:lnTo>
                    <a:pt x="9840" y="25"/>
                  </a:lnTo>
                  <a:lnTo>
                    <a:pt x="9353" y="1"/>
                  </a:lnTo>
                  <a:lnTo>
                    <a:pt x="9353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1" name="Google Shape;681;p40"/>
            <p:cNvSpPr/>
            <p:nvPr/>
          </p:nvSpPr>
          <p:spPr>
            <a:xfrm>
              <a:off x="6211975" y="3753150"/>
              <a:ext cx="19525" cy="18900"/>
            </a:xfrm>
            <a:custGeom>
              <a:rect b="b" l="l" r="r" t="t"/>
              <a:pathLst>
                <a:path extrusionOk="0" fill="none" h="756" w="781">
                  <a:moveTo>
                    <a:pt x="585" y="0"/>
                  </a:moveTo>
                  <a:lnTo>
                    <a:pt x="585" y="0"/>
                  </a:lnTo>
                  <a:lnTo>
                    <a:pt x="658" y="24"/>
                  </a:lnTo>
                  <a:lnTo>
                    <a:pt x="707" y="49"/>
                  </a:lnTo>
                  <a:lnTo>
                    <a:pt x="756" y="122"/>
                  </a:lnTo>
                  <a:lnTo>
                    <a:pt x="780" y="195"/>
                  </a:lnTo>
                  <a:lnTo>
                    <a:pt x="780" y="195"/>
                  </a:lnTo>
                  <a:lnTo>
                    <a:pt x="756" y="268"/>
                  </a:lnTo>
                  <a:lnTo>
                    <a:pt x="707" y="390"/>
                  </a:lnTo>
                  <a:lnTo>
                    <a:pt x="658" y="487"/>
                  </a:lnTo>
                  <a:lnTo>
                    <a:pt x="585" y="560"/>
                  </a:lnTo>
                  <a:lnTo>
                    <a:pt x="585" y="560"/>
                  </a:lnTo>
                  <a:lnTo>
                    <a:pt x="488" y="633"/>
                  </a:lnTo>
                  <a:lnTo>
                    <a:pt x="390" y="706"/>
                  </a:lnTo>
                  <a:lnTo>
                    <a:pt x="293" y="755"/>
                  </a:lnTo>
                  <a:lnTo>
                    <a:pt x="196" y="755"/>
                  </a:lnTo>
                  <a:lnTo>
                    <a:pt x="196" y="755"/>
                  </a:lnTo>
                  <a:lnTo>
                    <a:pt x="122" y="755"/>
                  </a:lnTo>
                  <a:lnTo>
                    <a:pt x="74" y="706"/>
                  </a:lnTo>
                  <a:lnTo>
                    <a:pt x="25" y="633"/>
                  </a:lnTo>
                  <a:lnTo>
                    <a:pt x="1" y="560"/>
                  </a:lnTo>
                  <a:lnTo>
                    <a:pt x="1" y="560"/>
                  </a:lnTo>
                  <a:lnTo>
                    <a:pt x="25" y="487"/>
                  </a:lnTo>
                  <a:lnTo>
                    <a:pt x="74" y="390"/>
                  </a:lnTo>
                  <a:lnTo>
                    <a:pt x="122" y="268"/>
                  </a:lnTo>
                  <a:lnTo>
                    <a:pt x="196" y="195"/>
                  </a:lnTo>
                  <a:lnTo>
                    <a:pt x="196" y="195"/>
                  </a:lnTo>
                  <a:lnTo>
                    <a:pt x="293" y="122"/>
                  </a:lnTo>
                  <a:lnTo>
                    <a:pt x="390" y="49"/>
                  </a:lnTo>
                  <a:lnTo>
                    <a:pt x="488" y="24"/>
                  </a:lnTo>
                  <a:lnTo>
                    <a:pt x="585" y="0"/>
                  </a:lnTo>
                  <a:lnTo>
                    <a:pt x="585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2" name="Google Shape;682;p40"/>
            <p:cNvSpPr/>
            <p:nvPr/>
          </p:nvSpPr>
          <p:spPr>
            <a:xfrm>
              <a:off x="5943475" y="3695900"/>
              <a:ext cx="177800" cy="351350"/>
            </a:xfrm>
            <a:custGeom>
              <a:rect b="b" l="l" r="r" t="t"/>
              <a:pathLst>
                <a:path extrusionOk="0" fill="none" h="14054" w="7112">
                  <a:moveTo>
                    <a:pt x="2582" y="780"/>
                  </a:moveTo>
                  <a:lnTo>
                    <a:pt x="2582" y="780"/>
                  </a:lnTo>
                  <a:lnTo>
                    <a:pt x="2752" y="780"/>
                  </a:lnTo>
                  <a:lnTo>
                    <a:pt x="2752" y="780"/>
                  </a:lnTo>
                  <a:lnTo>
                    <a:pt x="2996" y="780"/>
                  </a:lnTo>
                  <a:lnTo>
                    <a:pt x="3215" y="829"/>
                  </a:lnTo>
                  <a:lnTo>
                    <a:pt x="3386" y="878"/>
                  </a:lnTo>
                  <a:lnTo>
                    <a:pt x="3507" y="951"/>
                  </a:lnTo>
                  <a:lnTo>
                    <a:pt x="3507" y="951"/>
                  </a:lnTo>
                  <a:lnTo>
                    <a:pt x="3605" y="1024"/>
                  </a:lnTo>
                  <a:lnTo>
                    <a:pt x="3702" y="1048"/>
                  </a:lnTo>
                  <a:lnTo>
                    <a:pt x="3800" y="1024"/>
                  </a:lnTo>
                  <a:lnTo>
                    <a:pt x="3897" y="951"/>
                  </a:lnTo>
                  <a:lnTo>
                    <a:pt x="3897" y="951"/>
                  </a:lnTo>
                  <a:lnTo>
                    <a:pt x="3970" y="878"/>
                  </a:lnTo>
                  <a:lnTo>
                    <a:pt x="4092" y="829"/>
                  </a:lnTo>
                  <a:lnTo>
                    <a:pt x="4189" y="780"/>
                  </a:lnTo>
                  <a:lnTo>
                    <a:pt x="4262" y="780"/>
                  </a:lnTo>
                  <a:lnTo>
                    <a:pt x="4262" y="780"/>
                  </a:lnTo>
                  <a:lnTo>
                    <a:pt x="4384" y="731"/>
                  </a:lnTo>
                  <a:lnTo>
                    <a:pt x="4506" y="658"/>
                  </a:lnTo>
                  <a:lnTo>
                    <a:pt x="4676" y="537"/>
                  </a:lnTo>
                  <a:lnTo>
                    <a:pt x="4847" y="390"/>
                  </a:lnTo>
                  <a:lnTo>
                    <a:pt x="4847" y="390"/>
                  </a:lnTo>
                  <a:lnTo>
                    <a:pt x="5042" y="244"/>
                  </a:lnTo>
                  <a:lnTo>
                    <a:pt x="5285" y="123"/>
                  </a:lnTo>
                  <a:lnTo>
                    <a:pt x="5529" y="49"/>
                  </a:lnTo>
                  <a:lnTo>
                    <a:pt x="5797" y="1"/>
                  </a:lnTo>
                  <a:lnTo>
                    <a:pt x="5797" y="1"/>
                  </a:lnTo>
                  <a:lnTo>
                    <a:pt x="5894" y="25"/>
                  </a:lnTo>
                  <a:lnTo>
                    <a:pt x="5992" y="49"/>
                  </a:lnTo>
                  <a:lnTo>
                    <a:pt x="6040" y="74"/>
                  </a:lnTo>
                  <a:lnTo>
                    <a:pt x="6089" y="123"/>
                  </a:lnTo>
                  <a:lnTo>
                    <a:pt x="6089" y="171"/>
                  </a:lnTo>
                  <a:lnTo>
                    <a:pt x="6089" y="244"/>
                  </a:lnTo>
                  <a:lnTo>
                    <a:pt x="6040" y="317"/>
                  </a:lnTo>
                  <a:lnTo>
                    <a:pt x="5992" y="390"/>
                  </a:lnTo>
                  <a:lnTo>
                    <a:pt x="5992" y="390"/>
                  </a:lnTo>
                  <a:lnTo>
                    <a:pt x="5845" y="561"/>
                  </a:lnTo>
                  <a:lnTo>
                    <a:pt x="5772" y="707"/>
                  </a:lnTo>
                  <a:lnTo>
                    <a:pt x="5748" y="853"/>
                  </a:lnTo>
                  <a:lnTo>
                    <a:pt x="5772" y="926"/>
                  </a:lnTo>
                  <a:lnTo>
                    <a:pt x="5797" y="951"/>
                  </a:lnTo>
                  <a:lnTo>
                    <a:pt x="5797" y="951"/>
                  </a:lnTo>
                  <a:lnTo>
                    <a:pt x="5870" y="1048"/>
                  </a:lnTo>
                  <a:lnTo>
                    <a:pt x="5918" y="1145"/>
                  </a:lnTo>
                  <a:lnTo>
                    <a:pt x="5967" y="1243"/>
                  </a:lnTo>
                  <a:lnTo>
                    <a:pt x="5992" y="1340"/>
                  </a:lnTo>
                  <a:lnTo>
                    <a:pt x="5992" y="1340"/>
                  </a:lnTo>
                  <a:lnTo>
                    <a:pt x="5967" y="1438"/>
                  </a:lnTo>
                  <a:lnTo>
                    <a:pt x="5918" y="1535"/>
                  </a:lnTo>
                  <a:lnTo>
                    <a:pt x="5870" y="1633"/>
                  </a:lnTo>
                  <a:lnTo>
                    <a:pt x="5797" y="1730"/>
                  </a:lnTo>
                  <a:lnTo>
                    <a:pt x="5797" y="1730"/>
                  </a:lnTo>
                  <a:lnTo>
                    <a:pt x="5748" y="1754"/>
                  </a:lnTo>
                  <a:lnTo>
                    <a:pt x="5699" y="1754"/>
                  </a:lnTo>
                  <a:lnTo>
                    <a:pt x="5553" y="1754"/>
                  </a:lnTo>
                  <a:lnTo>
                    <a:pt x="5383" y="1657"/>
                  </a:lnTo>
                  <a:lnTo>
                    <a:pt x="5212" y="1535"/>
                  </a:lnTo>
                  <a:lnTo>
                    <a:pt x="5212" y="1535"/>
                  </a:lnTo>
                  <a:lnTo>
                    <a:pt x="5066" y="1389"/>
                  </a:lnTo>
                  <a:lnTo>
                    <a:pt x="4896" y="1316"/>
                  </a:lnTo>
                  <a:lnTo>
                    <a:pt x="4749" y="1292"/>
                  </a:lnTo>
                  <a:lnTo>
                    <a:pt x="4701" y="1316"/>
                  </a:lnTo>
                  <a:lnTo>
                    <a:pt x="4652" y="1340"/>
                  </a:lnTo>
                  <a:lnTo>
                    <a:pt x="4652" y="1340"/>
                  </a:lnTo>
                  <a:lnTo>
                    <a:pt x="4555" y="1413"/>
                  </a:lnTo>
                  <a:lnTo>
                    <a:pt x="4457" y="1486"/>
                  </a:lnTo>
                  <a:lnTo>
                    <a:pt x="4360" y="1511"/>
                  </a:lnTo>
                  <a:lnTo>
                    <a:pt x="4262" y="1535"/>
                  </a:lnTo>
                  <a:lnTo>
                    <a:pt x="4262" y="1535"/>
                  </a:lnTo>
                  <a:lnTo>
                    <a:pt x="4116" y="1559"/>
                  </a:lnTo>
                  <a:lnTo>
                    <a:pt x="4043" y="1584"/>
                  </a:lnTo>
                  <a:lnTo>
                    <a:pt x="3994" y="1633"/>
                  </a:lnTo>
                  <a:lnTo>
                    <a:pt x="3994" y="1633"/>
                  </a:lnTo>
                  <a:lnTo>
                    <a:pt x="3946" y="1657"/>
                  </a:lnTo>
                  <a:lnTo>
                    <a:pt x="3873" y="1681"/>
                  </a:lnTo>
                  <a:lnTo>
                    <a:pt x="3702" y="1730"/>
                  </a:lnTo>
                  <a:lnTo>
                    <a:pt x="3702" y="1730"/>
                  </a:lnTo>
                  <a:lnTo>
                    <a:pt x="3605" y="1730"/>
                  </a:lnTo>
                  <a:lnTo>
                    <a:pt x="3507" y="1779"/>
                  </a:lnTo>
                  <a:lnTo>
                    <a:pt x="3410" y="1827"/>
                  </a:lnTo>
                  <a:lnTo>
                    <a:pt x="3312" y="1900"/>
                  </a:lnTo>
                  <a:lnTo>
                    <a:pt x="3312" y="1900"/>
                  </a:lnTo>
                  <a:lnTo>
                    <a:pt x="3288" y="1949"/>
                  </a:lnTo>
                  <a:lnTo>
                    <a:pt x="3288" y="2022"/>
                  </a:lnTo>
                  <a:lnTo>
                    <a:pt x="3288" y="2144"/>
                  </a:lnTo>
                  <a:lnTo>
                    <a:pt x="3386" y="2314"/>
                  </a:lnTo>
                  <a:lnTo>
                    <a:pt x="3507" y="2485"/>
                  </a:lnTo>
                  <a:lnTo>
                    <a:pt x="3507" y="2485"/>
                  </a:lnTo>
                  <a:lnTo>
                    <a:pt x="3605" y="2558"/>
                  </a:lnTo>
                  <a:lnTo>
                    <a:pt x="3702" y="2582"/>
                  </a:lnTo>
                  <a:lnTo>
                    <a:pt x="3800" y="2607"/>
                  </a:lnTo>
                  <a:lnTo>
                    <a:pt x="3921" y="2607"/>
                  </a:lnTo>
                  <a:lnTo>
                    <a:pt x="4043" y="2582"/>
                  </a:lnTo>
                  <a:lnTo>
                    <a:pt x="4141" y="2534"/>
                  </a:lnTo>
                  <a:lnTo>
                    <a:pt x="4262" y="2461"/>
                  </a:lnTo>
                  <a:lnTo>
                    <a:pt x="4360" y="2388"/>
                  </a:lnTo>
                  <a:lnTo>
                    <a:pt x="4360" y="2388"/>
                  </a:lnTo>
                  <a:lnTo>
                    <a:pt x="4555" y="2193"/>
                  </a:lnTo>
                  <a:lnTo>
                    <a:pt x="4749" y="2047"/>
                  </a:lnTo>
                  <a:lnTo>
                    <a:pt x="4920" y="1949"/>
                  </a:lnTo>
                  <a:lnTo>
                    <a:pt x="5042" y="1900"/>
                  </a:lnTo>
                  <a:lnTo>
                    <a:pt x="5042" y="1900"/>
                  </a:lnTo>
                  <a:lnTo>
                    <a:pt x="5115" y="1925"/>
                  </a:lnTo>
                  <a:lnTo>
                    <a:pt x="5163" y="1974"/>
                  </a:lnTo>
                  <a:lnTo>
                    <a:pt x="5212" y="2022"/>
                  </a:lnTo>
                  <a:lnTo>
                    <a:pt x="5212" y="2095"/>
                  </a:lnTo>
                  <a:lnTo>
                    <a:pt x="5212" y="2095"/>
                  </a:lnTo>
                  <a:lnTo>
                    <a:pt x="5236" y="2168"/>
                  </a:lnTo>
                  <a:lnTo>
                    <a:pt x="5285" y="2241"/>
                  </a:lnTo>
                  <a:lnTo>
                    <a:pt x="5334" y="2266"/>
                  </a:lnTo>
                  <a:lnTo>
                    <a:pt x="5407" y="2290"/>
                  </a:lnTo>
                  <a:lnTo>
                    <a:pt x="5407" y="2290"/>
                  </a:lnTo>
                  <a:lnTo>
                    <a:pt x="5504" y="2314"/>
                  </a:lnTo>
                  <a:lnTo>
                    <a:pt x="5602" y="2339"/>
                  </a:lnTo>
                  <a:lnTo>
                    <a:pt x="5699" y="2412"/>
                  </a:lnTo>
                  <a:lnTo>
                    <a:pt x="5797" y="2485"/>
                  </a:lnTo>
                  <a:lnTo>
                    <a:pt x="5797" y="2485"/>
                  </a:lnTo>
                  <a:lnTo>
                    <a:pt x="5845" y="2558"/>
                  </a:lnTo>
                  <a:lnTo>
                    <a:pt x="5870" y="2680"/>
                  </a:lnTo>
                  <a:lnTo>
                    <a:pt x="5845" y="2777"/>
                  </a:lnTo>
                  <a:lnTo>
                    <a:pt x="5797" y="2850"/>
                  </a:lnTo>
                  <a:lnTo>
                    <a:pt x="5797" y="2850"/>
                  </a:lnTo>
                  <a:lnTo>
                    <a:pt x="5699" y="2923"/>
                  </a:lnTo>
                  <a:lnTo>
                    <a:pt x="5602" y="2996"/>
                  </a:lnTo>
                  <a:lnTo>
                    <a:pt x="5504" y="3045"/>
                  </a:lnTo>
                  <a:lnTo>
                    <a:pt x="5407" y="3045"/>
                  </a:lnTo>
                  <a:lnTo>
                    <a:pt x="5407" y="3045"/>
                  </a:lnTo>
                  <a:lnTo>
                    <a:pt x="5310" y="3069"/>
                  </a:lnTo>
                  <a:lnTo>
                    <a:pt x="5163" y="3167"/>
                  </a:lnTo>
                  <a:lnTo>
                    <a:pt x="4993" y="3289"/>
                  </a:lnTo>
                  <a:lnTo>
                    <a:pt x="4847" y="3435"/>
                  </a:lnTo>
                  <a:lnTo>
                    <a:pt x="4847" y="3435"/>
                  </a:lnTo>
                  <a:lnTo>
                    <a:pt x="4676" y="3581"/>
                  </a:lnTo>
                  <a:lnTo>
                    <a:pt x="4506" y="3703"/>
                  </a:lnTo>
                  <a:lnTo>
                    <a:pt x="4384" y="3776"/>
                  </a:lnTo>
                  <a:lnTo>
                    <a:pt x="4262" y="3800"/>
                  </a:lnTo>
                  <a:lnTo>
                    <a:pt x="4262" y="3800"/>
                  </a:lnTo>
                  <a:lnTo>
                    <a:pt x="4141" y="3849"/>
                  </a:lnTo>
                  <a:lnTo>
                    <a:pt x="3970" y="3971"/>
                  </a:lnTo>
                  <a:lnTo>
                    <a:pt x="3726" y="4165"/>
                  </a:lnTo>
                  <a:lnTo>
                    <a:pt x="3483" y="4409"/>
                  </a:lnTo>
                  <a:lnTo>
                    <a:pt x="3142" y="4750"/>
                  </a:lnTo>
                  <a:lnTo>
                    <a:pt x="3142" y="4750"/>
                  </a:lnTo>
                  <a:lnTo>
                    <a:pt x="3020" y="4847"/>
                  </a:lnTo>
                  <a:lnTo>
                    <a:pt x="2874" y="4969"/>
                  </a:lnTo>
                  <a:lnTo>
                    <a:pt x="2557" y="5164"/>
                  </a:lnTo>
                  <a:lnTo>
                    <a:pt x="2265" y="5286"/>
                  </a:lnTo>
                  <a:lnTo>
                    <a:pt x="2119" y="5310"/>
                  </a:lnTo>
                  <a:lnTo>
                    <a:pt x="1997" y="5335"/>
                  </a:lnTo>
                  <a:lnTo>
                    <a:pt x="1997" y="5335"/>
                  </a:lnTo>
                  <a:lnTo>
                    <a:pt x="1754" y="5335"/>
                  </a:lnTo>
                  <a:lnTo>
                    <a:pt x="1535" y="5383"/>
                  </a:lnTo>
                  <a:lnTo>
                    <a:pt x="1364" y="5456"/>
                  </a:lnTo>
                  <a:lnTo>
                    <a:pt x="1242" y="5529"/>
                  </a:lnTo>
                  <a:lnTo>
                    <a:pt x="1242" y="5529"/>
                  </a:lnTo>
                  <a:lnTo>
                    <a:pt x="1169" y="5602"/>
                  </a:lnTo>
                  <a:lnTo>
                    <a:pt x="1096" y="5700"/>
                  </a:lnTo>
                  <a:lnTo>
                    <a:pt x="1047" y="5797"/>
                  </a:lnTo>
                  <a:lnTo>
                    <a:pt x="1047" y="5895"/>
                  </a:lnTo>
                  <a:lnTo>
                    <a:pt x="1047" y="5895"/>
                  </a:lnTo>
                  <a:lnTo>
                    <a:pt x="1047" y="5992"/>
                  </a:lnTo>
                  <a:lnTo>
                    <a:pt x="1096" y="6090"/>
                  </a:lnTo>
                  <a:lnTo>
                    <a:pt x="1169" y="6187"/>
                  </a:lnTo>
                  <a:lnTo>
                    <a:pt x="1242" y="6284"/>
                  </a:lnTo>
                  <a:lnTo>
                    <a:pt x="1242" y="6284"/>
                  </a:lnTo>
                  <a:lnTo>
                    <a:pt x="1315" y="6357"/>
                  </a:lnTo>
                  <a:lnTo>
                    <a:pt x="1413" y="6406"/>
                  </a:lnTo>
                  <a:lnTo>
                    <a:pt x="1535" y="6455"/>
                  </a:lnTo>
                  <a:lnTo>
                    <a:pt x="1608" y="6455"/>
                  </a:lnTo>
                  <a:lnTo>
                    <a:pt x="1608" y="6455"/>
                  </a:lnTo>
                  <a:lnTo>
                    <a:pt x="1729" y="6504"/>
                  </a:lnTo>
                  <a:lnTo>
                    <a:pt x="1876" y="6601"/>
                  </a:lnTo>
                  <a:lnTo>
                    <a:pt x="2070" y="6747"/>
                  </a:lnTo>
                  <a:lnTo>
                    <a:pt x="2290" y="6942"/>
                  </a:lnTo>
                  <a:lnTo>
                    <a:pt x="2290" y="6942"/>
                  </a:lnTo>
                  <a:lnTo>
                    <a:pt x="2484" y="7137"/>
                  </a:lnTo>
                  <a:lnTo>
                    <a:pt x="2679" y="7283"/>
                  </a:lnTo>
                  <a:lnTo>
                    <a:pt x="2825" y="7380"/>
                  </a:lnTo>
                  <a:lnTo>
                    <a:pt x="2947" y="7405"/>
                  </a:lnTo>
                  <a:lnTo>
                    <a:pt x="2947" y="7405"/>
                  </a:lnTo>
                  <a:lnTo>
                    <a:pt x="3093" y="7380"/>
                  </a:lnTo>
                  <a:lnTo>
                    <a:pt x="3166" y="7356"/>
                  </a:lnTo>
                  <a:lnTo>
                    <a:pt x="3239" y="7332"/>
                  </a:lnTo>
                  <a:lnTo>
                    <a:pt x="3239" y="7332"/>
                  </a:lnTo>
                  <a:lnTo>
                    <a:pt x="3288" y="7283"/>
                  </a:lnTo>
                  <a:lnTo>
                    <a:pt x="3410" y="7259"/>
                  </a:lnTo>
                  <a:lnTo>
                    <a:pt x="3556" y="7234"/>
                  </a:lnTo>
                  <a:lnTo>
                    <a:pt x="3702" y="7234"/>
                  </a:lnTo>
                  <a:lnTo>
                    <a:pt x="3702" y="7234"/>
                  </a:lnTo>
                  <a:lnTo>
                    <a:pt x="3873" y="7234"/>
                  </a:lnTo>
                  <a:lnTo>
                    <a:pt x="4019" y="7283"/>
                  </a:lnTo>
                  <a:lnTo>
                    <a:pt x="4165" y="7332"/>
                  </a:lnTo>
                  <a:lnTo>
                    <a:pt x="4262" y="7429"/>
                  </a:lnTo>
                  <a:lnTo>
                    <a:pt x="4262" y="7429"/>
                  </a:lnTo>
                  <a:lnTo>
                    <a:pt x="4360" y="7502"/>
                  </a:lnTo>
                  <a:lnTo>
                    <a:pt x="4457" y="7551"/>
                  </a:lnTo>
                  <a:lnTo>
                    <a:pt x="4555" y="7600"/>
                  </a:lnTo>
                  <a:lnTo>
                    <a:pt x="4652" y="7600"/>
                  </a:lnTo>
                  <a:lnTo>
                    <a:pt x="4652" y="7600"/>
                  </a:lnTo>
                  <a:lnTo>
                    <a:pt x="4749" y="7648"/>
                  </a:lnTo>
                  <a:lnTo>
                    <a:pt x="4896" y="7721"/>
                  </a:lnTo>
                  <a:lnTo>
                    <a:pt x="5066" y="7843"/>
                  </a:lnTo>
                  <a:lnTo>
                    <a:pt x="5212" y="7989"/>
                  </a:lnTo>
                  <a:lnTo>
                    <a:pt x="5212" y="7989"/>
                  </a:lnTo>
                  <a:lnTo>
                    <a:pt x="5383" y="8135"/>
                  </a:lnTo>
                  <a:lnTo>
                    <a:pt x="5553" y="8257"/>
                  </a:lnTo>
                  <a:lnTo>
                    <a:pt x="5699" y="8330"/>
                  </a:lnTo>
                  <a:lnTo>
                    <a:pt x="5797" y="8355"/>
                  </a:lnTo>
                  <a:lnTo>
                    <a:pt x="5797" y="8355"/>
                  </a:lnTo>
                  <a:lnTo>
                    <a:pt x="5870" y="8379"/>
                  </a:lnTo>
                  <a:lnTo>
                    <a:pt x="5992" y="8428"/>
                  </a:lnTo>
                  <a:lnTo>
                    <a:pt x="6089" y="8476"/>
                  </a:lnTo>
                  <a:lnTo>
                    <a:pt x="6162" y="8549"/>
                  </a:lnTo>
                  <a:lnTo>
                    <a:pt x="6162" y="8549"/>
                  </a:lnTo>
                  <a:lnTo>
                    <a:pt x="6259" y="8622"/>
                  </a:lnTo>
                  <a:lnTo>
                    <a:pt x="6357" y="8695"/>
                  </a:lnTo>
                  <a:lnTo>
                    <a:pt x="6454" y="8720"/>
                  </a:lnTo>
                  <a:lnTo>
                    <a:pt x="6552" y="8744"/>
                  </a:lnTo>
                  <a:lnTo>
                    <a:pt x="6552" y="8744"/>
                  </a:lnTo>
                  <a:lnTo>
                    <a:pt x="6649" y="8769"/>
                  </a:lnTo>
                  <a:lnTo>
                    <a:pt x="6747" y="8793"/>
                  </a:lnTo>
                  <a:lnTo>
                    <a:pt x="6844" y="8866"/>
                  </a:lnTo>
                  <a:lnTo>
                    <a:pt x="6941" y="8939"/>
                  </a:lnTo>
                  <a:lnTo>
                    <a:pt x="6941" y="8939"/>
                  </a:lnTo>
                  <a:lnTo>
                    <a:pt x="7014" y="9036"/>
                  </a:lnTo>
                  <a:lnTo>
                    <a:pt x="7063" y="9134"/>
                  </a:lnTo>
                  <a:lnTo>
                    <a:pt x="7112" y="9231"/>
                  </a:lnTo>
                  <a:lnTo>
                    <a:pt x="7112" y="9304"/>
                  </a:lnTo>
                  <a:lnTo>
                    <a:pt x="7112" y="9304"/>
                  </a:lnTo>
                  <a:lnTo>
                    <a:pt x="7112" y="9402"/>
                  </a:lnTo>
                  <a:lnTo>
                    <a:pt x="7063" y="9499"/>
                  </a:lnTo>
                  <a:lnTo>
                    <a:pt x="7014" y="9597"/>
                  </a:lnTo>
                  <a:lnTo>
                    <a:pt x="6941" y="9694"/>
                  </a:lnTo>
                  <a:lnTo>
                    <a:pt x="6941" y="9694"/>
                  </a:lnTo>
                  <a:lnTo>
                    <a:pt x="6868" y="9791"/>
                  </a:lnTo>
                  <a:lnTo>
                    <a:pt x="6795" y="9889"/>
                  </a:lnTo>
                  <a:lnTo>
                    <a:pt x="6747" y="9986"/>
                  </a:lnTo>
                  <a:lnTo>
                    <a:pt x="6747" y="10084"/>
                  </a:lnTo>
                  <a:lnTo>
                    <a:pt x="6747" y="10084"/>
                  </a:lnTo>
                  <a:lnTo>
                    <a:pt x="6722" y="10181"/>
                  </a:lnTo>
                  <a:lnTo>
                    <a:pt x="6625" y="10327"/>
                  </a:lnTo>
                  <a:lnTo>
                    <a:pt x="6503" y="10473"/>
                  </a:lnTo>
                  <a:lnTo>
                    <a:pt x="6357" y="10644"/>
                  </a:lnTo>
                  <a:lnTo>
                    <a:pt x="6357" y="10644"/>
                  </a:lnTo>
                  <a:lnTo>
                    <a:pt x="6211" y="10814"/>
                  </a:lnTo>
                  <a:lnTo>
                    <a:pt x="6089" y="10961"/>
                  </a:lnTo>
                  <a:lnTo>
                    <a:pt x="6016" y="11107"/>
                  </a:lnTo>
                  <a:lnTo>
                    <a:pt x="5992" y="11204"/>
                  </a:lnTo>
                  <a:lnTo>
                    <a:pt x="5992" y="11204"/>
                  </a:lnTo>
                  <a:lnTo>
                    <a:pt x="5943" y="11326"/>
                  </a:lnTo>
                  <a:lnTo>
                    <a:pt x="5870" y="11472"/>
                  </a:lnTo>
                  <a:lnTo>
                    <a:pt x="5748" y="11618"/>
                  </a:lnTo>
                  <a:lnTo>
                    <a:pt x="5602" y="11789"/>
                  </a:lnTo>
                  <a:lnTo>
                    <a:pt x="5602" y="11789"/>
                  </a:lnTo>
                  <a:lnTo>
                    <a:pt x="5456" y="11935"/>
                  </a:lnTo>
                  <a:lnTo>
                    <a:pt x="5334" y="12105"/>
                  </a:lnTo>
                  <a:lnTo>
                    <a:pt x="5261" y="12251"/>
                  </a:lnTo>
                  <a:lnTo>
                    <a:pt x="5212" y="12349"/>
                  </a:lnTo>
                  <a:lnTo>
                    <a:pt x="5212" y="12349"/>
                  </a:lnTo>
                  <a:lnTo>
                    <a:pt x="5188" y="12446"/>
                  </a:lnTo>
                  <a:lnTo>
                    <a:pt x="5139" y="12568"/>
                  </a:lnTo>
                  <a:lnTo>
                    <a:pt x="5042" y="12714"/>
                  </a:lnTo>
                  <a:lnTo>
                    <a:pt x="4944" y="12836"/>
                  </a:lnTo>
                  <a:lnTo>
                    <a:pt x="4944" y="12836"/>
                  </a:lnTo>
                  <a:lnTo>
                    <a:pt x="4822" y="12958"/>
                  </a:lnTo>
                  <a:lnTo>
                    <a:pt x="4725" y="13079"/>
                  </a:lnTo>
                  <a:lnTo>
                    <a:pt x="4676" y="13201"/>
                  </a:lnTo>
                  <a:lnTo>
                    <a:pt x="4652" y="13299"/>
                  </a:lnTo>
                  <a:lnTo>
                    <a:pt x="4652" y="13299"/>
                  </a:lnTo>
                  <a:lnTo>
                    <a:pt x="4676" y="13469"/>
                  </a:lnTo>
                  <a:lnTo>
                    <a:pt x="4701" y="13542"/>
                  </a:lnTo>
                  <a:lnTo>
                    <a:pt x="4749" y="13591"/>
                  </a:lnTo>
                  <a:lnTo>
                    <a:pt x="4749" y="13591"/>
                  </a:lnTo>
                  <a:lnTo>
                    <a:pt x="4774" y="13640"/>
                  </a:lnTo>
                  <a:lnTo>
                    <a:pt x="4822" y="13713"/>
                  </a:lnTo>
                  <a:lnTo>
                    <a:pt x="4847" y="13883"/>
                  </a:lnTo>
                  <a:lnTo>
                    <a:pt x="4847" y="13883"/>
                  </a:lnTo>
                  <a:lnTo>
                    <a:pt x="4822" y="13956"/>
                  </a:lnTo>
                  <a:lnTo>
                    <a:pt x="4774" y="14005"/>
                  </a:lnTo>
                  <a:lnTo>
                    <a:pt x="4725" y="14054"/>
                  </a:lnTo>
                  <a:lnTo>
                    <a:pt x="4652" y="14054"/>
                  </a:lnTo>
                  <a:lnTo>
                    <a:pt x="4652" y="14054"/>
                  </a:lnTo>
                  <a:lnTo>
                    <a:pt x="4555" y="14054"/>
                  </a:lnTo>
                  <a:lnTo>
                    <a:pt x="4457" y="14005"/>
                  </a:lnTo>
                  <a:lnTo>
                    <a:pt x="4360" y="13956"/>
                  </a:lnTo>
                  <a:lnTo>
                    <a:pt x="4262" y="13883"/>
                  </a:lnTo>
                  <a:lnTo>
                    <a:pt x="4262" y="13883"/>
                  </a:lnTo>
                  <a:lnTo>
                    <a:pt x="4189" y="13761"/>
                  </a:lnTo>
                  <a:lnTo>
                    <a:pt x="4141" y="13615"/>
                  </a:lnTo>
                  <a:lnTo>
                    <a:pt x="4092" y="13469"/>
                  </a:lnTo>
                  <a:lnTo>
                    <a:pt x="4092" y="13299"/>
                  </a:lnTo>
                  <a:lnTo>
                    <a:pt x="4092" y="13299"/>
                  </a:lnTo>
                  <a:lnTo>
                    <a:pt x="4067" y="13152"/>
                  </a:lnTo>
                  <a:lnTo>
                    <a:pt x="4019" y="12982"/>
                  </a:lnTo>
                  <a:lnTo>
                    <a:pt x="3970" y="12836"/>
                  </a:lnTo>
                  <a:lnTo>
                    <a:pt x="3897" y="12738"/>
                  </a:lnTo>
                  <a:lnTo>
                    <a:pt x="3897" y="12738"/>
                  </a:lnTo>
                  <a:lnTo>
                    <a:pt x="3848" y="12690"/>
                  </a:lnTo>
                  <a:lnTo>
                    <a:pt x="3824" y="12592"/>
                  </a:lnTo>
                  <a:lnTo>
                    <a:pt x="3751" y="12349"/>
                  </a:lnTo>
                  <a:lnTo>
                    <a:pt x="3726" y="12056"/>
                  </a:lnTo>
                  <a:lnTo>
                    <a:pt x="3702" y="11716"/>
                  </a:lnTo>
                  <a:lnTo>
                    <a:pt x="3702" y="11472"/>
                  </a:lnTo>
                  <a:lnTo>
                    <a:pt x="3702" y="11472"/>
                  </a:lnTo>
                  <a:lnTo>
                    <a:pt x="3702" y="11301"/>
                  </a:lnTo>
                  <a:lnTo>
                    <a:pt x="3653" y="11107"/>
                  </a:lnTo>
                  <a:lnTo>
                    <a:pt x="3629" y="10936"/>
                  </a:lnTo>
                  <a:lnTo>
                    <a:pt x="3556" y="10741"/>
                  </a:lnTo>
                  <a:lnTo>
                    <a:pt x="3483" y="10571"/>
                  </a:lnTo>
                  <a:lnTo>
                    <a:pt x="3410" y="10425"/>
                  </a:lnTo>
                  <a:lnTo>
                    <a:pt x="3312" y="10279"/>
                  </a:lnTo>
                  <a:lnTo>
                    <a:pt x="3239" y="10181"/>
                  </a:lnTo>
                  <a:lnTo>
                    <a:pt x="3239" y="10181"/>
                  </a:lnTo>
                  <a:lnTo>
                    <a:pt x="3045" y="9962"/>
                  </a:lnTo>
                  <a:lnTo>
                    <a:pt x="2898" y="9767"/>
                  </a:lnTo>
                  <a:lnTo>
                    <a:pt x="2801" y="9621"/>
                  </a:lnTo>
                  <a:lnTo>
                    <a:pt x="2752" y="9499"/>
                  </a:lnTo>
                  <a:lnTo>
                    <a:pt x="2752" y="9499"/>
                  </a:lnTo>
                  <a:lnTo>
                    <a:pt x="2728" y="9353"/>
                  </a:lnTo>
                  <a:lnTo>
                    <a:pt x="2704" y="9280"/>
                  </a:lnTo>
                  <a:lnTo>
                    <a:pt x="2655" y="9231"/>
                  </a:lnTo>
                  <a:lnTo>
                    <a:pt x="2655" y="9231"/>
                  </a:lnTo>
                  <a:lnTo>
                    <a:pt x="2631" y="9158"/>
                  </a:lnTo>
                  <a:lnTo>
                    <a:pt x="2582" y="9036"/>
                  </a:lnTo>
                  <a:lnTo>
                    <a:pt x="2582" y="8890"/>
                  </a:lnTo>
                  <a:lnTo>
                    <a:pt x="2557" y="8744"/>
                  </a:lnTo>
                  <a:lnTo>
                    <a:pt x="2557" y="8744"/>
                  </a:lnTo>
                  <a:lnTo>
                    <a:pt x="2582" y="8598"/>
                  </a:lnTo>
                  <a:lnTo>
                    <a:pt x="2582" y="8452"/>
                  </a:lnTo>
                  <a:lnTo>
                    <a:pt x="2631" y="8330"/>
                  </a:lnTo>
                  <a:lnTo>
                    <a:pt x="2655" y="8281"/>
                  </a:lnTo>
                  <a:lnTo>
                    <a:pt x="2655" y="8281"/>
                  </a:lnTo>
                  <a:lnTo>
                    <a:pt x="2704" y="8208"/>
                  </a:lnTo>
                  <a:lnTo>
                    <a:pt x="2728" y="8160"/>
                  </a:lnTo>
                  <a:lnTo>
                    <a:pt x="2752" y="7989"/>
                  </a:lnTo>
                  <a:lnTo>
                    <a:pt x="2752" y="7989"/>
                  </a:lnTo>
                  <a:lnTo>
                    <a:pt x="2728" y="7819"/>
                  </a:lnTo>
                  <a:lnTo>
                    <a:pt x="2704" y="7746"/>
                  </a:lnTo>
                  <a:lnTo>
                    <a:pt x="2655" y="7697"/>
                  </a:lnTo>
                  <a:lnTo>
                    <a:pt x="2655" y="7697"/>
                  </a:lnTo>
                  <a:lnTo>
                    <a:pt x="2606" y="7673"/>
                  </a:lnTo>
                  <a:lnTo>
                    <a:pt x="2533" y="7624"/>
                  </a:lnTo>
                  <a:lnTo>
                    <a:pt x="2363" y="7600"/>
                  </a:lnTo>
                  <a:lnTo>
                    <a:pt x="2363" y="7600"/>
                  </a:lnTo>
                  <a:lnTo>
                    <a:pt x="2265" y="7575"/>
                  </a:lnTo>
                  <a:lnTo>
                    <a:pt x="2119" y="7502"/>
                  </a:lnTo>
                  <a:lnTo>
                    <a:pt x="1973" y="7380"/>
                  </a:lnTo>
                  <a:lnTo>
                    <a:pt x="1802" y="7234"/>
                  </a:lnTo>
                  <a:lnTo>
                    <a:pt x="1802" y="7234"/>
                  </a:lnTo>
                  <a:lnTo>
                    <a:pt x="1632" y="7088"/>
                  </a:lnTo>
                  <a:lnTo>
                    <a:pt x="1486" y="6966"/>
                  </a:lnTo>
                  <a:lnTo>
                    <a:pt x="1340" y="6869"/>
                  </a:lnTo>
                  <a:lnTo>
                    <a:pt x="1242" y="6845"/>
                  </a:lnTo>
                  <a:lnTo>
                    <a:pt x="1242" y="6845"/>
                  </a:lnTo>
                  <a:lnTo>
                    <a:pt x="1121" y="6796"/>
                  </a:lnTo>
                  <a:lnTo>
                    <a:pt x="926" y="6674"/>
                  </a:lnTo>
                  <a:lnTo>
                    <a:pt x="706" y="6504"/>
                  </a:lnTo>
                  <a:lnTo>
                    <a:pt x="463" y="6284"/>
                  </a:lnTo>
                  <a:lnTo>
                    <a:pt x="463" y="6284"/>
                  </a:lnTo>
                  <a:lnTo>
                    <a:pt x="171" y="5919"/>
                  </a:lnTo>
                  <a:lnTo>
                    <a:pt x="0" y="5700"/>
                  </a:lnTo>
                  <a:lnTo>
                    <a:pt x="0" y="5700"/>
                  </a:lnTo>
                  <a:lnTo>
                    <a:pt x="0" y="572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3" name="Google Shape;683;p40"/>
            <p:cNvSpPr/>
            <p:nvPr/>
          </p:nvSpPr>
          <p:spPr>
            <a:xfrm>
              <a:off x="6128575" y="3695900"/>
              <a:ext cx="86475" cy="47525"/>
            </a:xfrm>
            <a:custGeom>
              <a:rect b="b" l="l" r="r" t="t"/>
              <a:pathLst>
                <a:path extrusionOk="0" fill="none" h="1901" w="3459">
                  <a:moveTo>
                    <a:pt x="2022" y="1340"/>
                  </a:moveTo>
                  <a:lnTo>
                    <a:pt x="2022" y="1340"/>
                  </a:lnTo>
                  <a:lnTo>
                    <a:pt x="1924" y="1413"/>
                  </a:lnTo>
                  <a:lnTo>
                    <a:pt x="1827" y="1486"/>
                  </a:lnTo>
                  <a:lnTo>
                    <a:pt x="1729" y="1511"/>
                  </a:lnTo>
                  <a:lnTo>
                    <a:pt x="1632" y="1535"/>
                  </a:lnTo>
                  <a:lnTo>
                    <a:pt x="1632" y="1535"/>
                  </a:lnTo>
                  <a:lnTo>
                    <a:pt x="1559" y="1535"/>
                  </a:lnTo>
                  <a:lnTo>
                    <a:pt x="1461" y="1584"/>
                  </a:lnTo>
                  <a:lnTo>
                    <a:pt x="1340" y="1657"/>
                  </a:lnTo>
                  <a:lnTo>
                    <a:pt x="1267" y="1730"/>
                  </a:lnTo>
                  <a:lnTo>
                    <a:pt x="1267" y="1730"/>
                  </a:lnTo>
                  <a:lnTo>
                    <a:pt x="1169" y="1803"/>
                  </a:lnTo>
                  <a:lnTo>
                    <a:pt x="1072" y="1852"/>
                  </a:lnTo>
                  <a:lnTo>
                    <a:pt x="974" y="1900"/>
                  </a:lnTo>
                  <a:lnTo>
                    <a:pt x="877" y="1900"/>
                  </a:lnTo>
                  <a:lnTo>
                    <a:pt x="877" y="1900"/>
                  </a:lnTo>
                  <a:lnTo>
                    <a:pt x="779" y="1900"/>
                  </a:lnTo>
                  <a:lnTo>
                    <a:pt x="682" y="1852"/>
                  </a:lnTo>
                  <a:lnTo>
                    <a:pt x="585" y="1803"/>
                  </a:lnTo>
                  <a:lnTo>
                    <a:pt x="512" y="1730"/>
                  </a:lnTo>
                  <a:lnTo>
                    <a:pt x="512" y="1730"/>
                  </a:lnTo>
                  <a:lnTo>
                    <a:pt x="438" y="1633"/>
                  </a:lnTo>
                  <a:lnTo>
                    <a:pt x="414" y="1535"/>
                  </a:lnTo>
                  <a:lnTo>
                    <a:pt x="438" y="1438"/>
                  </a:lnTo>
                  <a:lnTo>
                    <a:pt x="512" y="1340"/>
                  </a:lnTo>
                  <a:lnTo>
                    <a:pt x="512" y="1340"/>
                  </a:lnTo>
                  <a:lnTo>
                    <a:pt x="585" y="1243"/>
                  </a:lnTo>
                  <a:lnTo>
                    <a:pt x="633" y="1145"/>
                  </a:lnTo>
                  <a:lnTo>
                    <a:pt x="682" y="1048"/>
                  </a:lnTo>
                  <a:lnTo>
                    <a:pt x="682" y="951"/>
                  </a:lnTo>
                  <a:lnTo>
                    <a:pt x="682" y="951"/>
                  </a:lnTo>
                  <a:lnTo>
                    <a:pt x="658" y="804"/>
                  </a:lnTo>
                  <a:lnTo>
                    <a:pt x="633" y="731"/>
                  </a:lnTo>
                  <a:lnTo>
                    <a:pt x="585" y="683"/>
                  </a:lnTo>
                  <a:lnTo>
                    <a:pt x="585" y="683"/>
                  </a:lnTo>
                  <a:lnTo>
                    <a:pt x="536" y="634"/>
                  </a:lnTo>
                  <a:lnTo>
                    <a:pt x="463" y="610"/>
                  </a:lnTo>
                  <a:lnTo>
                    <a:pt x="317" y="585"/>
                  </a:lnTo>
                  <a:lnTo>
                    <a:pt x="317" y="585"/>
                  </a:lnTo>
                  <a:lnTo>
                    <a:pt x="146" y="561"/>
                  </a:lnTo>
                  <a:lnTo>
                    <a:pt x="73" y="512"/>
                  </a:lnTo>
                  <a:lnTo>
                    <a:pt x="24" y="488"/>
                  </a:lnTo>
                  <a:lnTo>
                    <a:pt x="24" y="488"/>
                  </a:lnTo>
                  <a:lnTo>
                    <a:pt x="0" y="439"/>
                  </a:lnTo>
                  <a:lnTo>
                    <a:pt x="24" y="366"/>
                  </a:lnTo>
                  <a:lnTo>
                    <a:pt x="49" y="293"/>
                  </a:lnTo>
                  <a:lnTo>
                    <a:pt x="122" y="196"/>
                  </a:lnTo>
                  <a:lnTo>
                    <a:pt x="122" y="196"/>
                  </a:lnTo>
                  <a:lnTo>
                    <a:pt x="171" y="171"/>
                  </a:lnTo>
                  <a:lnTo>
                    <a:pt x="268" y="123"/>
                  </a:lnTo>
                  <a:lnTo>
                    <a:pt x="512" y="74"/>
                  </a:lnTo>
                  <a:lnTo>
                    <a:pt x="804" y="25"/>
                  </a:lnTo>
                  <a:lnTo>
                    <a:pt x="1145" y="1"/>
                  </a:lnTo>
                  <a:lnTo>
                    <a:pt x="2509" y="1"/>
                  </a:lnTo>
                  <a:lnTo>
                    <a:pt x="2509" y="1"/>
                  </a:lnTo>
                  <a:lnTo>
                    <a:pt x="2850" y="25"/>
                  </a:lnTo>
                  <a:lnTo>
                    <a:pt x="3142" y="49"/>
                  </a:lnTo>
                  <a:lnTo>
                    <a:pt x="3337" y="74"/>
                  </a:lnTo>
                  <a:lnTo>
                    <a:pt x="3434" y="98"/>
                  </a:lnTo>
                  <a:lnTo>
                    <a:pt x="3434" y="98"/>
                  </a:lnTo>
                  <a:lnTo>
                    <a:pt x="3458" y="123"/>
                  </a:lnTo>
                  <a:lnTo>
                    <a:pt x="3434" y="171"/>
                  </a:lnTo>
                  <a:lnTo>
                    <a:pt x="3361" y="317"/>
                  </a:lnTo>
                  <a:lnTo>
                    <a:pt x="3239" y="488"/>
                  </a:lnTo>
                  <a:lnTo>
                    <a:pt x="3069" y="683"/>
                  </a:lnTo>
                  <a:lnTo>
                    <a:pt x="3069" y="683"/>
                  </a:lnTo>
                  <a:lnTo>
                    <a:pt x="2874" y="853"/>
                  </a:lnTo>
                  <a:lnTo>
                    <a:pt x="2679" y="999"/>
                  </a:lnTo>
                  <a:lnTo>
                    <a:pt x="2509" y="1121"/>
                  </a:lnTo>
                  <a:lnTo>
                    <a:pt x="2411" y="1145"/>
                  </a:lnTo>
                  <a:lnTo>
                    <a:pt x="2411" y="1145"/>
                  </a:lnTo>
                  <a:lnTo>
                    <a:pt x="2314" y="1170"/>
                  </a:lnTo>
                  <a:lnTo>
                    <a:pt x="2216" y="1194"/>
                  </a:lnTo>
                  <a:lnTo>
                    <a:pt x="2119" y="1267"/>
                  </a:lnTo>
                  <a:lnTo>
                    <a:pt x="2022" y="1340"/>
                  </a:lnTo>
                  <a:lnTo>
                    <a:pt x="2022" y="134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4" name="Google Shape;684;p40"/>
            <p:cNvSpPr/>
            <p:nvPr/>
          </p:nvSpPr>
          <p:spPr>
            <a:xfrm>
              <a:off x="6357500" y="3940075"/>
              <a:ext cx="18900" cy="34725"/>
            </a:xfrm>
            <a:custGeom>
              <a:rect b="b" l="l" r="r" t="t"/>
              <a:pathLst>
                <a:path extrusionOk="0" fill="none" h="1389" w="756">
                  <a:moveTo>
                    <a:pt x="585" y="682"/>
                  </a:moveTo>
                  <a:lnTo>
                    <a:pt x="585" y="682"/>
                  </a:lnTo>
                  <a:lnTo>
                    <a:pt x="512" y="779"/>
                  </a:lnTo>
                  <a:lnTo>
                    <a:pt x="439" y="877"/>
                  </a:lnTo>
                  <a:lnTo>
                    <a:pt x="390" y="974"/>
                  </a:lnTo>
                  <a:lnTo>
                    <a:pt x="390" y="1072"/>
                  </a:lnTo>
                  <a:lnTo>
                    <a:pt x="390" y="1072"/>
                  </a:lnTo>
                  <a:lnTo>
                    <a:pt x="366" y="1218"/>
                  </a:lnTo>
                  <a:lnTo>
                    <a:pt x="317" y="1291"/>
                  </a:lnTo>
                  <a:lnTo>
                    <a:pt x="293" y="1364"/>
                  </a:lnTo>
                  <a:lnTo>
                    <a:pt x="293" y="1364"/>
                  </a:lnTo>
                  <a:lnTo>
                    <a:pt x="244" y="1388"/>
                  </a:lnTo>
                  <a:lnTo>
                    <a:pt x="195" y="1388"/>
                  </a:lnTo>
                  <a:lnTo>
                    <a:pt x="147" y="1388"/>
                  </a:lnTo>
                  <a:lnTo>
                    <a:pt x="98" y="1364"/>
                  </a:lnTo>
                  <a:lnTo>
                    <a:pt x="98" y="1364"/>
                  </a:lnTo>
                  <a:lnTo>
                    <a:pt x="74" y="1291"/>
                  </a:lnTo>
                  <a:lnTo>
                    <a:pt x="25" y="1169"/>
                  </a:lnTo>
                  <a:lnTo>
                    <a:pt x="25" y="1023"/>
                  </a:lnTo>
                  <a:lnTo>
                    <a:pt x="1" y="877"/>
                  </a:lnTo>
                  <a:lnTo>
                    <a:pt x="1" y="877"/>
                  </a:lnTo>
                  <a:lnTo>
                    <a:pt x="25" y="706"/>
                  </a:lnTo>
                  <a:lnTo>
                    <a:pt x="98" y="536"/>
                  </a:lnTo>
                  <a:lnTo>
                    <a:pt x="171" y="365"/>
                  </a:lnTo>
                  <a:lnTo>
                    <a:pt x="293" y="219"/>
                  </a:lnTo>
                  <a:lnTo>
                    <a:pt x="293" y="219"/>
                  </a:lnTo>
                  <a:lnTo>
                    <a:pt x="415" y="122"/>
                  </a:lnTo>
                  <a:lnTo>
                    <a:pt x="512" y="49"/>
                  </a:lnTo>
                  <a:lnTo>
                    <a:pt x="609" y="0"/>
                  </a:lnTo>
                  <a:lnTo>
                    <a:pt x="682" y="24"/>
                  </a:lnTo>
                  <a:lnTo>
                    <a:pt x="682" y="24"/>
                  </a:lnTo>
                  <a:lnTo>
                    <a:pt x="707" y="73"/>
                  </a:lnTo>
                  <a:lnTo>
                    <a:pt x="731" y="146"/>
                  </a:lnTo>
                  <a:lnTo>
                    <a:pt x="756" y="317"/>
                  </a:lnTo>
                  <a:lnTo>
                    <a:pt x="756" y="317"/>
                  </a:lnTo>
                  <a:lnTo>
                    <a:pt x="756" y="390"/>
                  </a:lnTo>
                  <a:lnTo>
                    <a:pt x="707" y="487"/>
                  </a:lnTo>
                  <a:lnTo>
                    <a:pt x="658" y="609"/>
                  </a:lnTo>
                  <a:lnTo>
                    <a:pt x="585" y="682"/>
                  </a:lnTo>
                  <a:lnTo>
                    <a:pt x="585" y="682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5" name="Google Shape;685;p40"/>
            <p:cNvSpPr/>
            <p:nvPr/>
          </p:nvSpPr>
          <p:spPr>
            <a:xfrm>
              <a:off x="6202850" y="3720875"/>
              <a:ext cx="204000" cy="278875"/>
            </a:xfrm>
            <a:custGeom>
              <a:rect b="b" l="l" r="r" t="t"/>
              <a:pathLst>
                <a:path extrusionOk="0" fill="none" h="11155" w="8160">
                  <a:moveTo>
                    <a:pt x="8159" y="4774"/>
                  </a:moveTo>
                  <a:lnTo>
                    <a:pt x="8159" y="4774"/>
                  </a:lnTo>
                  <a:lnTo>
                    <a:pt x="7599" y="4701"/>
                  </a:lnTo>
                  <a:lnTo>
                    <a:pt x="7283" y="4652"/>
                  </a:lnTo>
                  <a:lnTo>
                    <a:pt x="7136" y="4603"/>
                  </a:lnTo>
                  <a:lnTo>
                    <a:pt x="7136" y="4603"/>
                  </a:lnTo>
                  <a:lnTo>
                    <a:pt x="7088" y="4579"/>
                  </a:lnTo>
                  <a:lnTo>
                    <a:pt x="7015" y="4555"/>
                  </a:lnTo>
                  <a:lnTo>
                    <a:pt x="6844" y="4530"/>
                  </a:lnTo>
                  <a:lnTo>
                    <a:pt x="6844" y="4530"/>
                  </a:lnTo>
                  <a:lnTo>
                    <a:pt x="6747" y="4506"/>
                  </a:lnTo>
                  <a:lnTo>
                    <a:pt x="6649" y="4457"/>
                  </a:lnTo>
                  <a:lnTo>
                    <a:pt x="6552" y="4409"/>
                  </a:lnTo>
                  <a:lnTo>
                    <a:pt x="6454" y="4336"/>
                  </a:lnTo>
                  <a:lnTo>
                    <a:pt x="6454" y="4336"/>
                  </a:lnTo>
                  <a:lnTo>
                    <a:pt x="6381" y="4262"/>
                  </a:lnTo>
                  <a:lnTo>
                    <a:pt x="6308" y="4214"/>
                  </a:lnTo>
                  <a:lnTo>
                    <a:pt x="6235" y="4214"/>
                  </a:lnTo>
                  <a:lnTo>
                    <a:pt x="6187" y="4238"/>
                  </a:lnTo>
                  <a:lnTo>
                    <a:pt x="6187" y="4238"/>
                  </a:lnTo>
                  <a:lnTo>
                    <a:pt x="6162" y="4287"/>
                  </a:lnTo>
                  <a:lnTo>
                    <a:pt x="6162" y="4360"/>
                  </a:lnTo>
                  <a:lnTo>
                    <a:pt x="6211" y="4433"/>
                  </a:lnTo>
                  <a:lnTo>
                    <a:pt x="6284" y="4530"/>
                  </a:lnTo>
                  <a:lnTo>
                    <a:pt x="6284" y="4530"/>
                  </a:lnTo>
                  <a:lnTo>
                    <a:pt x="6357" y="4603"/>
                  </a:lnTo>
                  <a:lnTo>
                    <a:pt x="6454" y="4652"/>
                  </a:lnTo>
                  <a:lnTo>
                    <a:pt x="6576" y="4701"/>
                  </a:lnTo>
                  <a:lnTo>
                    <a:pt x="6649" y="4701"/>
                  </a:lnTo>
                  <a:lnTo>
                    <a:pt x="6649" y="4701"/>
                  </a:lnTo>
                  <a:lnTo>
                    <a:pt x="6747" y="4725"/>
                  </a:lnTo>
                  <a:lnTo>
                    <a:pt x="6844" y="4774"/>
                  </a:lnTo>
                  <a:lnTo>
                    <a:pt x="6942" y="4823"/>
                  </a:lnTo>
                  <a:lnTo>
                    <a:pt x="7039" y="4896"/>
                  </a:lnTo>
                  <a:lnTo>
                    <a:pt x="7039" y="4896"/>
                  </a:lnTo>
                  <a:lnTo>
                    <a:pt x="7063" y="4944"/>
                  </a:lnTo>
                  <a:lnTo>
                    <a:pt x="7088" y="4993"/>
                  </a:lnTo>
                  <a:lnTo>
                    <a:pt x="7063" y="5139"/>
                  </a:lnTo>
                  <a:lnTo>
                    <a:pt x="6966" y="5310"/>
                  </a:lnTo>
                  <a:lnTo>
                    <a:pt x="6844" y="5480"/>
                  </a:lnTo>
                  <a:lnTo>
                    <a:pt x="6844" y="5480"/>
                  </a:lnTo>
                  <a:lnTo>
                    <a:pt x="6674" y="5626"/>
                  </a:lnTo>
                  <a:lnTo>
                    <a:pt x="6528" y="5748"/>
                  </a:lnTo>
                  <a:lnTo>
                    <a:pt x="6381" y="5821"/>
                  </a:lnTo>
                  <a:lnTo>
                    <a:pt x="6284" y="5846"/>
                  </a:lnTo>
                  <a:lnTo>
                    <a:pt x="6284" y="5846"/>
                  </a:lnTo>
                  <a:lnTo>
                    <a:pt x="6113" y="5870"/>
                  </a:lnTo>
                  <a:lnTo>
                    <a:pt x="6040" y="5894"/>
                  </a:lnTo>
                  <a:lnTo>
                    <a:pt x="5992" y="5943"/>
                  </a:lnTo>
                  <a:lnTo>
                    <a:pt x="5992" y="5943"/>
                  </a:lnTo>
                  <a:lnTo>
                    <a:pt x="5943" y="5967"/>
                  </a:lnTo>
                  <a:lnTo>
                    <a:pt x="5894" y="5992"/>
                  </a:lnTo>
                  <a:lnTo>
                    <a:pt x="5846" y="5967"/>
                  </a:lnTo>
                  <a:lnTo>
                    <a:pt x="5797" y="5943"/>
                  </a:lnTo>
                  <a:lnTo>
                    <a:pt x="5797" y="5943"/>
                  </a:lnTo>
                  <a:lnTo>
                    <a:pt x="5773" y="5894"/>
                  </a:lnTo>
                  <a:lnTo>
                    <a:pt x="5724" y="5821"/>
                  </a:lnTo>
                  <a:lnTo>
                    <a:pt x="5699" y="5651"/>
                  </a:lnTo>
                  <a:lnTo>
                    <a:pt x="5699" y="5651"/>
                  </a:lnTo>
                  <a:lnTo>
                    <a:pt x="5675" y="5553"/>
                  </a:lnTo>
                  <a:lnTo>
                    <a:pt x="5602" y="5407"/>
                  </a:lnTo>
                  <a:lnTo>
                    <a:pt x="5480" y="5261"/>
                  </a:lnTo>
                  <a:lnTo>
                    <a:pt x="5334" y="5091"/>
                  </a:lnTo>
                  <a:lnTo>
                    <a:pt x="5334" y="5091"/>
                  </a:lnTo>
                  <a:lnTo>
                    <a:pt x="5188" y="4920"/>
                  </a:lnTo>
                  <a:lnTo>
                    <a:pt x="5066" y="4774"/>
                  </a:lnTo>
                  <a:lnTo>
                    <a:pt x="4969" y="4628"/>
                  </a:lnTo>
                  <a:lnTo>
                    <a:pt x="4944" y="4530"/>
                  </a:lnTo>
                  <a:lnTo>
                    <a:pt x="4944" y="4530"/>
                  </a:lnTo>
                  <a:lnTo>
                    <a:pt x="4944" y="4457"/>
                  </a:lnTo>
                  <a:lnTo>
                    <a:pt x="4920" y="4409"/>
                  </a:lnTo>
                  <a:lnTo>
                    <a:pt x="4896" y="4409"/>
                  </a:lnTo>
                  <a:lnTo>
                    <a:pt x="4847" y="4433"/>
                  </a:lnTo>
                  <a:lnTo>
                    <a:pt x="4847" y="4433"/>
                  </a:lnTo>
                  <a:lnTo>
                    <a:pt x="4823" y="4482"/>
                  </a:lnTo>
                  <a:lnTo>
                    <a:pt x="4774" y="4555"/>
                  </a:lnTo>
                  <a:lnTo>
                    <a:pt x="4750" y="4701"/>
                  </a:lnTo>
                  <a:lnTo>
                    <a:pt x="4750" y="4701"/>
                  </a:lnTo>
                  <a:lnTo>
                    <a:pt x="4774" y="4798"/>
                  </a:lnTo>
                  <a:lnTo>
                    <a:pt x="4847" y="4920"/>
                  </a:lnTo>
                  <a:lnTo>
                    <a:pt x="4920" y="5066"/>
                  </a:lnTo>
                  <a:lnTo>
                    <a:pt x="5042" y="5188"/>
                  </a:lnTo>
                  <a:lnTo>
                    <a:pt x="5042" y="5188"/>
                  </a:lnTo>
                  <a:lnTo>
                    <a:pt x="5139" y="5310"/>
                  </a:lnTo>
                  <a:lnTo>
                    <a:pt x="5237" y="5431"/>
                  </a:lnTo>
                  <a:lnTo>
                    <a:pt x="5310" y="5553"/>
                  </a:lnTo>
                  <a:lnTo>
                    <a:pt x="5334" y="5651"/>
                  </a:lnTo>
                  <a:lnTo>
                    <a:pt x="5334" y="5651"/>
                  </a:lnTo>
                  <a:lnTo>
                    <a:pt x="5334" y="5748"/>
                  </a:lnTo>
                  <a:lnTo>
                    <a:pt x="5383" y="5846"/>
                  </a:lnTo>
                  <a:lnTo>
                    <a:pt x="5432" y="5943"/>
                  </a:lnTo>
                  <a:lnTo>
                    <a:pt x="5505" y="6040"/>
                  </a:lnTo>
                  <a:lnTo>
                    <a:pt x="5505" y="6040"/>
                  </a:lnTo>
                  <a:lnTo>
                    <a:pt x="5626" y="6113"/>
                  </a:lnTo>
                  <a:lnTo>
                    <a:pt x="5773" y="6162"/>
                  </a:lnTo>
                  <a:lnTo>
                    <a:pt x="5919" y="6211"/>
                  </a:lnTo>
                  <a:lnTo>
                    <a:pt x="6089" y="6235"/>
                  </a:lnTo>
                  <a:lnTo>
                    <a:pt x="6089" y="6235"/>
                  </a:lnTo>
                  <a:lnTo>
                    <a:pt x="6235" y="6235"/>
                  </a:lnTo>
                  <a:lnTo>
                    <a:pt x="6357" y="6284"/>
                  </a:lnTo>
                  <a:lnTo>
                    <a:pt x="6430" y="6333"/>
                  </a:lnTo>
                  <a:lnTo>
                    <a:pt x="6454" y="6381"/>
                  </a:lnTo>
                  <a:lnTo>
                    <a:pt x="6454" y="6430"/>
                  </a:lnTo>
                  <a:lnTo>
                    <a:pt x="6454" y="6430"/>
                  </a:lnTo>
                  <a:lnTo>
                    <a:pt x="6430" y="6527"/>
                  </a:lnTo>
                  <a:lnTo>
                    <a:pt x="6308" y="6722"/>
                  </a:lnTo>
                  <a:lnTo>
                    <a:pt x="6113" y="6941"/>
                  </a:lnTo>
                  <a:lnTo>
                    <a:pt x="5894" y="7185"/>
                  </a:lnTo>
                  <a:lnTo>
                    <a:pt x="5894" y="7185"/>
                  </a:lnTo>
                  <a:lnTo>
                    <a:pt x="5675" y="7429"/>
                  </a:lnTo>
                  <a:lnTo>
                    <a:pt x="5505" y="7696"/>
                  </a:lnTo>
                  <a:lnTo>
                    <a:pt x="5358" y="7940"/>
                  </a:lnTo>
                  <a:lnTo>
                    <a:pt x="5334" y="8037"/>
                  </a:lnTo>
                  <a:lnTo>
                    <a:pt x="5334" y="8135"/>
                  </a:lnTo>
                  <a:lnTo>
                    <a:pt x="5334" y="8135"/>
                  </a:lnTo>
                  <a:lnTo>
                    <a:pt x="5334" y="8281"/>
                  </a:lnTo>
                  <a:lnTo>
                    <a:pt x="5358" y="8427"/>
                  </a:lnTo>
                  <a:lnTo>
                    <a:pt x="5383" y="8525"/>
                  </a:lnTo>
                  <a:lnTo>
                    <a:pt x="5432" y="8598"/>
                  </a:lnTo>
                  <a:lnTo>
                    <a:pt x="5432" y="8598"/>
                  </a:lnTo>
                  <a:lnTo>
                    <a:pt x="5456" y="8646"/>
                  </a:lnTo>
                  <a:lnTo>
                    <a:pt x="5480" y="8719"/>
                  </a:lnTo>
                  <a:lnTo>
                    <a:pt x="5505" y="8890"/>
                  </a:lnTo>
                  <a:lnTo>
                    <a:pt x="5505" y="8890"/>
                  </a:lnTo>
                  <a:lnTo>
                    <a:pt x="5480" y="8987"/>
                  </a:lnTo>
                  <a:lnTo>
                    <a:pt x="5383" y="9158"/>
                  </a:lnTo>
                  <a:lnTo>
                    <a:pt x="5237" y="9353"/>
                  </a:lnTo>
                  <a:lnTo>
                    <a:pt x="5042" y="9547"/>
                  </a:lnTo>
                  <a:lnTo>
                    <a:pt x="5042" y="9547"/>
                  </a:lnTo>
                  <a:lnTo>
                    <a:pt x="4847" y="9742"/>
                  </a:lnTo>
                  <a:lnTo>
                    <a:pt x="4701" y="9937"/>
                  </a:lnTo>
                  <a:lnTo>
                    <a:pt x="4603" y="10108"/>
                  </a:lnTo>
                  <a:lnTo>
                    <a:pt x="4555" y="10205"/>
                  </a:lnTo>
                  <a:lnTo>
                    <a:pt x="4555" y="10205"/>
                  </a:lnTo>
                  <a:lnTo>
                    <a:pt x="4530" y="10327"/>
                  </a:lnTo>
                  <a:lnTo>
                    <a:pt x="4457" y="10473"/>
                  </a:lnTo>
                  <a:lnTo>
                    <a:pt x="4336" y="10619"/>
                  </a:lnTo>
                  <a:lnTo>
                    <a:pt x="4189" y="10790"/>
                  </a:lnTo>
                  <a:lnTo>
                    <a:pt x="4189" y="10790"/>
                  </a:lnTo>
                  <a:lnTo>
                    <a:pt x="4019" y="10936"/>
                  </a:lnTo>
                  <a:lnTo>
                    <a:pt x="3873" y="11057"/>
                  </a:lnTo>
                  <a:lnTo>
                    <a:pt x="3727" y="11131"/>
                  </a:lnTo>
                  <a:lnTo>
                    <a:pt x="3605" y="11155"/>
                  </a:lnTo>
                  <a:lnTo>
                    <a:pt x="3605" y="11155"/>
                  </a:lnTo>
                  <a:lnTo>
                    <a:pt x="3532" y="11155"/>
                  </a:lnTo>
                  <a:lnTo>
                    <a:pt x="3434" y="11106"/>
                  </a:lnTo>
                  <a:lnTo>
                    <a:pt x="3337" y="11057"/>
                  </a:lnTo>
                  <a:lnTo>
                    <a:pt x="3240" y="10984"/>
                  </a:lnTo>
                  <a:lnTo>
                    <a:pt x="3240" y="10984"/>
                  </a:lnTo>
                  <a:lnTo>
                    <a:pt x="3167" y="10887"/>
                  </a:lnTo>
                  <a:lnTo>
                    <a:pt x="3093" y="10790"/>
                  </a:lnTo>
                  <a:lnTo>
                    <a:pt x="3069" y="10692"/>
                  </a:lnTo>
                  <a:lnTo>
                    <a:pt x="3045" y="10595"/>
                  </a:lnTo>
                  <a:lnTo>
                    <a:pt x="3045" y="10595"/>
                  </a:lnTo>
                  <a:lnTo>
                    <a:pt x="3020" y="10424"/>
                  </a:lnTo>
                  <a:lnTo>
                    <a:pt x="2996" y="10351"/>
                  </a:lnTo>
                  <a:lnTo>
                    <a:pt x="2947" y="10302"/>
                  </a:lnTo>
                  <a:lnTo>
                    <a:pt x="2947" y="10302"/>
                  </a:lnTo>
                  <a:lnTo>
                    <a:pt x="2923" y="10254"/>
                  </a:lnTo>
                  <a:lnTo>
                    <a:pt x="2874" y="10181"/>
                  </a:lnTo>
                  <a:lnTo>
                    <a:pt x="2850" y="10035"/>
                  </a:lnTo>
                  <a:lnTo>
                    <a:pt x="2850" y="10035"/>
                  </a:lnTo>
                  <a:lnTo>
                    <a:pt x="2826" y="9864"/>
                  </a:lnTo>
                  <a:lnTo>
                    <a:pt x="2801" y="9791"/>
                  </a:lnTo>
                  <a:lnTo>
                    <a:pt x="2752" y="9742"/>
                  </a:lnTo>
                  <a:lnTo>
                    <a:pt x="2752" y="9742"/>
                  </a:lnTo>
                  <a:lnTo>
                    <a:pt x="2728" y="9669"/>
                  </a:lnTo>
                  <a:lnTo>
                    <a:pt x="2704" y="9572"/>
                  </a:lnTo>
                  <a:lnTo>
                    <a:pt x="2679" y="9426"/>
                  </a:lnTo>
                  <a:lnTo>
                    <a:pt x="2655" y="9255"/>
                  </a:lnTo>
                  <a:lnTo>
                    <a:pt x="2655" y="9255"/>
                  </a:lnTo>
                  <a:lnTo>
                    <a:pt x="2679" y="9109"/>
                  </a:lnTo>
                  <a:lnTo>
                    <a:pt x="2704" y="8963"/>
                  </a:lnTo>
                  <a:lnTo>
                    <a:pt x="2728" y="8866"/>
                  </a:lnTo>
                  <a:lnTo>
                    <a:pt x="2752" y="8792"/>
                  </a:lnTo>
                  <a:lnTo>
                    <a:pt x="2752" y="8792"/>
                  </a:lnTo>
                  <a:lnTo>
                    <a:pt x="2801" y="8744"/>
                  </a:lnTo>
                  <a:lnTo>
                    <a:pt x="2826" y="8671"/>
                  </a:lnTo>
                  <a:lnTo>
                    <a:pt x="2850" y="8500"/>
                  </a:lnTo>
                  <a:lnTo>
                    <a:pt x="2850" y="8500"/>
                  </a:lnTo>
                  <a:lnTo>
                    <a:pt x="2826" y="8403"/>
                  </a:lnTo>
                  <a:lnTo>
                    <a:pt x="2777" y="8281"/>
                  </a:lnTo>
                  <a:lnTo>
                    <a:pt x="2679" y="8159"/>
                  </a:lnTo>
                  <a:lnTo>
                    <a:pt x="2582" y="8037"/>
                  </a:lnTo>
                  <a:lnTo>
                    <a:pt x="2582" y="8037"/>
                  </a:lnTo>
                  <a:lnTo>
                    <a:pt x="2460" y="7891"/>
                  </a:lnTo>
                  <a:lnTo>
                    <a:pt x="2363" y="7721"/>
                  </a:lnTo>
                  <a:lnTo>
                    <a:pt x="2314" y="7526"/>
                  </a:lnTo>
                  <a:lnTo>
                    <a:pt x="2290" y="7356"/>
                  </a:lnTo>
                  <a:lnTo>
                    <a:pt x="2290" y="7356"/>
                  </a:lnTo>
                  <a:lnTo>
                    <a:pt x="2290" y="7209"/>
                  </a:lnTo>
                  <a:lnTo>
                    <a:pt x="2265" y="7063"/>
                  </a:lnTo>
                  <a:lnTo>
                    <a:pt x="2217" y="6966"/>
                  </a:lnTo>
                  <a:lnTo>
                    <a:pt x="2192" y="6893"/>
                  </a:lnTo>
                  <a:lnTo>
                    <a:pt x="2192" y="6893"/>
                  </a:lnTo>
                  <a:lnTo>
                    <a:pt x="2144" y="6844"/>
                  </a:lnTo>
                  <a:lnTo>
                    <a:pt x="2071" y="6820"/>
                  </a:lnTo>
                  <a:lnTo>
                    <a:pt x="1900" y="6795"/>
                  </a:lnTo>
                  <a:lnTo>
                    <a:pt x="1900" y="6795"/>
                  </a:lnTo>
                  <a:lnTo>
                    <a:pt x="1754" y="6820"/>
                  </a:lnTo>
                  <a:lnTo>
                    <a:pt x="1681" y="6844"/>
                  </a:lnTo>
                  <a:lnTo>
                    <a:pt x="1632" y="6893"/>
                  </a:lnTo>
                  <a:lnTo>
                    <a:pt x="1632" y="6893"/>
                  </a:lnTo>
                  <a:lnTo>
                    <a:pt x="1559" y="6941"/>
                  </a:lnTo>
                  <a:lnTo>
                    <a:pt x="1437" y="6966"/>
                  </a:lnTo>
                  <a:lnTo>
                    <a:pt x="1291" y="6990"/>
                  </a:lnTo>
                  <a:lnTo>
                    <a:pt x="1145" y="6990"/>
                  </a:lnTo>
                  <a:lnTo>
                    <a:pt x="1145" y="6990"/>
                  </a:lnTo>
                  <a:lnTo>
                    <a:pt x="975" y="6966"/>
                  </a:lnTo>
                  <a:lnTo>
                    <a:pt x="780" y="6868"/>
                  </a:lnTo>
                  <a:lnTo>
                    <a:pt x="561" y="6747"/>
                  </a:lnTo>
                  <a:lnTo>
                    <a:pt x="390" y="6601"/>
                  </a:lnTo>
                  <a:lnTo>
                    <a:pt x="390" y="6601"/>
                  </a:lnTo>
                  <a:lnTo>
                    <a:pt x="317" y="6527"/>
                  </a:lnTo>
                  <a:lnTo>
                    <a:pt x="244" y="6406"/>
                  </a:lnTo>
                  <a:lnTo>
                    <a:pt x="122" y="6113"/>
                  </a:lnTo>
                  <a:lnTo>
                    <a:pt x="49" y="5797"/>
                  </a:lnTo>
                  <a:lnTo>
                    <a:pt x="0" y="5480"/>
                  </a:lnTo>
                  <a:lnTo>
                    <a:pt x="0" y="5480"/>
                  </a:lnTo>
                  <a:lnTo>
                    <a:pt x="25" y="5310"/>
                  </a:lnTo>
                  <a:lnTo>
                    <a:pt x="49" y="5139"/>
                  </a:lnTo>
                  <a:lnTo>
                    <a:pt x="147" y="4798"/>
                  </a:lnTo>
                  <a:lnTo>
                    <a:pt x="220" y="4628"/>
                  </a:lnTo>
                  <a:lnTo>
                    <a:pt x="293" y="4482"/>
                  </a:lnTo>
                  <a:lnTo>
                    <a:pt x="390" y="4336"/>
                  </a:lnTo>
                  <a:lnTo>
                    <a:pt x="487" y="4238"/>
                  </a:lnTo>
                  <a:lnTo>
                    <a:pt x="487" y="4238"/>
                  </a:lnTo>
                  <a:lnTo>
                    <a:pt x="682" y="4043"/>
                  </a:lnTo>
                  <a:lnTo>
                    <a:pt x="877" y="3897"/>
                  </a:lnTo>
                  <a:lnTo>
                    <a:pt x="1048" y="3800"/>
                  </a:lnTo>
                  <a:lnTo>
                    <a:pt x="1145" y="3751"/>
                  </a:lnTo>
                  <a:lnTo>
                    <a:pt x="1145" y="3751"/>
                  </a:lnTo>
                  <a:lnTo>
                    <a:pt x="1316" y="3727"/>
                  </a:lnTo>
                  <a:lnTo>
                    <a:pt x="1389" y="3702"/>
                  </a:lnTo>
                  <a:lnTo>
                    <a:pt x="1437" y="3654"/>
                  </a:lnTo>
                  <a:lnTo>
                    <a:pt x="1437" y="3654"/>
                  </a:lnTo>
                  <a:lnTo>
                    <a:pt x="1510" y="3629"/>
                  </a:lnTo>
                  <a:lnTo>
                    <a:pt x="1608" y="3605"/>
                  </a:lnTo>
                  <a:lnTo>
                    <a:pt x="1754" y="3581"/>
                  </a:lnTo>
                  <a:lnTo>
                    <a:pt x="1900" y="3581"/>
                  </a:lnTo>
                  <a:lnTo>
                    <a:pt x="1900" y="3581"/>
                  </a:lnTo>
                  <a:lnTo>
                    <a:pt x="2071" y="3581"/>
                  </a:lnTo>
                  <a:lnTo>
                    <a:pt x="2241" y="3629"/>
                  </a:lnTo>
                  <a:lnTo>
                    <a:pt x="2363" y="3678"/>
                  </a:lnTo>
                  <a:lnTo>
                    <a:pt x="2485" y="3751"/>
                  </a:lnTo>
                  <a:lnTo>
                    <a:pt x="2485" y="3751"/>
                  </a:lnTo>
                  <a:lnTo>
                    <a:pt x="2558" y="3824"/>
                  </a:lnTo>
                  <a:lnTo>
                    <a:pt x="2655" y="3897"/>
                  </a:lnTo>
                  <a:lnTo>
                    <a:pt x="2777" y="3946"/>
                  </a:lnTo>
                  <a:lnTo>
                    <a:pt x="2850" y="3946"/>
                  </a:lnTo>
                  <a:lnTo>
                    <a:pt x="2850" y="3946"/>
                  </a:lnTo>
                  <a:lnTo>
                    <a:pt x="3020" y="3970"/>
                  </a:lnTo>
                  <a:lnTo>
                    <a:pt x="3093" y="4019"/>
                  </a:lnTo>
                  <a:lnTo>
                    <a:pt x="3142" y="4043"/>
                  </a:lnTo>
                  <a:lnTo>
                    <a:pt x="3142" y="4043"/>
                  </a:lnTo>
                  <a:lnTo>
                    <a:pt x="3191" y="4068"/>
                  </a:lnTo>
                  <a:lnTo>
                    <a:pt x="3240" y="4092"/>
                  </a:lnTo>
                  <a:lnTo>
                    <a:pt x="3288" y="4068"/>
                  </a:lnTo>
                  <a:lnTo>
                    <a:pt x="3337" y="4043"/>
                  </a:lnTo>
                  <a:lnTo>
                    <a:pt x="3337" y="4043"/>
                  </a:lnTo>
                  <a:lnTo>
                    <a:pt x="3386" y="4019"/>
                  </a:lnTo>
                  <a:lnTo>
                    <a:pt x="3459" y="3970"/>
                  </a:lnTo>
                  <a:lnTo>
                    <a:pt x="3605" y="3946"/>
                  </a:lnTo>
                  <a:lnTo>
                    <a:pt x="3605" y="3946"/>
                  </a:lnTo>
                  <a:lnTo>
                    <a:pt x="3775" y="3970"/>
                  </a:lnTo>
                  <a:lnTo>
                    <a:pt x="3848" y="4019"/>
                  </a:lnTo>
                  <a:lnTo>
                    <a:pt x="3897" y="4043"/>
                  </a:lnTo>
                  <a:lnTo>
                    <a:pt x="3897" y="4043"/>
                  </a:lnTo>
                  <a:lnTo>
                    <a:pt x="3970" y="4092"/>
                  </a:lnTo>
                  <a:lnTo>
                    <a:pt x="4068" y="4116"/>
                  </a:lnTo>
                  <a:lnTo>
                    <a:pt x="4214" y="4141"/>
                  </a:lnTo>
                  <a:lnTo>
                    <a:pt x="4384" y="4141"/>
                  </a:lnTo>
                  <a:lnTo>
                    <a:pt x="4384" y="4141"/>
                  </a:lnTo>
                  <a:lnTo>
                    <a:pt x="4530" y="4141"/>
                  </a:lnTo>
                  <a:lnTo>
                    <a:pt x="4677" y="4116"/>
                  </a:lnTo>
                  <a:lnTo>
                    <a:pt x="4774" y="4092"/>
                  </a:lnTo>
                  <a:lnTo>
                    <a:pt x="4847" y="4043"/>
                  </a:lnTo>
                  <a:lnTo>
                    <a:pt x="4847" y="4043"/>
                  </a:lnTo>
                  <a:lnTo>
                    <a:pt x="4896" y="3995"/>
                  </a:lnTo>
                  <a:lnTo>
                    <a:pt x="4920" y="3921"/>
                  </a:lnTo>
                  <a:lnTo>
                    <a:pt x="4944" y="3751"/>
                  </a:lnTo>
                  <a:lnTo>
                    <a:pt x="4944" y="3751"/>
                  </a:lnTo>
                  <a:lnTo>
                    <a:pt x="4944" y="3727"/>
                  </a:lnTo>
                  <a:lnTo>
                    <a:pt x="4920" y="3678"/>
                  </a:lnTo>
                  <a:lnTo>
                    <a:pt x="4823" y="3629"/>
                  </a:lnTo>
                  <a:lnTo>
                    <a:pt x="4701" y="3581"/>
                  </a:lnTo>
                  <a:lnTo>
                    <a:pt x="4555" y="3581"/>
                  </a:lnTo>
                  <a:lnTo>
                    <a:pt x="4555" y="3581"/>
                  </a:lnTo>
                  <a:lnTo>
                    <a:pt x="4409" y="3556"/>
                  </a:lnTo>
                  <a:lnTo>
                    <a:pt x="4238" y="3507"/>
                  </a:lnTo>
                  <a:lnTo>
                    <a:pt x="4092" y="3459"/>
                  </a:lnTo>
                  <a:lnTo>
                    <a:pt x="3995" y="3386"/>
                  </a:lnTo>
                  <a:lnTo>
                    <a:pt x="3995" y="3386"/>
                  </a:lnTo>
                  <a:lnTo>
                    <a:pt x="3897" y="3313"/>
                  </a:lnTo>
                  <a:lnTo>
                    <a:pt x="3800" y="3240"/>
                  </a:lnTo>
                  <a:lnTo>
                    <a:pt x="3702" y="3215"/>
                  </a:lnTo>
                  <a:lnTo>
                    <a:pt x="3605" y="3191"/>
                  </a:lnTo>
                  <a:lnTo>
                    <a:pt x="3605" y="3191"/>
                  </a:lnTo>
                  <a:lnTo>
                    <a:pt x="3532" y="3166"/>
                  </a:lnTo>
                  <a:lnTo>
                    <a:pt x="3434" y="3142"/>
                  </a:lnTo>
                  <a:lnTo>
                    <a:pt x="3337" y="3069"/>
                  </a:lnTo>
                  <a:lnTo>
                    <a:pt x="3240" y="2996"/>
                  </a:lnTo>
                  <a:lnTo>
                    <a:pt x="3240" y="2996"/>
                  </a:lnTo>
                  <a:lnTo>
                    <a:pt x="3167" y="2923"/>
                  </a:lnTo>
                  <a:lnTo>
                    <a:pt x="3069" y="2899"/>
                  </a:lnTo>
                  <a:lnTo>
                    <a:pt x="2996" y="2874"/>
                  </a:lnTo>
                  <a:lnTo>
                    <a:pt x="2947" y="2899"/>
                  </a:lnTo>
                  <a:lnTo>
                    <a:pt x="2947" y="2899"/>
                  </a:lnTo>
                  <a:lnTo>
                    <a:pt x="2899" y="2923"/>
                  </a:lnTo>
                  <a:lnTo>
                    <a:pt x="2826" y="2923"/>
                  </a:lnTo>
                  <a:lnTo>
                    <a:pt x="2752" y="2874"/>
                  </a:lnTo>
                  <a:lnTo>
                    <a:pt x="2655" y="2801"/>
                  </a:lnTo>
                  <a:lnTo>
                    <a:pt x="2655" y="2801"/>
                  </a:lnTo>
                  <a:lnTo>
                    <a:pt x="2582" y="2752"/>
                  </a:lnTo>
                  <a:lnTo>
                    <a:pt x="2509" y="2704"/>
                  </a:lnTo>
                  <a:lnTo>
                    <a:pt x="2436" y="2704"/>
                  </a:lnTo>
                  <a:lnTo>
                    <a:pt x="2387" y="2704"/>
                  </a:lnTo>
                  <a:lnTo>
                    <a:pt x="2387" y="2704"/>
                  </a:lnTo>
                  <a:lnTo>
                    <a:pt x="2338" y="2752"/>
                  </a:lnTo>
                  <a:lnTo>
                    <a:pt x="2265" y="2777"/>
                  </a:lnTo>
                  <a:lnTo>
                    <a:pt x="2095" y="2801"/>
                  </a:lnTo>
                  <a:lnTo>
                    <a:pt x="2095" y="2801"/>
                  </a:lnTo>
                  <a:lnTo>
                    <a:pt x="1997" y="2850"/>
                  </a:lnTo>
                  <a:lnTo>
                    <a:pt x="1851" y="2923"/>
                  </a:lnTo>
                  <a:lnTo>
                    <a:pt x="1681" y="3045"/>
                  </a:lnTo>
                  <a:lnTo>
                    <a:pt x="1535" y="3191"/>
                  </a:lnTo>
                  <a:lnTo>
                    <a:pt x="1535" y="3191"/>
                  </a:lnTo>
                  <a:lnTo>
                    <a:pt x="1364" y="3337"/>
                  </a:lnTo>
                  <a:lnTo>
                    <a:pt x="1194" y="3459"/>
                  </a:lnTo>
                  <a:lnTo>
                    <a:pt x="1072" y="3532"/>
                  </a:lnTo>
                  <a:lnTo>
                    <a:pt x="950" y="3581"/>
                  </a:lnTo>
                  <a:lnTo>
                    <a:pt x="950" y="3581"/>
                  </a:lnTo>
                  <a:lnTo>
                    <a:pt x="804" y="3532"/>
                  </a:lnTo>
                  <a:lnTo>
                    <a:pt x="731" y="3507"/>
                  </a:lnTo>
                  <a:lnTo>
                    <a:pt x="682" y="3483"/>
                  </a:lnTo>
                  <a:lnTo>
                    <a:pt x="682" y="3483"/>
                  </a:lnTo>
                  <a:lnTo>
                    <a:pt x="634" y="3434"/>
                  </a:lnTo>
                  <a:lnTo>
                    <a:pt x="609" y="3361"/>
                  </a:lnTo>
                  <a:lnTo>
                    <a:pt x="585" y="3191"/>
                  </a:lnTo>
                  <a:lnTo>
                    <a:pt x="585" y="3191"/>
                  </a:lnTo>
                  <a:lnTo>
                    <a:pt x="609" y="3020"/>
                  </a:lnTo>
                  <a:lnTo>
                    <a:pt x="634" y="2947"/>
                  </a:lnTo>
                  <a:lnTo>
                    <a:pt x="682" y="2899"/>
                  </a:lnTo>
                  <a:lnTo>
                    <a:pt x="682" y="2899"/>
                  </a:lnTo>
                  <a:lnTo>
                    <a:pt x="731" y="2874"/>
                  </a:lnTo>
                  <a:lnTo>
                    <a:pt x="853" y="2850"/>
                  </a:lnTo>
                  <a:lnTo>
                    <a:pt x="999" y="2826"/>
                  </a:lnTo>
                  <a:lnTo>
                    <a:pt x="1145" y="2801"/>
                  </a:lnTo>
                  <a:lnTo>
                    <a:pt x="1145" y="2801"/>
                  </a:lnTo>
                  <a:lnTo>
                    <a:pt x="1291" y="2801"/>
                  </a:lnTo>
                  <a:lnTo>
                    <a:pt x="1413" y="2752"/>
                  </a:lnTo>
                  <a:lnTo>
                    <a:pt x="1486" y="2704"/>
                  </a:lnTo>
                  <a:lnTo>
                    <a:pt x="1510" y="2655"/>
                  </a:lnTo>
                  <a:lnTo>
                    <a:pt x="1535" y="2631"/>
                  </a:lnTo>
                  <a:lnTo>
                    <a:pt x="1535" y="2631"/>
                  </a:lnTo>
                  <a:lnTo>
                    <a:pt x="1486" y="2460"/>
                  </a:lnTo>
                  <a:lnTo>
                    <a:pt x="1462" y="2387"/>
                  </a:lnTo>
                  <a:lnTo>
                    <a:pt x="1437" y="2338"/>
                  </a:lnTo>
                  <a:lnTo>
                    <a:pt x="1437" y="2338"/>
                  </a:lnTo>
                  <a:lnTo>
                    <a:pt x="1389" y="2290"/>
                  </a:lnTo>
                  <a:lnTo>
                    <a:pt x="1389" y="2241"/>
                  </a:lnTo>
                  <a:lnTo>
                    <a:pt x="1389" y="2192"/>
                  </a:lnTo>
                  <a:lnTo>
                    <a:pt x="1437" y="2144"/>
                  </a:lnTo>
                  <a:lnTo>
                    <a:pt x="1437" y="2144"/>
                  </a:lnTo>
                  <a:lnTo>
                    <a:pt x="1486" y="2119"/>
                  </a:lnTo>
                  <a:lnTo>
                    <a:pt x="1559" y="2070"/>
                  </a:lnTo>
                  <a:lnTo>
                    <a:pt x="1705" y="2046"/>
                  </a:lnTo>
                  <a:lnTo>
                    <a:pt x="1705" y="2046"/>
                  </a:lnTo>
                  <a:lnTo>
                    <a:pt x="1803" y="2046"/>
                  </a:lnTo>
                  <a:lnTo>
                    <a:pt x="1900" y="1997"/>
                  </a:lnTo>
                  <a:lnTo>
                    <a:pt x="1997" y="1924"/>
                  </a:lnTo>
                  <a:lnTo>
                    <a:pt x="2095" y="1851"/>
                  </a:lnTo>
                  <a:lnTo>
                    <a:pt x="2095" y="1851"/>
                  </a:lnTo>
                  <a:lnTo>
                    <a:pt x="2168" y="1778"/>
                  </a:lnTo>
                  <a:lnTo>
                    <a:pt x="2241" y="1681"/>
                  </a:lnTo>
                  <a:lnTo>
                    <a:pt x="2265" y="1559"/>
                  </a:lnTo>
                  <a:lnTo>
                    <a:pt x="2290" y="1486"/>
                  </a:lnTo>
                  <a:lnTo>
                    <a:pt x="2290" y="1486"/>
                  </a:lnTo>
                  <a:lnTo>
                    <a:pt x="2265" y="1315"/>
                  </a:lnTo>
                  <a:lnTo>
                    <a:pt x="2217" y="1242"/>
                  </a:lnTo>
                  <a:lnTo>
                    <a:pt x="2192" y="1194"/>
                  </a:lnTo>
                  <a:lnTo>
                    <a:pt x="2192" y="1194"/>
                  </a:lnTo>
                  <a:lnTo>
                    <a:pt x="2192" y="1169"/>
                  </a:lnTo>
                  <a:lnTo>
                    <a:pt x="2192" y="1121"/>
                  </a:lnTo>
                  <a:lnTo>
                    <a:pt x="2265" y="999"/>
                  </a:lnTo>
                  <a:lnTo>
                    <a:pt x="2387" y="828"/>
                  </a:lnTo>
                  <a:lnTo>
                    <a:pt x="2582" y="634"/>
                  </a:lnTo>
                  <a:lnTo>
                    <a:pt x="2582" y="634"/>
                  </a:lnTo>
                  <a:lnTo>
                    <a:pt x="2679" y="536"/>
                  </a:lnTo>
                  <a:lnTo>
                    <a:pt x="2826" y="439"/>
                  </a:lnTo>
                  <a:lnTo>
                    <a:pt x="2972" y="366"/>
                  </a:lnTo>
                  <a:lnTo>
                    <a:pt x="3142" y="293"/>
                  </a:lnTo>
                  <a:lnTo>
                    <a:pt x="3483" y="195"/>
                  </a:lnTo>
                  <a:lnTo>
                    <a:pt x="3654" y="171"/>
                  </a:lnTo>
                  <a:lnTo>
                    <a:pt x="3800" y="146"/>
                  </a:lnTo>
                  <a:lnTo>
                    <a:pt x="3800" y="146"/>
                  </a:lnTo>
                  <a:lnTo>
                    <a:pt x="4116" y="171"/>
                  </a:lnTo>
                  <a:lnTo>
                    <a:pt x="4360" y="171"/>
                  </a:lnTo>
                  <a:lnTo>
                    <a:pt x="4555" y="220"/>
                  </a:lnTo>
                  <a:lnTo>
                    <a:pt x="4652" y="244"/>
                  </a:lnTo>
                  <a:lnTo>
                    <a:pt x="4652" y="244"/>
                  </a:lnTo>
                  <a:lnTo>
                    <a:pt x="4701" y="268"/>
                  </a:lnTo>
                  <a:lnTo>
                    <a:pt x="4750" y="293"/>
                  </a:lnTo>
                  <a:lnTo>
                    <a:pt x="4798" y="268"/>
                  </a:lnTo>
                  <a:lnTo>
                    <a:pt x="4847" y="244"/>
                  </a:lnTo>
                  <a:lnTo>
                    <a:pt x="4847" y="244"/>
                  </a:lnTo>
                  <a:lnTo>
                    <a:pt x="5018" y="195"/>
                  </a:lnTo>
                  <a:lnTo>
                    <a:pt x="5407" y="122"/>
                  </a:lnTo>
                  <a:lnTo>
                    <a:pt x="5821" y="25"/>
                  </a:lnTo>
                  <a:lnTo>
                    <a:pt x="6138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6" name="Google Shape;686;p40"/>
          <p:cNvGrpSpPr/>
          <p:nvPr/>
        </p:nvGrpSpPr>
        <p:grpSpPr>
          <a:xfrm>
            <a:off x="4942092" y="2997347"/>
            <a:ext cx="291276" cy="291294"/>
            <a:chOff x="6643075" y="3664250"/>
            <a:chExt cx="407950" cy="407975"/>
          </a:xfrm>
        </p:grpSpPr>
        <p:sp>
          <p:nvSpPr>
            <p:cNvPr id="687" name="Google Shape;687;p40"/>
            <p:cNvSpPr/>
            <p:nvPr/>
          </p:nvSpPr>
          <p:spPr>
            <a:xfrm>
              <a:off x="6794075" y="3815250"/>
              <a:ext cx="211300" cy="211300"/>
            </a:xfrm>
            <a:custGeom>
              <a:rect b="b" l="l" r="r" t="t"/>
              <a:pathLst>
                <a:path extrusionOk="0" fill="none" h="8452" w="8452">
                  <a:moveTo>
                    <a:pt x="0" y="8135"/>
                  </a:moveTo>
                  <a:lnTo>
                    <a:pt x="0" y="8135"/>
                  </a:lnTo>
                  <a:lnTo>
                    <a:pt x="438" y="8257"/>
                  </a:lnTo>
                  <a:lnTo>
                    <a:pt x="852" y="8354"/>
                  </a:lnTo>
                  <a:lnTo>
                    <a:pt x="1291" y="8403"/>
                  </a:lnTo>
                  <a:lnTo>
                    <a:pt x="1729" y="8452"/>
                  </a:lnTo>
                  <a:lnTo>
                    <a:pt x="2168" y="8452"/>
                  </a:lnTo>
                  <a:lnTo>
                    <a:pt x="2606" y="8427"/>
                  </a:lnTo>
                  <a:lnTo>
                    <a:pt x="3020" y="8378"/>
                  </a:lnTo>
                  <a:lnTo>
                    <a:pt x="3458" y="8281"/>
                  </a:lnTo>
                  <a:lnTo>
                    <a:pt x="3872" y="8184"/>
                  </a:lnTo>
                  <a:lnTo>
                    <a:pt x="4311" y="8037"/>
                  </a:lnTo>
                  <a:lnTo>
                    <a:pt x="4701" y="7867"/>
                  </a:lnTo>
                  <a:lnTo>
                    <a:pt x="5115" y="7672"/>
                  </a:lnTo>
                  <a:lnTo>
                    <a:pt x="5504" y="7429"/>
                  </a:lnTo>
                  <a:lnTo>
                    <a:pt x="5870" y="7185"/>
                  </a:lnTo>
                  <a:lnTo>
                    <a:pt x="6235" y="6893"/>
                  </a:lnTo>
                  <a:lnTo>
                    <a:pt x="6576" y="6576"/>
                  </a:lnTo>
                  <a:lnTo>
                    <a:pt x="6576" y="6576"/>
                  </a:lnTo>
                  <a:lnTo>
                    <a:pt x="6892" y="6235"/>
                  </a:lnTo>
                  <a:lnTo>
                    <a:pt x="7185" y="5870"/>
                  </a:lnTo>
                  <a:lnTo>
                    <a:pt x="7428" y="5505"/>
                  </a:lnTo>
                  <a:lnTo>
                    <a:pt x="7672" y="5115"/>
                  </a:lnTo>
                  <a:lnTo>
                    <a:pt x="7867" y="4701"/>
                  </a:lnTo>
                  <a:lnTo>
                    <a:pt x="8037" y="4311"/>
                  </a:lnTo>
                  <a:lnTo>
                    <a:pt x="8183" y="3873"/>
                  </a:lnTo>
                  <a:lnTo>
                    <a:pt x="8281" y="3459"/>
                  </a:lnTo>
                  <a:lnTo>
                    <a:pt x="8378" y="3020"/>
                  </a:lnTo>
                  <a:lnTo>
                    <a:pt x="8427" y="2606"/>
                  </a:lnTo>
                  <a:lnTo>
                    <a:pt x="8451" y="2168"/>
                  </a:lnTo>
                  <a:lnTo>
                    <a:pt x="8451" y="1730"/>
                  </a:lnTo>
                  <a:lnTo>
                    <a:pt x="8402" y="1291"/>
                  </a:lnTo>
                  <a:lnTo>
                    <a:pt x="8354" y="853"/>
                  </a:lnTo>
                  <a:lnTo>
                    <a:pt x="8256" y="439"/>
                  </a:lnTo>
                  <a:lnTo>
                    <a:pt x="8135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88" name="Google Shape;688;p40"/>
            <p:cNvSpPr/>
            <p:nvPr/>
          </p:nvSpPr>
          <p:spPr>
            <a:xfrm>
              <a:off x="6643075" y="3664250"/>
              <a:ext cx="407950" cy="407975"/>
            </a:xfrm>
            <a:custGeom>
              <a:rect b="b" l="l" r="r" t="t"/>
              <a:pathLst>
                <a:path extrusionOk="0" fill="none" h="16319" w="16318">
                  <a:moveTo>
                    <a:pt x="16074" y="244"/>
                  </a:moveTo>
                  <a:lnTo>
                    <a:pt x="16074" y="244"/>
                  </a:lnTo>
                  <a:lnTo>
                    <a:pt x="15928" y="122"/>
                  </a:lnTo>
                  <a:lnTo>
                    <a:pt x="15758" y="49"/>
                  </a:lnTo>
                  <a:lnTo>
                    <a:pt x="15538" y="0"/>
                  </a:lnTo>
                  <a:lnTo>
                    <a:pt x="15319" y="0"/>
                  </a:lnTo>
                  <a:lnTo>
                    <a:pt x="15051" y="25"/>
                  </a:lnTo>
                  <a:lnTo>
                    <a:pt x="14759" y="73"/>
                  </a:lnTo>
                  <a:lnTo>
                    <a:pt x="14442" y="171"/>
                  </a:lnTo>
                  <a:lnTo>
                    <a:pt x="14102" y="293"/>
                  </a:lnTo>
                  <a:lnTo>
                    <a:pt x="13736" y="439"/>
                  </a:lnTo>
                  <a:lnTo>
                    <a:pt x="13347" y="609"/>
                  </a:lnTo>
                  <a:lnTo>
                    <a:pt x="12957" y="828"/>
                  </a:lnTo>
                  <a:lnTo>
                    <a:pt x="12543" y="1048"/>
                  </a:lnTo>
                  <a:lnTo>
                    <a:pt x="11666" y="1608"/>
                  </a:lnTo>
                  <a:lnTo>
                    <a:pt x="10716" y="2265"/>
                  </a:lnTo>
                  <a:lnTo>
                    <a:pt x="10716" y="2265"/>
                  </a:lnTo>
                  <a:lnTo>
                    <a:pt x="10278" y="2095"/>
                  </a:lnTo>
                  <a:lnTo>
                    <a:pt x="9815" y="1949"/>
                  </a:lnTo>
                  <a:lnTo>
                    <a:pt x="9352" y="1851"/>
                  </a:lnTo>
                  <a:lnTo>
                    <a:pt x="8890" y="1778"/>
                  </a:lnTo>
                  <a:lnTo>
                    <a:pt x="8427" y="1730"/>
                  </a:lnTo>
                  <a:lnTo>
                    <a:pt x="7940" y="1730"/>
                  </a:lnTo>
                  <a:lnTo>
                    <a:pt x="7477" y="1778"/>
                  </a:lnTo>
                  <a:lnTo>
                    <a:pt x="7014" y="1827"/>
                  </a:lnTo>
                  <a:lnTo>
                    <a:pt x="6551" y="1924"/>
                  </a:lnTo>
                  <a:lnTo>
                    <a:pt x="6089" y="2070"/>
                  </a:lnTo>
                  <a:lnTo>
                    <a:pt x="5650" y="2241"/>
                  </a:lnTo>
                  <a:lnTo>
                    <a:pt x="5212" y="2436"/>
                  </a:lnTo>
                  <a:lnTo>
                    <a:pt x="4774" y="2679"/>
                  </a:lnTo>
                  <a:lnTo>
                    <a:pt x="4384" y="2972"/>
                  </a:lnTo>
                  <a:lnTo>
                    <a:pt x="3994" y="3264"/>
                  </a:lnTo>
                  <a:lnTo>
                    <a:pt x="3605" y="3605"/>
                  </a:lnTo>
                  <a:lnTo>
                    <a:pt x="3605" y="3605"/>
                  </a:lnTo>
                  <a:lnTo>
                    <a:pt x="3264" y="3995"/>
                  </a:lnTo>
                  <a:lnTo>
                    <a:pt x="2971" y="4384"/>
                  </a:lnTo>
                  <a:lnTo>
                    <a:pt x="2679" y="4774"/>
                  </a:lnTo>
                  <a:lnTo>
                    <a:pt x="2436" y="5212"/>
                  </a:lnTo>
                  <a:lnTo>
                    <a:pt x="2241" y="5651"/>
                  </a:lnTo>
                  <a:lnTo>
                    <a:pt x="2070" y="6089"/>
                  </a:lnTo>
                  <a:lnTo>
                    <a:pt x="1924" y="6552"/>
                  </a:lnTo>
                  <a:lnTo>
                    <a:pt x="1827" y="7015"/>
                  </a:lnTo>
                  <a:lnTo>
                    <a:pt x="1778" y="7477"/>
                  </a:lnTo>
                  <a:lnTo>
                    <a:pt x="1729" y="7940"/>
                  </a:lnTo>
                  <a:lnTo>
                    <a:pt x="1729" y="8427"/>
                  </a:lnTo>
                  <a:lnTo>
                    <a:pt x="1778" y="8890"/>
                  </a:lnTo>
                  <a:lnTo>
                    <a:pt x="1851" y="9353"/>
                  </a:lnTo>
                  <a:lnTo>
                    <a:pt x="1948" y="9815"/>
                  </a:lnTo>
                  <a:lnTo>
                    <a:pt x="2095" y="10278"/>
                  </a:lnTo>
                  <a:lnTo>
                    <a:pt x="2265" y="10716"/>
                  </a:lnTo>
                  <a:lnTo>
                    <a:pt x="2265" y="10716"/>
                  </a:lnTo>
                  <a:lnTo>
                    <a:pt x="1607" y="11666"/>
                  </a:lnTo>
                  <a:lnTo>
                    <a:pt x="1047" y="12543"/>
                  </a:lnTo>
                  <a:lnTo>
                    <a:pt x="828" y="12957"/>
                  </a:lnTo>
                  <a:lnTo>
                    <a:pt x="609" y="13347"/>
                  </a:lnTo>
                  <a:lnTo>
                    <a:pt x="438" y="13737"/>
                  </a:lnTo>
                  <a:lnTo>
                    <a:pt x="292" y="14102"/>
                  </a:lnTo>
                  <a:lnTo>
                    <a:pt x="170" y="14443"/>
                  </a:lnTo>
                  <a:lnTo>
                    <a:pt x="73" y="14759"/>
                  </a:lnTo>
                  <a:lnTo>
                    <a:pt x="24" y="15052"/>
                  </a:lnTo>
                  <a:lnTo>
                    <a:pt x="0" y="15320"/>
                  </a:lnTo>
                  <a:lnTo>
                    <a:pt x="0" y="15539"/>
                  </a:lnTo>
                  <a:lnTo>
                    <a:pt x="49" y="15758"/>
                  </a:lnTo>
                  <a:lnTo>
                    <a:pt x="122" y="15928"/>
                  </a:lnTo>
                  <a:lnTo>
                    <a:pt x="244" y="16075"/>
                  </a:lnTo>
                  <a:lnTo>
                    <a:pt x="244" y="16075"/>
                  </a:lnTo>
                  <a:lnTo>
                    <a:pt x="341" y="16172"/>
                  </a:lnTo>
                  <a:lnTo>
                    <a:pt x="487" y="16245"/>
                  </a:lnTo>
                  <a:lnTo>
                    <a:pt x="633" y="16294"/>
                  </a:lnTo>
                  <a:lnTo>
                    <a:pt x="804" y="16318"/>
                  </a:lnTo>
                  <a:lnTo>
                    <a:pt x="974" y="16318"/>
                  </a:lnTo>
                  <a:lnTo>
                    <a:pt x="1169" y="16318"/>
                  </a:lnTo>
                  <a:lnTo>
                    <a:pt x="1388" y="16269"/>
                  </a:lnTo>
                  <a:lnTo>
                    <a:pt x="1632" y="16221"/>
                  </a:lnTo>
                  <a:lnTo>
                    <a:pt x="2143" y="16075"/>
                  </a:lnTo>
                  <a:lnTo>
                    <a:pt x="2703" y="15831"/>
                  </a:lnTo>
                  <a:lnTo>
                    <a:pt x="3312" y="15539"/>
                  </a:lnTo>
                  <a:lnTo>
                    <a:pt x="3946" y="15149"/>
                  </a:lnTo>
                  <a:lnTo>
                    <a:pt x="4652" y="14711"/>
                  </a:lnTo>
                  <a:lnTo>
                    <a:pt x="5358" y="14224"/>
                  </a:lnTo>
                  <a:lnTo>
                    <a:pt x="6113" y="13663"/>
                  </a:lnTo>
                  <a:lnTo>
                    <a:pt x="6892" y="13055"/>
                  </a:lnTo>
                  <a:lnTo>
                    <a:pt x="7696" y="12397"/>
                  </a:lnTo>
                  <a:lnTo>
                    <a:pt x="8500" y="11691"/>
                  </a:lnTo>
                  <a:lnTo>
                    <a:pt x="9304" y="10936"/>
                  </a:lnTo>
                  <a:lnTo>
                    <a:pt x="10132" y="10132"/>
                  </a:lnTo>
                  <a:lnTo>
                    <a:pt x="10132" y="10132"/>
                  </a:lnTo>
                  <a:lnTo>
                    <a:pt x="10935" y="9304"/>
                  </a:lnTo>
                  <a:lnTo>
                    <a:pt x="11690" y="8500"/>
                  </a:lnTo>
                  <a:lnTo>
                    <a:pt x="12397" y="7696"/>
                  </a:lnTo>
                  <a:lnTo>
                    <a:pt x="13054" y="6893"/>
                  </a:lnTo>
                  <a:lnTo>
                    <a:pt x="13663" y="6113"/>
                  </a:lnTo>
                  <a:lnTo>
                    <a:pt x="14223" y="5358"/>
                  </a:lnTo>
                  <a:lnTo>
                    <a:pt x="14710" y="4652"/>
                  </a:lnTo>
                  <a:lnTo>
                    <a:pt x="15149" y="3946"/>
                  </a:lnTo>
                  <a:lnTo>
                    <a:pt x="15538" y="3313"/>
                  </a:lnTo>
                  <a:lnTo>
                    <a:pt x="15831" y="2704"/>
                  </a:lnTo>
                  <a:lnTo>
                    <a:pt x="16074" y="2144"/>
                  </a:lnTo>
                  <a:lnTo>
                    <a:pt x="16220" y="1632"/>
                  </a:lnTo>
                  <a:lnTo>
                    <a:pt x="16269" y="1389"/>
                  </a:lnTo>
                  <a:lnTo>
                    <a:pt x="16318" y="1169"/>
                  </a:lnTo>
                  <a:lnTo>
                    <a:pt x="16318" y="975"/>
                  </a:lnTo>
                  <a:lnTo>
                    <a:pt x="16318" y="804"/>
                  </a:lnTo>
                  <a:lnTo>
                    <a:pt x="16293" y="634"/>
                  </a:lnTo>
                  <a:lnTo>
                    <a:pt x="16245" y="487"/>
                  </a:lnTo>
                  <a:lnTo>
                    <a:pt x="16172" y="341"/>
                  </a:lnTo>
                  <a:lnTo>
                    <a:pt x="16074" y="244"/>
                  </a:lnTo>
                  <a:lnTo>
                    <a:pt x="16074" y="244"/>
                  </a:lnTo>
                  <a:close/>
                  <a:moveTo>
                    <a:pt x="1827" y="13810"/>
                  </a:moveTo>
                  <a:lnTo>
                    <a:pt x="1827" y="13810"/>
                  </a:lnTo>
                  <a:lnTo>
                    <a:pt x="1754" y="13737"/>
                  </a:lnTo>
                  <a:lnTo>
                    <a:pt x="1729" y="13639"/>
                  </a:lnTo>
                  <a:lnTo>
                    <a:pt x="1681" y="13542"/>
                  </a:lnTo>
                  <a:lnTo>
                    <a:pt x="1681" y="13444"/>
                  </a:lnTo>
                  <a:lnTo>
                    <a:pt x="1681" y="13176"/>
                  </a:lnTo>
                  <a:lnTo>
                    <a:pt x="1754" y="12884"/>
                  </a:lnTo>
                  <a:lnTo>
                    <a:pt x="1875" y="12519"/>
                  </a:lnTo>
                  <a:lnTo>
                    <a:pt x="2046" y="12153"/>
                  </a:lnTo>
                  <a:lnTo>
                    <a:pt x="2265" y="11715"/>
                  </a:lnTo>
                  <a:lnTo>
                    <a:pt x="2533" y="11277"/>
                  </a:lnTo>
                  <a:lnTo>
                    <a:pt x="2533" y="11277"/>
                  </a:lnTo>
                  <a:lnTo>
                    <a:pt x="2752" y="11642"/>
                  </a:lnTo>
                  <a:lnTo>
                    <a:pt x="3020" y="12007"/>
                  </a:lnTo>
                  <a:lnTo>
                    <a:pt x="3288" y="12373"/>
                  </a:lnTo>
                  <a:lnTo>
                    <a:pt x="3605" y="12714"/>
                  </a:lnTo>
                  <a:lnTo>
                    <a:pt x="3605" y="12714"/>
                  </a:lnTo>
                  <a:lnTo>
                    <a:pt x="3897" y="12957"/>
                  </a:lnTo>
                  <a:lnTo>
                    <a:pt x="4165" y="13201"/>
                  </a:lnTo>
                  <a:lnTo>
                    <a:pt x="4165" y="13201"/>
                  </a:lnTo>
                  <a:lnTo>
                    <a:pt x="3751" y="13444"/>
                  </a:lnTo>
                  <a:lnTo>
                    <a:pt x="3361" y="13639"/>
                  </a:lnTo>
                  <a:lnTo>
                    <a:pt x="3020" y="13785"/>
                  </a:lnTo>
                  <a:lnTo>
                    <a:pt x="2679" y="13883"/>
                  </a:lnTo>
                  <a:lnTo>
                    <a:pt x="2411" y="13956"/>
                  </a:lnTo>
                  <a:lnTo>
                    <a:pt x="2168" y="13956"/>
                  </a:lnTo>
                  <a:lnTo>
                    <a:pt x="2070" y="13931"/>
                  </a:lnTo>
                  <a:lnTo>
                    <a:pt x="1973" y="13907"/>
                  </a:lnTo>
                  <a:lnTo>
                    <a:pt x="1900" y="13858"/>
                  </a:lnTo>
                  <a:lnTo>
                    <a:pt x="1827" y="13810"/>
                  </a:lnTo>
                  <a:lnTo>
                    <a:pt x="1827" y="13810"/>
                  </a:lnTo>
                  <a:close/>
                  <a:moveTo>
                    <a:pt x="8159" y="4482"/>
                  </a:moveTo>
                  <a:lnTo>
                    <a:pt x="8159" y="4482"/>
                  </a:lnTo>
                  <a:lnTo>
                    <a:pt x="8037" y="4482"/>
                  </a:lnTo>
                  <a:lnTo>
                    <a:pt x="7940" y="4433"/>
                  </a:lnTo>
                  <a:lnTo>
                    <a:pt x="7842" y="4384"/>
                  </a:lnTo>
                  <a:lnTo>
                    <a:pt x="7745" y="4311"/>
                  </a:lnTo>
                  <a:lnTo>
                    <a:pt x="7672" y="4238"/>
                  </a:lnTo>
                  <a:lnTo>
                    <a:pt x="7623" y="4141"/>
                  </a:lnTo>
                  <a:lnTo>
                    <a:pt x="7574" y="4019"/>
                  </a:lnTo>
                  <a:lnTo>
                    <a:pt x="7574" y="3897"/>
                  </a:lnTo>
                  <a:lnTo>
                    <a:pt x="7574" y="3897"/>
                  </a:lnTo>
                  <a:lnTo>
                    <a:pt x="7574" y="3775"/>
                  </a:lnTo>
                  <a:lnTo>
                    <a:pt x="7623" y="3678"/>
                  </a:lnTo>
                  <a:lnTo>
                    <a:pt x="7672" y="3580"/>
                  </a:lnTo>
                  <a:lnTo>
                    <a:pt x="7745" y="3483"/>
                  </a:lnTo>
                  <a:lnTo>
                    <a:pt x="7842" y="3410"/>
                  </a:lnTo>
                  <a:lnTo>
                    <a:pt x="7940" y="3361"/>
                  </a:lnTo>
                  <a:lnTo>
                    <a:pt x="8037" y="3337"/>
                  </a:lnTo>
                  <a:lnTo>
                    <a:pt x="8159" y="3313"/>
                  </a:lnTo>
                  <a:lnTo>
                    <a:pt x="8159" y="3313"/>
                  </a:lnTo>
                  <a:lnTo>
                    <a:pt x="8281" y="3337"/>
                  </a:lnTo>
                  <a:lnTo>
                    <a:pt x="8378" y="3361"/>
                  </a:lnTo>
                  <a:lnTo>
                    <a:pt x="8476" y="3410"/>
                  </a:lnTo>
                  <a:lnTo>
                    <a:pt x="8573" y="3483"/>
                  </a:lnTo>
                  <a:lnTo>
                    <a:pt x="8646" y="3580"/>
                  </a:lnTo>
                  <a:lnTo>
                    <a:pt x="8695" y="3678"/>
                  </a:lnTo>
                  <a:lnTo>
                    <a:pt x="8743" y="3775"/>
                  </a:lnTo>
                  <a:lnTo>
                    <a:pt x="8743" y="3897"/>
                  </a:lnTo>
                  <a:lnTo>
                    <a:pt x="8743" y="3897"/>
                  </a:lnTo>
                  <a:lnTo>
                    <a:pt x="8743" y="4019"/>
                  </a:lnTo>
                  <a:lnTo>
                    <a:pt x="8695" y="4141"/>
                  </a:lnTo>
                  <a:lnTo>
                    <a:pt x="8646" y="4238"/>
                  </a:lnTo>
                  <a:lnTo>
                    <a:pt x="8573" y="4311"/>
                  </a:lnTo>
                  <a:lnTo>
                    <a:pt x="8476" y="4384"/>
                  </a:lnTo>
                  <a:lnTo>
                    <a:pt x="8378" y="4433"/>
                  </a:lnTo>
                  <a:lnTo>
                    <a:pt x="8281" y="4482"/>
                  </a:lnTo>
                  <a:lnTo>
                    <a:pt x="8159" y="4482"/>
                  </a:lnTo>
                  <a:lnTo>
                    <a:pt x="8159" y="4482"/>
                  </a:lnTo>
                  <a:close/>
                  <a:moveTo>
                    <a:pt x="9133" y="5943"/>
                  </a:moveTo>
                  <a:lnTo>
                    <a:pt x="9133" y="5943"/>
                  </a:lnTo>
                  <a:lnTo>
                    <a:pt x="9036" y="5943"/>
                  </a:lnTo>
                  <a:lnTo>
                    <a:pt x="8963" y="5919"/>
                  </a:lnTo>
                  <a:lnTo>
                    <a:pt x="8841" y="5846"/>
                  </a:lnTo>
                  <a:lnTo>
                    <a:pt x="8768" y="5724"/>
                  </a:lnTo>
                  <a:lnTo>
                    <a:pt x="8743" y="5651"/>
                  </a:lnTo>
                  <a:lnTo>
                    <a:pt x="8743" y="5553"/>
                  </a:lnTo>
                  <a:lnTo>
                    <a:pt x="8743" y="5553"/>
                  </a:lnTo>
                  <a:lnTo>
                    <a:pt x="8743" y="5480"/>
                  </a:lnTo>
                  <a:lnTo>
                    <a:pt x="8768" y="5407"/>
                  </a:lnTo>
                  <a:lnTo>
                    <a:pt x="8841" y="5285"/>
                  </a:lnTo>
                  <a:lnTo>
                    <a:pt x="8963" y="5212"/>
                  </a:lnTo>
                  <a:lnTo>
                    <a:pt x="9036" y="5188"/>
                  </a:lnTo>
                  <a:lnTo>
                    <a:pt x="9133" y="5164"/>
                  </a:lnTo>
                  <a:lnTo>
                    <a:pt x="9133" y="5164"/>
                  </a:lnTo>
                  <a:lnTo>
                    <a:pt x="9206" y="5188"/>
                  </a:lnTo>
                  <a:lnTo>
                    <a:pt x="9279" y="5212"/>
                  </a:lnTo>
                  <a:lnTo>
                    <a:pt x="9401" y="5285"/>
                  </a:lnTo>
                  <a:lnTo>
                    <a:pt x="9474" y="5407"/>
                  </a:lnTo>
                  <a:lnTo>
                    <a:pt x="9498" y="5480"/>
                  </a:lnTo>
                  <a:lnTo>
                    <a:pt x="9523" y="5553"/>
                  </a:lnTo>
                  <a:lnTo>
                    <a:pt x="9523" y="5553"/>
                  </a:lnTo>
                  <a:lnTo>
                    <a:pt x="9498" y="5651"/>
                  </a:lnTo>
                  <a:lnTo>
                    <a:pt x="9474" y="5724"/>
                  </a:lnTo>
                  <a:lnTo>
                    <a:pt x="9401" y="5846"/>
                  </a:lnTo>
                  <a:lnTo>
                    <a:pt x="9279" y="5919"/>
                  </a:lnTo>
                  <a:lnTo>
                    <a:pt x="9206" y="5943"/>
                  </a:lnTo>
                  <a:lnTo>
                    <a:pt x="9133" y="5943"/>
                  </a:lnTo>
                  <a:lnTo>
                    <a:pt x="9133" y="5943"/>
                  </a:lnTo>
                  <a:close/>
                  <a:moveTo>
                    <a:pt x="9986" y="4409"/>
                  </a:moveTo>
                  <a:lnTo>
                    <a:pt x="9986" y="4409"/>
                  </a:lnTo>
                  <a:lnTo>
                    <a:pt x="9888" y="4409"/>
                  </a:lnTo>
                  <a:lnTo>
                    <a:pt x="9815" y="4384"/>
                  </a:lnTo>
                  <a:lnTo>
                    <a:pt x="9693" y="4287"/>
                  </a:lnTo>
                  <a:lnTo>
                    <a:pt x="9620" y="4165"/>
                  </a:lnTo>
                  <a:lnTo>
                    <a:pt x="9596" y="4092"/>
                  </a:lnTo>
                  <a:lnTo>
                    <a:pt x="9596" y="4019"/>
                  </a:lnTo>
                  <a:lnTo>
                    <a:pt x="9596" y="4019"/>
                  </a:lnTo>
                  <a:lnTo>
                    <a:pt x="9596" y="3946"/>
                  </a:lnTo>
                  <a:lnTo>
                    <a:pt x="9620" y="3873"/>
                  </a:lnTo>
                  <a:lnTo>
                    <a:pt x="9693" y="3751"/>
                  </a:lnTo>
                  <a:lnTo>
                    <a:pt x="9815" y="3654"/>
                  </a:lnTo>
                  <a:lnTo>
                    <a:pt x="9888" y="3629"/>
                  </a:lnTo>
                  <a:lnTo>
                    <a:pt x="9986" y="3629"/>
                  </a:lnTo>
                  <a:lnTo>
                    <a:pt x="9986" y="3629"/>
                  </a:lnTo>
                  <a:lnTo>
                    <a:pt x="10059" y="3629"/>
                  </a:lnTo>
                  <a:lnTo>
                    <a:pt x="10132" y="3654"/>
                  </a:lnTo>
                  <a:lnTo>
                    <a:pt x="10253" y="3751"/>
                  </a:lnTo>
                  <a:lnTo>
                    <a:pt x="10327" y="3873"/>
                  </a:lnTo>
                  <a:lnTo>
                    <a:pt x="10351" y="3946"/>
                  </a:lnTo>
                  <a:lnTo>
                    <a:pt x="10375" y="4019"/>
                  </a:lnTo>
                  <a:lnTo>
                    <a:pt x="10375" y="4019"/>
                  </a:lnTo>
                  <a:lnTo>
                    <a:pt x="10351" y="4092"/>
                  </a:lnTo>
                  <a:lnTo>
                    <a:pt x="10327" y="4165"/>
                  </a:lnTo>
                  <a:lnTo>
                    <a:pt x="10253" y="4287"/>
                  </a:lnTo>
                  <a:lnTo>
                    <a:pt x="10132" y="4384"/>
                  </a:lnTo>
                  <a:lnTo>
                    <a:pt x="10059" y="4409"/>
                  </a:lnTo>
                  <a:lnTo>
                    <a:pt x="9986" y="4409"/>
                  </a:lnTo>
                  <a:lnTo>
                    <a:pt x="9986" y="4409"/>
                  </a:lnTo>
                  <a:close/>
                  <a:moveTo>
                    <a:pt x="13200" y="4165"/>
                  </a:moveTo>
                  <a:lnTo>
                    <a:pt x="13200" y="4165"/>
                  </a:lnTo>
                  <a:lnTo>
                    <a:pt x="12957" y="3897"/>
                  </a:lnTo>
                  <a:lnTo>
                    <a:pt x="12713" y="3605"/>
                  </a:lnTo>
                  <a:lnTo>
                    <a:pt x="12713" y="3605"/>
                  </a:lnTo>
                  <a:lnTo>
                    <a:pt x="12372" y="3288"/>
                  </a:lnTo>
                  <a:lnTo>
                    <a:pt x="12007" y="3020"/>
                  </a:lnTo>
                  <a:lnTo>
                    <a:pt x="11642" y="2752"/>
                  </a:lnTo>
                  <a:lnTo>
                    <a:pt x="11276" y="2533"/>
                  </a:lnTo>
                  <a:lnTo>
                    <a:pt x="11276" y="2533"/>
                  </a:lnTo>
                  <a:lnTo>
                    <a:pt x="11715" y="2265"/>
                  </a:lnTo>
                  <a:lnTo>
                    <a:pt x="12153" y="2046"/>
                  </a:lnTo>
                  <a:lnTo>
                    <a:pt x="12518" y="1876"/>
                  </a:lnTo>
                  <a:lnTo>
                    <a:pt x="12884" y="1754"/>
                  </a:lnTo>
                  <a:lnTo>
                    <a:pt x="13176" y="1681"/>
                  </a:lnTo>
                  <a:lnTo>
                    <a:pt x="13444" y="1681"/>
                  </a:lnTo>
                  <a:lnTo>
                    <a:pt x="13541" y="1681"/>
                  </a:lnTo>
                  <a:lnTo>
                    <a:pt x="13639" y="1730"/>
                  </a:lnTo>
                  <a:lnTo>
                    <a:pt x="13736" y="1754"/>
                  </a:lnTo>
                  <a:lnTo>
                    <a:pt x="13809" y="1827"/>
                  </a:lnTo>
                  <a:lnTo>
                    <a:pt x="13809" y="1827"/>
                  </a:lnTo>
                  <a:lnTo>
                    <a:pt x="13858" y="1900"/>
                  </a:lnTo>
                  <a:lnTo>
                    <a:pt x="13907" y="1973"/>
                  </a:lnTo>
                  <a:lnTo>
                    <a:pt x="13931" y="2070"/>
                  </a:lnTo>
                  <a:lnTo>
                    <a:pt x="13955" y="2168"/>
                  </a:lnTo>
                  <a:lnTo>
                    <a:pt x="13955" y="2411"/>
                  </a:lnTo>
                  <a:lnTo>
                    <a:pt x="13882" y="2679"/>
                  </a:lnTo>
                  <a:lnTo>
                    <a:pt x="13785" y="3020"/>
                  </a:lnTo>
                  <a:lnTo>
                    <a:pt x="13639" y="3361"/>
                  </a:lnTo>
                  <a:lnTo>
                    <a:pt x="13444" y="3751"/>
                  </a:lnTo>
                  <a:lnTo>
                    <a:pt x="13200" y="4165"/>
                  </a:lnTo>
                  <a:lnTo>
                    <a:pt x="13200" y="4165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689" name="Google Shape;689;p40"/>
          <p:cNvGrpSpPr/>
          <p:nvPr/>
        </p:nvGrpSpPr>
        <p:grpSpPr>
          <a:xfrm>
            <a:off x="610379" y="3465124"/>
            <a:ext cx="315642" cy="315624"/>
            <a:chOff x="576250" y="4319400"/>
            <a:chExt cx="442075" cy="442050"/>
          </a:xfrm>
        </p:grpSpPr>
        <p:sp>
          <p:nvSpPr>
            <p:cNvPr id="690" name="Google Shape;690;p40"/>
            <p:cNvSpPr/>
            <p:nvPr/>
          </p:nvSpPr>
          <p:spPr>
            <a:xfrm>
              <a:off x="576250" y="4319400"/>
              <a:ext cx="442075" cy="442050"/>
            </a:xfrm>
            <a:custGeom>
              <a:rect b="b" l="l" r="r" t="t"/>
              <a:pathLst>
                <a:path extrusionOk="0" fill="none" h="17682" w="17683">
                  <a:moveTo>
                    <a:pt x="11472" y="17292"/>
                  </a:moveTo>
                  <a:lnTo>
                    <a:pt x="11472" y="12153"/>
                  </a:lnTo>
                  <a:lnTo>
                    <a:pt x="16416" y="7209"/>
                  </a:lnTo>
                  <a:lnTo>
                    <a:pt x="16416" y="7209"/>
                  </a:lnTo>
                  <a:lnTo>
                    <a:pt x="16562" y="7063"/>
                  </a:lnTo>
                  <a:lnTo>
                    <a:pt x="16684" y="6868"/>
                  </a:lnTo>
                  <a:lnTo>
                    <a:pt x="16830" y="6674"/>
                  </a:lnTo>
                  <a:lnTo>
                    <a:pt x="16927" y="6479"/>
                  </a:lnTo>
                  <a:lnTo>
                    <a:pt x="17146" y="6040"/>
                  </a:lnTo>
                  <a:lnTo>
                    <a:pt x="17317" y="5553"/>
                  </a:lnTo>
                  <a:lnTo>
                    <a:pt x="17439" y="5042"/>
                  </a:lnTo>
                  <a:lnTo>
                    <a:pt x="17560" y="4506"/>
                  </a:lnTo>
                  <a:lnTo>
                    <a:pt x="17633" y="3970"/>
                  </a:lnTo>
                  <a:lnTo>
                    <a:pt x="17658" y="3434"/>
                  </a:lnTo>
                  <a:lnTo>
                    <a:pt x="17682" y="2898"/>
                  </a:lnTo>
                  <a:lnTo>
                    <a:pt x="17682" y="2411"/>
                  </a:lnTo>
                  <a:lnTo>
                    <a:pt x="17658" y="1949"/>
                  </a:lnTo>
                  <a:lnTo>
                    <a:pt x="17609" y="1510"/>
                  </a:lnTo>
                  <a:lnTo>
                    <a:pt x="17536" y="1145"/>
                  </a:lnTo>
                  <a:lnTo>
                    <a:pt x="17463" y="828"/>
                  </a:lnTo>
                  <a:lnTo>
                    <a:pt x="17366" y="585"/>
                  </a:lnTo>
                  <a:lnTo>
                    <a:pt x="17292" y="487"/>
                  </a:lnTo>
                  <a:lnTo>
                    <a:pt x="17244" y="439"/>
                  </a:lnTo>
                  <a:lnTo>
                    <a:pt x="17244" y="439"/>
                  </a:lnTo>
                  <a:lnTo>
                    <a:pt x="17195" y="390"/>
                  </a:lnTo>
                  <a:lnTo>
                    <a:pt x="17098" y="317"/>
                  </a:lnTo>
                  <a:lnTo>
                    <a:pt x="16854" y="219"/>
                  </a:lnTo>
                  <a:lnTo>
                    <a:pt x="16537" y="146"/>
                  </a:lnTo>
                  <a:lnTo>
                    <a:pt x="16172" y="73"/>
                  </a:lnTo>
                  <a:lnTo>
                    <a:pt x="15734" y="25"/>
                  </a:lnTo>
                  <a:lnTo>
                    <a:pt x="15271" y="0"/>
                  </a:lnTo>
                  <a:lnTo>
                    <a:pt x="14784" y="0"/>
                  </a:lnTo>
                  <a:lnTo>
                    <a:pt x="14248" y="25"/>
                  </a:lnTo>
                  <a:lnTo>
                    <a:pt x="13712" y="49"/>
                  </a:lnTo>
                  <a:lnTo>
                    <a:pt x="13176" y="122"/>
                  </a:lnTo>
                  <a:lnTo>
                    <a:pt x="12641" y="244"/>
                  </a:lnTo>
                  <a:lnTo>
                    <a:pt x="12129" y="366"/>
                  </a:lnTo>
                  <a:lnTo>
                    <a:pt x="11642" y="536"/>
                  </a:lnTo>
                  <a:lnTo>
                    <a:pt x="11204" y="755"/>
                  </a:lnTo>
                  <a:lnTo>
                    <a:pt x="10985" y="853"/>
                  </a:lnTo>
                  <a:lnTo>
                    <a:pt x="10814" y="999"/>
                  </a:lnTo>
                  <a:lnTo>
                    <a:pt x="10619" y="1121"/>
                  </a:lnTo>
                  <a:lnTo>
                    <a:pt x="10473" y="1267"/>
                  </a:lnTo>
                  <a:lnTo>
                    <a:pt x="5529" y="6211"/>
                  </a:lnTo>
                  <a:lnTo>
                    <a:pt x="390" y="6211"/>
                  </a:lnTo>
                  <a:lnTo>
                    <a:pt x="390" y="6211"/>
                  </a:lnTo>
                  <a:lnTo>
                    <a:pt x="244" y="6235"/>
                  </a:lnTo>
                  <a:lnTo>
                    <a:pt x="147" y="6259"/>
                  </a:lnTo>
                  <a:lnTo>
                    <a:pt x="49" y="6308"/>
                  </a:lnTo>
                  <a:lnTo>
                    <a:pt x="0" y="6381"/>
                  </a:lnTo>
                  <a:lnTo>
                    <a:pt x="0" y="6454"/>
                  </a:lnTo>
                  <a:lnTo>
                    <a:pt x="25" y="6552"/>
                  </a:lnTo>
                  <a:lnTo>
                    <a:pt x="74" y="6649"/>
                  </a:lnTo>
                  <a:lnTo>
                    <a:pt x="171" y="6771"/>
                  </a:lnTo>
                  <a:lnTo>
                    <a:pt x="2582" y="9158"/>
                  </a:lnTo>
                  <a:lnTo>
                    <a:pt x="2265" y="9474"/>
                  </a:lnTo>
                  <a:lnTo>
                    <a:pt x="950" y="9718"/>
                  </a:lnTo>
                  <a:lnTo>
                    <a:pt x="950" y="9718"/>
                  </a:lnTo>
                  <a:lnTo>
                    <a:pt x="804" y="9767"/>
                  </a:lnTo>
                  <a:lnTo>
                    <a:pt x="682" y="9815"/>
                  </a:lnTo>
                  <a:lnTo>
                    <a:pt x="609" y="9913"/>
                  </a:lnTo>
                  <a:lnTo>
                    <a:pt x="561" y="9986"/>
                  </a:lnTo>
                  <a:lnTo>
                    <a:pt x="561" y="10083"/>
                  </a:lnTo>
                  <a:lnTo>
                    <a:pt x="585" y="10205"/>
                  </a:lnTo>
                  <a:lnTo>
                    <a:pt x="634" y="10302"/>
                  </a:lnTo>
                  <a:lnTo>
                    <a:pt x="731" y="10424"/>
                  </a:lnTo>
                  <a:lnTo>
                    <a:pt x="7258" y="16951"/>
                  </a:lnTo>
                  <a:lnTo>
                    <a:pt x="7258" y="16951"/>
                  </a:lnTo>
                  <a:lnTo>
                    <a:pt x="7380" y="17049"/>
                  </a:lnTo>
                  <a:lnTo>
                    <a:pt x="7477" y="17097"/>
                  </a:lnTo>
                  <a:lnTo>
                    <a:pt x="7599" y="17122"/>
                  </a:lnTo>
                  <a:lnTo>
                    <a:pt x="7697" y="17122"/>
                  </a:lnTo>
                  <a:lnTo>
                    <a:pt x="7770" y="17073"/>
                  </a:lnTo>
                  <a:lnTo>
                    <a:pt x="7867" y="17000"/>
                  </a:lnTo>
                  <a:lnTo>
                    <a:pt x="7916" y="16878"/>
                  </a:lnTo>
                  <a:lnTo>
                    <a:pt x="7965" y="16732"/>
                  </a:lnTo>
                  <a:lnTo>
                    <a:pt x="8208" y="15417"/>
                  </a:lnTo>
                  <a:lnTo>
                    <a:pt x="8525" y="15100"/>
                  </a:lnTo>
                  <a:lnTo>
                    <a:pt x="10911" y="17511"/>
                  </a:lnTo>
                  <a:lnTo>
                    <a:pt x="10911" y="17511"/>
                  </a:lnTo>
                  <a:lnTo>
                    <a:pt x="11033" y="17609"/>
                  </a:lnTo>
                  <a:lnTo>
                    <a:pt x="11131" y="17658"/>
                  </a:lnTo>
                  <a:lnTo>
                    <a:pt x="11228" y="17682"/>
                  </a:lnTo>
                  <a:lnTo>
                    <a:pt x="11301" y="17682"/>
                  </a:lnTo>
                  <a:lnTo>
                    <a:pt x="11374" y="17633"/>
                  </a:lnTo>
                  <a:lnTo>
                    <a:pt x="11423" y="17536"/>
                  </a:lnTo>
                  <a:lnTo>
                    <a:pt x="11447" y="17438"/>
                  </a:lnTo>
                  <a:lnTo>
                    <a:pt x="11472" y="17292"/>
                  </a:lnTo>
                  <a:lnTo>
                    <a:pt x="11472" y="17292"/>
                  </a:lnTo>
                  <a:close/>
                  <a:moveTo>
                    <a:pt x="6162" y="12202"/>
                  </a:moveTo>
                  <a:lnTo>
                    <a:pt x="6162" y="12202"/>
                  </a:lnTo>
                  <a:lnTo>
                    <a:pt x="6089" y="12275"/>
                  </a:lnTo>
                  <a:lnTo>
                    <a:pt x="6016" y="12324"/>
                  </a:lnTo>
                  <a:lnTo>
                    <a:pt x="5919" y="12348"/>
                  </a:lnTo>
                  <a:lnTo>
                    <a:pt x="5821" y="12348"/>
                  </a:lnTo>
                  <a:lnTo>
                    <a:pt x="5724" y="12348"/>
                  </a:lnTo>
                  <a:lnTo>
                    <a:pt x="5626" y="12324"/>
                  </a:lnTo>
                  <a:lnTo>
                    <a:pt x="5553" y="12275"/>
                  </a:lnTo>
                  <a:lnTo>
                    <a:pt x="5480" y="12202"/>
                  </a:lnTo>
                  <a:lnTo>
                    <a:pt x="5480" y="12202"/>
                  </a:lnTo>
                  <a:lnTo>
                    <a:pt x="5407" y="12129"/>
                  </a:lnTo>
                  <a:lnTo>
                    <a:pt x="5359" y="12056"/>
                  </a:lnTo>
                  <a:lnTo>
                    <a:pt x="5334" y="11959"/>
                  </a:lnTo>
                  <a:lnTo>
                    <a:pt x="5334" y="11861"/>
                  </a:lnTo>
                  <a:lnTo>
                    <a:pt x="5334" y="11764"/>
                  </a:lnTo>
                  <a:lnTo>
                    <a:pt x="5359" y="11666"/>
                  </a:lnTo>
                  <a:lnTo>
                    <a:pt x="5407" y="11593"/>
                  </a:lnTo>
                  <a:lnTo>
                    <a:pt x="5480" y="11520"/>
                  </a:lnTo>
                  <a:lnTo>
                    <a:pt x="8013" y="8987"/>
                  </a:lnTo>
                  <a:lnTo>
                    <a:pt x="8013" y="8987"/>
                  </a:lnTo>
                  <a:lnTo>
                    <a:pt x="8086" y="8939"/>
                  </a:lnTo>
                  <a:lnTo>
                    <a:pt x="8159" y="8890"/>
                  </a:lnTo>
                  <a:lnTo>
                    <a:pt x="8257" y="8865"/>
                  </a:lnTo>
                  <a:lnTo>
                    <a:pt x="8354" y="8841"/>
                  </a:lnTo>
                  <a:lnTo>
                    <a:pt x="8452" y="8865"/>
                  </a:lnTo>
                  <a:lnTo>
                    <a:pt x="8525" y="8890"/>
                  </a:lnTo>
                  <a:lnTo>
                    <a:pt x="8622" y="8939"/>
                  </a:lnTo>
                  <a:lnTo>
                    <a:pt x="8695" y="8987"/>
                  </a:lnTo>
                  <a:lnTo>
                    <a:pt x="8695" y="8987"/>
                  </a:lnTo>
                  <a:lnTo>
                    <a:pt x="8744" y="9060"/>
                  </a:lnTo>
                  <a:lnTo>
                    <a:pt x="8793" y="9158"/>
                  </a:lnTo>
                  <a:lnTo>
                    <a:pt x="8817" y="9231"/>
                  </a:lnTo>
                  <a:lnTo>
                    <a:pt x="8841" y="9328"/>
                  </a:lnTo>
                  <a:lnTo>
                    <a:pt x="8817" y="9426"/>
                  </a:lnTo>
                  <a:lnTo>
                    <a:pt x="8793" y="9523"/>
                  </a:lnTo>
                  <a:lnTo>
                    <a:pt x="8744" y="9596"/>
                  </a:lnTo>
                  <a:lnTo>
                    <a:pt x="8695" y="9669"/>
                  </a:lnTo>
                  <a:lnTo>
                    <a:pt x="6162" y="12202"/>
                  </a:lnTo>
                  <a:close/>
                  <a:moveTo>
                    <a:pt x="13396" y="7307"/>
                  </a:moveTo>
                  <a:lnTo>
                    <a:pt x="13396" y="7307"/>
                  </a:lnTo>
                  <a:lnTo>
                    <a:pt x="13274" y="7404"/>
                  </a:lnTo>
                  <a:lnTo>
                    <a:pt x="13152" y="7477"/>
                  </a:lnTo>
                  <a:lnTo>
                    <a:pt x="13006" y="7526"/>
                  </a:lnTo>
                  <a:lnTo>
                    <a:pt x="12836" y="7550"/>
                  </a:lnTo>
                  <a:lnTo>
                    <a:pt x="12689" y="7526"/>
                  </a:lnTo>
                  <a:lnTo>
                    <a:pt x="12543" y="7477"/>
                  </a:lnTo>
                  <a:lnTo>
                    <a:pt x="12421" y="7404"/>
                  </a:lnTo>
                  <a:lnTo>
                    <a:pt x="12300" y="7307"/>
                  </a:lnTo>
                  <a:lnTo>
                    <a:pt x="10376" y="5383"/>
                  </a:lnTo>
                  <a:lnTo>
                    <a:pt x="10376" y="5383"/>
                  </a:lnTo>
                  <a:lnTo>
                    <a:pt x="10278" y="5261"/>
                  </a:lnTo>
                  <a:lnTo>
                    <a:pt x="10205" y="5139"/>
                  </a:lnTo>
                  <a:lnTo>
                    <a:pt x="10156" y="4993"/>
                  </a:lnTo>
                  <a:lnTo>
                    <a:pt x="10132" y="4847"/>
                  </a:lnTo>
                  <a:lnTo>
                    <a:pt x="10156" y="4676"/>
                  </a:lnTo>
                  <a:lnTo>
                    <a:pt x="10205" y="4530"/>
                  </a:lnTo>
                  <a:lnTo>
                    <a:pt x="10278" y="4408"/>
                  </a:lnTo>
                  <a:lnTo>
                    <a:pt x="10376" y="4287"/>
                  </a:lnTo>
                  <a:lnTo>
                    <a:pt x="10376" y="4287"/>
                  </a:lnTo>
                  <a:lnTo>
                    <a:pt x="11326" y="3313"/>
                  </a:lnTo>
                  <a:lnTo>
                    <a:pt x="11326" y="3313"/>
                  </a:lnTo>
                  <a:lnTo>
                    <a:pt x="11496" y="3166"/>
                  </a:lnTo>
                  <a:lnTo>
                    <a:pt x="11666" y="3045"/>
                  </a:lnTo>
                  <a:lnTo>
                    <a:pt x="11861" y="2947"/>
                  </a:lnTo>
                  <a:lnTo>
                    <a:pt x="12032" y="2850"/>
                  </a:lnTo>
                  <a:lnTo>
                    <a:pt x="12227" y="2777"/>
                  </a:lnTo>
                  <a:lnTo>
                    <a:pt x="12446" y="2728"/>
                  </a:lnTo>
                  <a:lnTo>
                    <a:pt x="12641" y="2704"/>
                  </a:lnTo>
                  <a:lnTo>
                    <a:pt x="12836" y="2704"/>
                  </a:lnTo>
                  <a:lnTo>
                    <a:pt x="13055" y="2704"/>
                  </a:lnTo>
                  <a:lnTo>
                    <a:pt x="13250" y="2728"/>
                  </a:lnTo>
                  <a:lnTo>
                    <a:pt x="13469" y="2777"/>
                  </a:lnTo>
                  <a:lnTo>
                    <a:pt x="13664" y="2850"/>
                  </a:lnTo>
                  <a:lnTo>
                    <a:pt x="13834" y="2947"/>
                  </a:lnTo>
                  <a:lnTo>
                    <a:pt x="14029" y="3045"/>
                  </a:lnTo>
                  <a:lnTo>
                    <a:pt x="14199" y="3166"/>
                  </a:lnTo>
                  <a:lnTo>
                    <a:pt x="14370" y="3313"/>
                  </a:lnTo>
                  <a:lnTo>
                    <a:pt x="14370" y="3313"/>
                  </a:lnTo>
                  <a:lnTo>
                    <a:pt x="14516" y="3483"/>
                  </a:lnTo>
                  <a:lnTo>
                    <a:pt x="14638" y="3653"/>
                  </a:lnTo>
                  <a:lnTo>
                    <a:pt x="14735" y="3848"/>
                  </a:lnTo>
                  <a:lnTo>
                    <a:pt x="14833" y="4019"/>
                  </a:lnTo>
                  <a:lnTo>
                    <a:pt x="14906" y="4214"/>
                  </a:lnTo>
                  <a:lnTo>
                    <a:pt x="14954" y="4433"/>
                  </a:lnTo>
                  <a:lnTo>
                    <a:pt x="14979" y="4628"/>
                  </a:lnTo>
                  <a:lnTo>
                    <a:pt x="14979" y="4847"/>
                  </a:lnTo>
                  <a:lnTo>
                    <a:pt x="14979" y="5042"/>
                  </a:lnTo>
                  <a:lnTo>
                    <a:pt x="14954" y="5237"/>
                  </a:lnTo>
                  <a:lnTo>
                    <a:pt x="14906" y="5456"/>
                  </a:lnTo>
                  <a:lnTo>
                    <a:pt x="14833" y="5651"/>
                  </a:lnTo>
                  <a:lnTo>
                    <a:pt x="14735" y="5821"/>
                  </a:lnTo>
                  <a:lnTo>
                    <a:pt x="14638" y="6016"/>
                  </a:lnTo>
                  <a:lnTo>
                    <a:pt x="14516" y="6186"/>
                  </a:lnTo>
                  <a:lnTo>
                    <a:pt x="14370" y="6357"/>
                  </a:lnTo>
                  <a:lnTo>
                    <a:pt x="14370" y="6357"/>
                  </a:lnTo>
                  <a:lnTo>
                    <a:pt x="13396" y="7307"/>
                  </a:lnTo>
                  <a:lnTo>
                    <a:pt x="13396" y="7307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1" name="Google Shape;691;p40"/>
            <p:cNvSpPr/>
            <p:nvPr/>
          </p:nvSpPr>
          <p:spPr>
            <a:xfrm>
              <a:off x="595725" y="4668875"/>
              <a:ext cx="73100" cy="73100"/>
            </a:xfrm>
            <a:custGeom>
              <a:rect b="b" l="l" r="r" t="t"/>
              <a:pathLst>
                <a:path extrusionOk="0" fill="none" h="2924" w="2924">
                  <a:moveTo>
                    <a:pt x="2656" y="269"/>
                  </a:moveTo>
                  <a:lnTo>
                    <a:pt x="2656" y="269"/>
                  </a:lnTo>
                  <a:lnTo>
                    <a:pt x="2509" y="147"/>
                  </a:lnTo>
                  <a:lnTo>
                    <a:pt x="2363" y="74"/>
                  </a:lnTo>
                  <a:lnTo>
                    <a:pt x="2193" y="25"/>
                  </a:lnTo>
                  <a:lnTo>
                    <a:pt x="2022" y="1"/>
                  </a:lnTo>
                  <a:lnTo>
                    <a:pt x="1852" y="25"/>
                  </a:lnTo>
                  <a:lnTo>
                    <a:pt x="1681" y="74"/>
                  </a:lnTo>
                  <a:lnTo>
                    <a:pt x="1511" y="147"/>
                  </a:lnTo>
                  <a:lnTo>
                    <a:pt x="1365" y="269"/>
                  </a:lnTo>
                  <a:lnTo>
                    <a:pt x="1365" y="269"/>
                  </a:lnTo>
                  <a:lnTo>
                    <a:pt x="1219" y="488"/>
                  </a:lnTo>
                  <a:lnTo>
                    <a:pt x="999" y="829"/>
                  </a:lnTo>
                  <a:lnTo>
                    <a:pt x="561" y="1730"/>
                  </a:lnTo>
                  <a:lnTo>
                    <a:pt x="171" y="2558"/>
                  </a:lnTo>
                  <a:lnTo>
                    <a:pt x="1" y="2924"/>
                  </a:lnTo>
                  <a:lnTo>
                    <a:pt x="1" y="2924"/>
                  </a:lnTo>
                  <a:lnTo>
                    <a:pt x="366" y="2753"/>
                  </a:lnTo>
                  <a:lnTo>
                    <a:pt x="1194" y="2363"/>
                  </a:lnTo>
                  <a:lnTo>
                    <a:pt x="2095" y="1925"/>
                  </a:lnTo>
                  <a:lnTo>
                    <a:pt x="2436" y="1706"/>
                  </a:lnTo>
                  <a:lnTo>
                    <a:pt x="2656" y="1560"/>
                  </a:lnTo>
                  <a:lnTo>
                    <a:pt x="2656" y="1560"/>
                  </a:lnTo>
                  <a:lnTo>
                    <a:pt x="2777" y="1414"/>
                  </a:lnTo>
                  <a:lnTo>
                    <a:pt x="2850" y="1243"/>
                  </a:lnTo>
                  <a:lnTo>
                    <a:pt x="2899" y="1073"/>
                  </a:lnTo>
                  <a:lnTo>
                    <a:pt x="2923" y="902"/>
                  </a:lnTo>
                  <a:lnTo>
                    <a:pt x="2899" y="732"/>
                  </a:lnTo>
                  <a:lnTo>
                    <a:pt x="2850" y="561"/>
                  </a:lnTo>
                  <a:lnTo>
                    <a:pt x="2777" y="415"/>
                  </a:lnTo>
                  <a:lnTo>
                    <a:pt x="2656" y="269"/>
                  </a:lnTo>
                  <a:lnTo>
                    <a:pt x="2656" y="26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2" name="Google Shape;692;p40"/>
            <p:cNvSpPr/>
            <p:nvPr/>
          </p:nvSpPr>
          <p:spPr>
            <a:xfrm>
              <a:off x="652350" y="4711500"/>
              <a:ext cx="46925" cy="46925"/>
            </a:xfrm>
            <a:custGeom>
              <a:rect b="b" l="l" r="r" t="t"/>
              <a:pathLst>
                <a:path extrusionOk="0" fill="none" h="1877" w="1877">
                  <a:moveTo>
                    <a:pt x="1657" y="244"/>
                  </a:moveTo>
                  <a:lnTo>
                    <a:pt x="1657" y="244"/>
                  </a:lnTo>
                  <a:lnTo>
                    <a:pt x="1535" y="147"/>
                  </a:lnTo>
                  <a:lnTo>
                    <a:pt x="1413" y="74"/>
                  </a:lnTo>
                  <a:lnTo>
                    <a:pt x="1267" y="25"/>
                  </a:lnTo>
                  <a:lnTo>
                    <a:pt x="1121" y="1"/>
                  </a:lnTo>
                  <a:lnTo>
                    <a:pt x="975" y="25"/>
                  </a:lnTo>
                  <a:lnTo>
                    <a:pt x="829" y="74"/>
                  </a:lnTo>
                  <a:lnTo>
                    <a:pt x="707" y="147"/>
                  </a:lnTo>
                  <a:lnTo>
                    <a:pt x="585" y="244"/>
                  </a:lnTo>
                  <a:lnTo>
                    <a:pt x="585" y="244"/>
                  </a:lnTo>
                  <a:lnTo>
                    <a:pt x="464" y="391"/>
                  </a:lnTo>
                  <a:lnTo>
                    <a:pt x="366" y="610"/>
                  </a:lnTo>
                  <a:lnTo>
                    <a:pt x="269" y="878"/>
                  </a:lnTo>
                  <a:lnTo>
                    <a:pt x="171" y="1170"/>
                  </a:lnTo>
                  <a:lnTo>
                    <a:pt x="50" y="1681"/>
                  </a:lnTo>
                  <a:lnTo>
                    <a:pt x="1" y="1876"/>
                  </a:lnTo>
                  <a:lnTo>
                    <a:pt x="1" y="1876"/>
                  </a:lnTo>
                  <a:lnTo>
                    <a:pt x="220" y="1852"/>
                  </a:lnTo>
                  <a:lnTo>
                    <a:pt x="731" y="1706"/>
                  </a:lnTo>
                  <a:lnTo>
                    <a:pt x="999" y="1633"/>
                  </a:lnTo>
                  <a:lnTo>
                    <a:pt x="1267" y="1535"/>
                  </a:lnTo>
                  <a:lnTo>
                    <a:pt x="1511" y="1413"/>
                  </a:lnTo>
                  <a:lnTo>
                    <a:pt x="1657" y="1316"/>
                  </a:lnTo>
                  <a:lnTo>
                    <a:pt x="1657" y="1316"/>
                  </a:lnTo>
                  <a:lnTo>
                    <a:pt x="1754" y="1194"/>
                  </a:lnTo>
                  <a:lnTo>
                    <a:pt x="1827" y="1048"/>
                  </a:lnTo>
                  <a:lnTo>
                    <a:pt x="1876" y="926"/>
                  </a:lnTo>
                  <a:lnTo>
                    <a:pt x="1876" y="780"/>
                  </a:lnTo>
                  <a:lnTo>
                    <a:pt x="1876" y="634"/>
                  </a:lnTo>
                  <a:lnTo>
                    <a:pt x="1827" y="488"/>
                  </a:lnTo>
                  <a:lnTo>
                    <a:pt x="1754" y="366"/>
                  </a:lnTo>
                  <a:lnTo>
                    <a:pt x="1657" y="244"/>
                  </a:lnTo>
                  <a:lnTo>
                    <a:pt x="1657" y="244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93" name="Google Shape;693;p40"/>
            <p:cNvSpPr/>
            <p:nvPr/>
          </p:nvSpPr>
          <p:spPr>
            <a:xfrm>
              <a:off x="579300" y="4638450"/>
              <a:ext cx="46900" cy="46900"/>
            </a:xfrm>
            <a:custGeom>
              <a:rect b="b" l="l" r="r" t="t"/>
              <a:pathLst>
                <a:path extrusionOk="0" fill="none" h="1876" w="1876">
                  <a:moveTo>
                    <a:pt x="1632" y="219"/>
                  </a:moveTo>
                  <a:lnTo>
                    <a:pt x="1632" y="219"/>
                  </a:lnTo>
                  <a:lnTo>
                    <a:pt x="1510" y="122"/>
                  </a:lnTo>
                  <a:lnTo>
                    <a:pt x="1388" y="49"/>
                  </a:lnTo>
                  <a:lnTo>
                    <a:pt x="1242" y="0"/>
                  </a:lnTo>
                  <a:lnTo>
                    <a:pt x="1096" y="0"/>
                  </a:lnTo>
                  <a:lnTo>
                    <a:pt x="950" y="0"/>
                  </a:lnTo>
                  <a:lnTo>
                    <a:pt x="828" y="49"/>
                  </a:lnTo>
                  <a:lnTo>
                    <a:pt x="682" y="122"/>
                  </a:lnTo>
                  <a:lnTo>
                    <a:pt x="560" y="219"/>
                  </a:lnTo>
                  <a:lnTo>
                    <a:pt x="560" y="219"/>
                  </a:lnTo>
                  <a:lnTo>
                    <a:pt x="463" y="366"/>
                  </a:lnTo>
                  <a:lnTo>
                    <a:pt x="341" y="609"/>
                  </a:lnTo>
                  <a:lnTo>
                    <a:pt x="244" y="877"/>
                  </a:lnTo>
                  <a:lnTo>
                    <a:pt x="171" y="1145"/>
                  </a:lnTo>
                  <a:lnTo>
                    <a:pt x="25" y="1656"/>
                  </a:lnTo>
                  <a:lnTo>
                    <a:pt x="0" y="1876"/>
                  </a:lnTo>
                  <a:lnTo>
                    <a:pt x="0" y="1876"/>
                  </a:lnTo>
                  <a:lnTo>
                    <a:pt x="195" y="1827"/>
                  </a:lnTo>
                  <a:lnTo>
                    <a:pt x="707" y="1705"/>
                  </a:lnTo>
                  <a:lnTo>
                    <a:pt x="999" y="1608"/>
                  </a:lnTo>
                  <a:lnTo>
                    <a:pt x="1267" y="1510"/>
                  </a:lnTo>
                  <a:lnTo>
                    <a:pt x="1486" y="1413"/>
                  </a:lnTo>
                  <a:lnTo>
                    <a:pt x="1632" y="1291"/>
                  </a:lnTo>
                  <a:lnTo>
                    <a:pt x="1632" y="1291"/>
                  </a:lnTo>
                  <a:lnTo>
                    <a:pt x="1729" y="1169"/>
                  </a:lnTo>
                  <a:lnTo>
                    <a:pt x="1802" y="1048"/>
                  </a:lnTo>
                  <a:lnTo>
                    <a:pt x="1851" y="901"/>
                  </a:lnTo>
                  <a:lnTo>
                    <a:pt x="1876" y="755"/>
                  </a:lnTo>
                  <a:lnTo>
                    <a:pt x="1851" y="609"/>
                  </a:lnTo>
                  <a:lnTo>
                    <a:pt x="1802" y="463"/>
                  </a:lnTo>
                  <a:lnTo>
                    <a:pt x="1729" y="341"/>
                  </a:lnTo>
                  <a:lnTo>
                    <a:pt x="1632" y="219"/>
                  </a:lnTo>
                  <a:lnTo>
                    <a:pt x="1632" y="21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94" name="Google Shape;694;p40"/>
          <p:cNvSpPr/>
          <p:nvPr/>
        </p:nvSpPr>
        <p:spPr>
          <a:xfrm>
            <a:off x="1077200" y="3526128"/>
            <a:ext cx="341720" cy="193030"/>
          </a:xfrm>
          <a:custGeom>
            <a:rect b="b" l="l" r="r" t="t"/>
            <a:pathLst>
              <a:path extrusionOk="0" fill="none" h="10814" w="19144">
                <a:moveTo>
                  <a:pt x="16124" y="4774"/>
                </a:moveTo>
                <a:lnTo>
                  <a:pt x="15369" y="4774"/>
                </a:lnTo>
                <a:lnTo>
                  <a:pt x="15369" y="4774"/>
                </a:lnTo>
                <a:lnTo>
                  <a:pt x="15393" y="4482"/>
                </a:lnTo>
                <a:lnTo>
                  <a:pt x="15393" y="4482"/>
                </a:lnTo>
                <a:lnTo>
                  <a:pt x="15369" y="4189"/>
                </a:lnTo>
                <a:lnTo>
                  <a:pt x="15344" y="3921"/>
                </a:lnTo>
                <a:lnTo>
                  <a:pt x="15271" y="3654"/>
                </a:lnTo>
                <a:lnTo>
                  <a:pt x="15174" y="3410"/>
                </a:lnTo>
                <a:lnTo>
                  <a:pt x="15052" y="3166"/>
                </a:lnTo>
                <a:lnTo>
                  <a:pt x="14930" y="2947"/>
                </a:lnTo>
                <a:lnTo>
                  <a:pt x="14760" y="2728"/>
                </a:lnTo>
                <a:lnTo>
                  <a:pt x="14589" y="2533"/>
                </a:lnTo>
                <a:lnTo>
                  <a:pt x="14394" y="2363"/>
                </a:lnTo>
                <a:lnTo>
                  <a:pt x="14175" y="2192"/>
                </a:lnTo>
                <a:lnTo>
                  <a:pt x="13956" y="2070"/>
                </a:lnTo>
                <a:lnTo>
                  <a:pt x="13712" y="1949"/>
                </a:lnTo>
                <a:lnTo>
                  <a:pt x="13469" y="1851"/>
                </a:lnTo>
                <a:lnTo>
                  <a:pt x="13201" y="1778"/>
                </a:lnTo>
                <a:lnTo>
                  <a:pt x="12933" y="1754"/>
                </a:lnTo>
                <a:lnTo>
                  <a:pt x="12641" y="1729"/>
                </a:lnTo>
                <a:lnTo>
                  <a:pt x="12641" y="1729"/>
                </a:lnTo>
                <a:lnTo>
                  <a:pt x="12300" y="1754"/>
                </a:lnTo>
                <a:lnTo>
                  <a:pt x="11959" y="1827"/>
                </a:lnTo>
                <a:lnTo>
                  <a:pt x="11618" y="1924"/>
                </a:lnTo>
                <a:lnTo>
                  <a:pt x="11326" y="2070"/>
                </a:lnTo>
                <a:lnTo>
                  <a:pt x="11326" y="2070"/>
                </a:lnTo>
                <a:lnTo>
                  <a:pt x="11155" y="1851"/>
                </a:lnTo>
                <a:lnTo>
                  <a:pt x="10985" y="1632"/>
                </a:lnTo>
                <a:lnTo>
                  <a:pt x="10814" y="1413"/>
                </a:lnTo>
                <a:lnTo>
                  <a:pt x="10619" y="1218"/>
                </a:lnTo>
                <a:lnTo>
                  <a:pt x="10425" y="1048"/>
                </a:lnTo>
                <a:lnTo>
                  <a:pt x="10205" y="877"/>
                </a:lnTo>
                <a:lnTo>
                  <a:pt x="9962" y="707"/>
                </a:lnTo>
                <a:lnTo>
                  <a:pt x="9718" y="560"/>
                </a:lnTo>
                <a:lnTo>
                  <a:pt x="9475" y="439"/>
                </a:lnTo>
                <a:lnTo>
                  <a:pt x="9231" y="317"/>
                </a:lnTo>
                <a:lnTo>
                  <a:pt x="8963" y="219"/>
                </a:lnTo>
                <a:lnTo>
                  <a:pt x="8695" y="146"/>
                </a:lnTo>
                <a:lnTo>
                  <a:pt x="8403" y="73"/>
                </a:lnTo>
                <a:lnTo>
                  <a:pt x="8135" y="25"/>
                </a:lnTo>
                <a:lnTo>
                  <a:pt x="7843" y="0"/>
                </a:lnTo>
                <a:lnTo>
                  <a:pt x="7551" y="0"/>
                </a:lnTo>
                <a:lnTo>
                  <a:pt x="7551" y="0"/>
                </a:lnTo>
                <a:lnTo>
                  <a:pt x="7088" y="25"/>
                </a:lnTo>
                <a:lnTo>
                  <a:pt x="6650" y="98"/>
                </a:lnTo>
                <a:lnTo>
                  <a:pt x="6211" y="195"/>
                </a:lnTo>
                <a:lnTo>
                  <a:pt x="5797" y="341"/>
                </a:lnTo>
                <a:lnTo>
                  <a:pt x="5407" y="536"/>
                </a:lnTo>
                <a:lnTo>
                  <a:pt x="5042" y="755"/>
                </a:lnTo>
                <a:lnTo>
                  <a:pt x="4701" y="1023"/>
                </a:lnTo>
                <a:lnTo>
                  <a:pt x="4385" y="1315"/>
                </a:lnTo>
                <a:lnTo>
                  <a:pt x="4092" y="1632"/>
                </a:lnTo>
                <a:lnTo>
                  <a:pt x="3824" y="1973"/>
                </a:lnTo>
                <a:lnTo>
                  <a:pt x="3605" y="2338"/>
                </a:lnTo>
                <a:lnTo>
                  <a:pt x="3410" y="2728"/>
                </a:lnTo>
                <a:lnTo>
                  <a:pt x="3264" y="3142"/>
                </a:lnTo>
                <a:lnTo>
                  <a:pt x="3142" y="3580"/>
                </a:lnTo>
                <a:lnTo>
                  <a:pt x="3094" y="4019"/>
                </a:lnTo>
                <a:lnTo>
                  <a:pt x="3069" y="4482"/>
                </a:lnTo>
                <a:lnTo>
                  <a:pt x="3069" y="4482"/>
                </a:lnTo>
                <a:lnTo>
                  <a:pt x="3069" y="4774"/>
                </a:lnTo>
                <a:lnTo>
                  <a:pt x="3021" y="4774"/>
                </a:lnTo>
                <a:lnTo>
                  <a:pt x="3021" y="4774"/>
                </a:lnTo>
                <a:lnTo>
                  <a:pt x="2704" y="4774"/>
                </a:lnTo>
                <a:lnTo>
                  <a:pt x="2412" y="4823"/>
                </a:lnTo>
                <a:lnTo>
                  <a:pt x="2120" y="4896"/>
                </a:lnTo>
                <a:lnTo>
                  <a:pt x="1827" y="5017"/>
                </a:lnTo>
                <a:lnTo>
                  <a:pt x="1584" y="5139"/>
                </a:lnTo>
                <a:lnTo>
                  <a:pt x="1316" y="5285"/>
                </a:lnTo>
                <a:lnTo>
                  <a:pt x="1097" y="5456"/>
                </a:lnTo>
                <a:lnTo>
                  <a:pt x="877" y="5651"/>
                </a:lnTo>
                <a:lnTo>
                  <a:pt x="683" y="5870"/>
                </a:lnTo>
                <a:lnTo>
                  <a:pt x="512" y="6113"/>
                </a:lnTo>
                <a:lnTo>
                  <a:pt x="366" y="6357"/>
                </a:lnTo>
                <a:lnTo>
                  <a:pt x="220" y="6625"/>
                </a:lnTo>
                <a:lnTo>
                  <a:pt x="122" y="6893"/>
                </a:lnTo>
                <a:lnTo>
                  <a:pt x="49" y="7185"/>
                </a:lnTo>
                <a:lnTo>
                  <a:pt x="1" y="7477"/>
                </a:lnTo>
                <a:lnTo>
                  <a:pt x="1" y="7794"/>
                </a:lnTo>
                <a:lnTo>
                  <a:pt x="1" y="7794"/>
                </a:lnTo>
                <a:lnTo>
                  <a:pt x="1" y="8110"/>
                </a:lnTo>
                <a:lnTo>
                  <a:pt x="49" y="8403"/>
                </a:lnTo>
                <a:lnTo>
                  <a:pt x="122" y="8695"/>
                </a:lnTo>
                <a:lnTo>
                  <a:pt x="220" y="8963"/>
                </a:lnTo>
                <a:lnTo>
                  <a:pt x="366" y="9231"/>
                </a:lnTo>
                <a:lnTo>
                  <a:pt x="512" y="9474"/>
                </a:lnTo>
                <a:lnTo>
                  <a:pt x="683" y="9718"/>
                </a:lnTo>
                <a:lnTo>
                  <a:pt x="877" y="9937"/>
                </a:lnTo>
                <a:lnTo>
                  <a:pt x="1097" y="10132"/>
                </a:lnTo>
                <a:lnTo>
                  <a:pt x="1316" y="10302"/>
                </a:lnTo>
                <a:lnTo>
                  <a:pt x="1584" y="10449"/>
                </a:lnTo>
                <a:lnTo>
                  <a:pt x="1827" y="10570"/>
                </a:lnTo>
                <a:lnTo>
                  <a:pt x="2120" y="10692"/>
                </a:lnTo>
                <a:lnTo>
                  <a:pt x="2412" y="10765"/>
                </a:lnTo>
                <a:lnTo>
                  <a:pt x="2704" y="10814"/>
                </a:lnTo>
                <a:lnTo>
                  <a:pt x="3021" y="10814"/>
                </a:lnTo>
                <a:lnTo>
                  <a:pt x="16124" y="10814"/>
                </a:lnTo>
                <a:lnTo>
                  <a:pt x="16124" y="10814"/>
                </a:lnTo>
                <a:lnTo>
                  <a:pt x="16440" y="10814"/>
                </a:lnTo>
                <a:lnTo>
                  <a:pt x="16732" y="10765"/>
                </a:lnTo>
                <a:lnTo>
                  <a:pt x="17025" y="10692"/>
                </a:lnTo>
                <a:lnTo>
                  <a:pt x="17317" y="10570"/>
                </a:lnTo>
                <a:lnTo>
                  <a:pt x="17561" y="10449"/>
                </a:lnTo>
                <a:lnTo>
                  <a:pt x="17828" y="10302"/>
                </a:lnTo>
                <a:lnTo>
                  <a:pt x="18048" y="10132"/>
                </a:lnTo>
                <a:lnTo>
                  <a:pt x="18267" y="9937"/>
                </a:lnTo>
                <a:lnTo>
                  <a:pt x="18462" y="9718"/>
                </a:lnTo>
                <a:lnTo>
                  <a:pt x="18632" y="9474"/>
                </a:lnTo>
                <a:lnTo>
                  <a:pt x="18778" y="9231"/>
                </a:lnTo>
                <a:lnTo>
                  <a:pt x="18924" y="8963"/>
                </a:lnTo>
                <a:lnTo>
                  <a:pt x="19022" y="8695"/>
                </a:lnTo>
                <a:lnTo>
                  <a:pt x="19095" y="8403"/>
                </a:lnTo>
                <a:lnTo>
                  <a:pt x="19144" y="8110"/>
                </a:lnTo>
                <a:lnTo>
                  <a:pt x="19144" y="7794"/>
                </a:lnTo>
                <a:lnTo>
                  <a:pt x="19144" y="7794"/>
                </a:lnTo>
                <a:lnTo>
                  <a:pt x="19144" y="7477"/>
                </a:lnTo>
                <a:lnTo>
                  <a:pt x="19095" y="7185"/>
                </a:lnTo>
                <a:lnTo>
                  <a:pt x="19022" y="6893"/>
                </a:lnTo>
                <a:lnTo>
                  <a:pt x="18924" y="6625"/>
                </a:lnTo>
                <a:lnTo>
                  <a:pt x="18778" y="6357"/>
                </a:lnTo>
                <a:lnTo>
                  <a:pt x="18632" y="6113"/>
                </a:lnTo>
                <a:lnTo>
                  <a:pt x="18462" y="5870"/>
                </a:lnTo>
                <a:lnTo>
                  <a:pt x="18267" y="5651"/>
                </a:lnTo>
                <a:lnTo>
                  <a:pt x="18048" y="5456"/>
                </a:lnTo>
                <a:lnTo>
                  <a:pt x="17828" y="5285"/>
                </a:lnTo>
                <a:lnTo>
                  <a:pt x="17561" y="5139"/>
                </a:lnTo>
                <a:lnTo>
                  <a:pt x="17317" y="5017"/>
                </a:lnTo>
                <a:lnTo>
                  <a:pt x="17025" y="4896"/>
                </a:lnTo>
                <a:lnTo>
                  <a:pt x="16732" y="4823"/>
                </a:lnTo>
                <a:lnTo>
                  <a:pt x="16440" y="4774"/>
                </a:lnTo>
                <a:lnTo>
                  <a:pt x="16124" y="4774"/>
                </a:lnTo>
                <a:lnTo>
                  <a:pt x="16124" y="4774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5" name="Google Shape;695;p40"/>
          <p:cNvSpPr/>
          <p:nvPr/>
        </p:nvSpPr>
        <p:spPr>
          <a:xfrm>
            <a:off x="3022902" y="3477866"/>
            <a:ext cx="289545" cy="289563"/>
          </a:xfrm>
          <a:custGeom>
            <a:rect b="b" l="l" r="r" t="t"/>
            <a:pathLst>
              <a:path extrusionOk="0" fill="none" h="16222" w="16221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6" name="Google Shape;696;p40"/>
          <p:cNvSpPr/>
          <p:nvPr/>
        </p:nvSpPr>
        <p:spPr>
          <a:xfrm>
            <a:off x="2542996" y="3496125"/>
            <a:ext cx="289545" cy="253042"/>
          </a:xfrm>
          <a:custGeom>
            <a:rect b="b" l="l" r="r" t="t"/>
            <a:pathLst>
              <a:path extrusionOk="0" fill="none" h="14176" w="16221">
                <a:moveTo>
                  <a:pt x="16075" y="12665"/>
                </a:moveTo>
                <a:lnTo>
                  <a:pt x="8987" y="488"/>
                </a:lnTo>
                <a:lnTo>
                  <a:pt x="8987" y="488"/>
                </a:lnTo>
                <a:lnTo>
                  <a:pt x="8914" y="390"/>
                </a:lnTo>
                <a:lnTo>
                  <a:pt x="8817" y="293"/>
                </a:lnTo>
                <a:lnTo>
                  <a:pt x="8720" y="196"/>
                </a:lnTo>
                <a:lnTo>
                  <a:pt x="8622" y="123"/>
                </a:lnTo>
                <a:lnTo>
                  <a:pt x="8500" y="74"/>
                </a:lnTo>
                <a:lnTo>
                  <a:pt x="8379" y="25"/>
                </a:lnTo>
                <a:lnTo>
                  <a:pt x="8232" y="1"/>
                </a:lnTo>
                <a:lnTo>
                  <a:pt x="8111" y="1"/>
                </a:lnTo>
                <a:lnTo>
                  <a:pt x="8111" y="1"/>
                </a:lnTo>
                <a:lnTo>
                  <a:pt x="7965" y="1"/>
                </a:lnTo>
                <a:lnTo>
                  <a:pt x="7843" y="25"/>
                </a:lnTo>
                <a:lnTo>
                  <a:pt x="7721" y="74"/>
                </a:lnTo>
                <a:lnTo>
                  <a:pt x="7599" y="123"/>
                </a:lnTo>
                <a:lnTo>
                  <a:pt x="7502" y="196"/>
                </a:lnTo>
                <a:lnTo>
                  <a:pt x="7404" y="293"/>
                </a:lnTo>
                <a:lnTo>
                  <a:pt x="7307" y="390"/>
                </a:lnTo>
                <a:lnTo>
                  <a:pt x="7234" y="488"/>
                </a:lnTo>
                <a:lnTo>
                  <a:pt x="147" y="12665"/>
                </a:lnTo>
                <a:lnTo>
                  <a:pt x="147" y="12665"/>
                </a:lnTo>
                <a:lnTo>
                  <a:pt x="74" y="12787"/>
                </a:lnTo>
                <a:lnTo>
                  <a:pt x="25" y="12909"/>
                </a:lnTo>
                <a:lnTo>
                  <a:pt x="0" y="13031"/>
                </a:lnTo>
                <a:lnTo>
                  <a:pt x="0" y="13177"/>
                </a:lnTo>
                <a:lnTo>
                  <a:pt x="0" y="13177"/>
                </a:lnTo>
                <a:lnTo>
                  <a:pt x="0" y="13299"/>
                </a:lnTo>
                <a:lnTo>
                  <a:pt x="25" y="13420"/>
                </a:lnTo>
                <a:lnTo>
                  <a:pt x="74" y="13567"/>
                </a:lnTo>
                <a:lnTo>
                  <a:pt x="147" y="13688"/>
                </a:lnTo>
                <a:lnTo>
                  <a:pt x="147" y="13688"/>
                </a:lnTo>
                <a:lnTo>
                  <a:pt x="220" y="13786"/>
                </a:lnTo>
                <a:lnTo>
                  <a:pt x="293" y="13883"/>
                </a:lnTo>
                <a:lnTo>
                  <a:pt x="390" y="13981"/>
                </a:lnTo>
                <a:lnTo>
                  <a:pt x="512" y="14054"/>
                </a:lnTo>
                <a:lnTo>
                  <a:pt x="634" y="14102"/>
                </a:lnTo>
                <a:lnTo>
                  <a:pt x="755" y="14151"/>
                </a:lnTo>
                <a:lnTo>
                  <a:pt x="877" y="14175"/>
                </a:lnTo>
                <a:lnTo>
                  <a:pt x="1023" y="14175"/>
                </a:lnTo>
                <a:lnTo>
                  <a:pt x="15198" y="14175"/>
                </a:lnTo>
                <a:lnTo>
                  <a:pt x="15198" y="14175"/>
                </a:lnTo>
                <a:lnTo>
                  <a:pt x="15344" y="14175"/>
                </a:lnTo>
                <a:lnTo>
                  <a:pt x="15466" y="14151"/>
                </a:lnTo>
                <a:lnTo>
                  <a:pt x="15588" y="14102"/>
                </a:lnTo>
                <a:lnTo>
                  <a:pt x="15709" y="14054"/>
                </a:lnTo>
                <a:lnTo>
                  <a:pt x="15831" y="13981"/>
                </a:lnTo>
                <a:lnTo>
                  <a:pt x="15929" y="13883"/>
                </a:lnTo>
                <a:lnTo>
                  <a:pt x="16002" y="13786"/>
                </a:lnTo>
                <a:lnTo>
                  <a:pt x="16075" y="13688"/>
                </a:lnTo>
                <a:lnTo>
                  <a:pt x="16075" y="13688"/>
                </a:lnTo>
                <a:lnTo>
                  <a:pt x="16148" y="13567"/>
                </a:lnTo>
                <a:lnTo>
                  <a:pt x="16197" y="13420"/>
                </a:lnTo>
                <a:lnTo>
                  <a:pt x="16221" y="13299"/>
                </a:lnTo>
                <a:lnTo>
                  <a:pt x="16221" y="13177"/>
                </a:lnTo>
                <a:lnTo>
                  <a:pt x="16221" y="13177"/>
                </a:lnTo>
                <a:lnTo>
                  <a:pt x="16221" y="13031"/>
                </a:lnTo>
                <a:lnTo>
                  <a:pt x="16197" y="12909"/>
                </a:lnTo>
                <a:lnTo>
                  <a:pt x="16148" y="12787"/>
                </a:lnTo>
                <a:lnTo>
                  <a:pt x="16075" y="12665"/>
                </a:lnTo>
                <a:lnTo>
                  <a:pt x="16075" y="12665"/>
                </a:lnTo>
                <a:close/>
                <a:moveTo>
                  <a:pt x="8111" y="12349"/>
                </a:moveTo>
                <a:lnTo>
                  <a:pt x="8111" y="12349"/>
                </a:lnTo>
                <a:lnTo>
                  <a:pt x="7916" y="12324"/>
                </a:lnTo>
                <a:lnTo>
                  <a:pt x="7721" y="12276"/>
                </a:lnTo>
                <a:lnTo>
                  <a:pt x="7575" y="12178"/>
                </a:lnTo>
                <a:lnTo>
                  <a:pt x="7429" y="12057"/>
                </a:lnTo>
                <a:lnTo>
                  <a:pt x="7307" y="11910"/>
                </a:lnTo>
                <a:lnTo>
                  <a:pt x="7210" y="11764"/>
                </a:lnTo>
                <a:lnTo>
                  <a:pt x="7161" y="11569"/>
                </a:lnTo>
                <a:lnTo>
                  <a:pt x="7136" y="11375"/>
                </a:lnTo>
                <a:lnTo>
                  <a:pt x="7136" y="11375"/>
                </a:lnTo>
                <a:lnTo>
                  <a:pt x="7161" y="11180"/>
                </a:lnTo>
                <a:lnTo>
                  <a:pt x="7210" y="11009"/>
                </a:lnTo>
                <a:lnTo>
                  <a:pt x="7307" y="10839"/>
                </a:lnTo>
                <a:lnTo>
                  <a:pt x="7429" y="10693"/>
                </a:lnTo>
                <a:lnTo>
                  <a:pt x="7575" y="10571"/>
                </a:lnTo>
                <a:lnTo>
                  <a:pt x="7721" y="10473"/>
                </a:lnTo>
                <a:lnTo>
                  <a:pt x="7916" y="10425"/>
                </a:lnTo>
                <a:lnTo>
                  <a:pt x="8111" y="10400"/>
                </a:lnTo>
                <a:lnTo>
                  <a:pt x="8111" y="10400"/>
                </a:lnTo>
                <a:lnTo>
                  <a:pt x="8306" y="10425"/>
                </a:lnTo>
                <a:lnTo>
                  <a:pt x="8476" y="10473"/>
                </a:lnTo>
                <a:lnTo>
                  <a:pt x="8646" y="10571"/>
                </a:lnTo>
                <a:lnTo>
                  <a:pt x="8793" y="10693"/>
                </a:lnTo>
                <a:lnTo>
                  <a:pt x="8914" y="10839"/>
                </a:lnTo>
                <a:lnTo>
                  <a:pt x="9012" y="11009"/>
                </a:lnTo>
                <a:lnTo>
                  <a:pt x="9061" y="11180"/>
                </a:lnTo>
                <a:lnTo>
                  <a:pt x="9085" y="11375"/>
                </a:lnTo>
                <a:lnTo>
                  <a:pt x="9085" y="11375"/>
                </a:lnTo>
                <a:lnTo>
                  <a:pt x="9061" y="11569"/>
                </a:lnTo>
                <a:lnTo>
                  <a:pt x="9012" y="11764"/>
                </a:lnTo>
                <a:lnTo>
                  <a:pt x="8914" y="11910"/>
                </a:lnTo>
                <a:lnTo>
                  <a:pt x="8793" y="12057"/>
                </a:lnTo>
                <a:lnTo>
                  <a:pt x="8646" y="12178"/>
                </a:lnTo>
                <a:lnTo>
                  <a:pt x="8476" y="12276"/>
                </a:lnTo>
                <a:lnTo>
                  <a:pt x="8306" y="12324"/>
                </a:lnTo>
                <a:lnTo>
                  <a:pt x="8111" y="12349"/>
                </a:lnTo>
                <a:lnTo>
                  <a:pt x="8111" y="12349"/>
                </a:lnTo>
                <a:close/>
                <a:moveTo>
                  <a:pt x="9231" y="5091"/>
                </a:moveTo>
                <a:lnTo>
                  <a:pt x="8939" y="8915"/>
                </a:lnTo>
                <a:lnTo>
                  <a:pt x="8939" y="8915"/>
                </a:lnTo>
                <a:lnTo>
                  <a:pt x="8914" y="9061"/>
                </a:lnTo>
                <a:lnTo>
                  <a:pt x="8866" y="9207"/>
                </a:lnTo>
                <a:lnTo>
                  <a:pt x="8793" y="9304"/>
                </a:lnTo>
                <a:lnTo>
                  <a:pt x="8695" y="9426"/>
                </a:lnTo>
                <a:lnTo>
                  <a:pt x="8573" y="9499"/>
                </a:lnTo>
                <a:lnTo>
                  <a:pt x="8452" y="9572"/>
                </a:lnTo>
                <a:lnTo>
                  <a:pt x="8330" y="9621"/>
                </a:lnTo>
                <a:lnTo>
                  <a:pt x="8184" y="9621"/>
                </a:lnTo>
                <a:lnTo>
                  <a:pt x="8038" y="9621"/>
                </a:lnTo>
                <a:lnTo>
                  <a:pt x="8038" y="9621"/>
                </a:lnTo>
                <a:lnTo>
                  <a:pt x="7891" y="9621"/>
                </a:lnTo>
                <a:lnTo>
                  <a:pt x="7770" y="9572"/>
                </a:lnTo>
                <a:lnTo>
                  <a:pt x="7648" y="9499"/>
                </a:lnTo>
                <a:lnTo>
                  <a:pt x="7526" y="9426"/>
                </a:lnTo>
                <a:lnTo>
                  <a:pt x="7429" y="9304"/>
                </a:lnTo>
                <a:lnTo>
                  <a:pt x="7356" y="9207"/>
                </a:lnTo>
                <a:lnTo>
                  <a:pt x="7307" y="9061"/>
                </a:lnTo>
                <a:lnTo>
                  <a:pt x="7283" y="8915"/>
                </a:lnTo>
                <a:lnTo>
                  <a:pt x="6990" y="5091"/>
                </a:lnTo>
                <a:lnTo>
                  <a:pt x="6990" y="5091"/>
                </a:lnTo>
                <a:lnTo>
                  <a:pt x="7015" y="4945"/>
                </a:lnTo>
                <a:lnTo>
                  <a:pt x="7039" y="4823"/>
                </a:lnTo>
                <a:lnTo>
                  <a:pt x="7088" y="4701"/>
                </a:lnTo>
                <a:lnTo>
                  <a:pt x="7161" y="4604"/>
                </a:lnTo>
                <a:lnTo>
                  <a:pt x="7258" y="4506"/>
                </a:lnTo>
                <a:lnTo>
                  <a:pt x="7380" y="4433"/>
                </a:lnTo>
                <a:lnTo>
                  <a:pt x="7526" y="4409"/>
                </a:lnTo>
                <a:lnTo>
                  <a:pt x="7648" y="4385"/>
                </a:lnTo>
                <a:lnTo>
                  <a:pt x="8573" y="4385"/>
                </a:lnTo>
                <a:lnTo>
                  <a:pt x="8573" y="4385"/>
                </a:lnTo>
                <a:lnTo>
                  <a:pt x="8695" y="4409"/>
                </a:lnTo>
                <a:lnTo>
                  <a:pt x="8841" y="4433"/>
                </a:lnTo>
                <a:lnTo>
                  <a:pt x="8963" y="4506"/>
                </a:lnTo>
                <a:lnTo>
                  <a:pt x="9061" y="4604"/>
                </a:lnTo>
                <a:lnTo>
                  <a:pt x="9134" y="4701"/>
                </a:lnTo>
                <a:lnTo>
                  <a:pt x="9182" y="4823"/>
                </a:lnTo>
                <a:lnTo>
                  <a:pt x="9207" y="4945"/>
                </a:lnTo>
                <a:lnTo>
                  <a:pt x="9231" y="5091"/>
                </a:lnTo>
                <a:lnTo>
                  <a:pt x="9231" y="5091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7" name="Google Shape;697;p40"/>
          <p:cNvSpPr/>
          <p:nvPr/>
        </p:nvSpPr>
        <p:spPr>
          <a:xfrm>
            <a:off x="3501506" y="3476563"/>
            <a:ext cx="292151" cy="292169"/>
          </a:xfrm>
          <a:custGeom>
            <a:rect b="b" l="l" r="r" t="t"/>
            <a:pathLst>
              <a:path extrusionOk="0" fill="none" h="16368" w="16367">
                <a:moveTo>
                  <a:pt x="16074" y="4385"/>
                </a:moveTo>
                <a:lnTo>
                  <a:pt x="11983" y="293"/>
                </a:lnTo>
                <a:lnTo>
                  <a:pt x="11983" y="293"/>
                </a:lnTo>
                <a:lnTo>
                  <a:pt x="11812" y="171"/>
                </a:lnTo>
                <a:lnTo>
                  <a:pt x="11642" y="74"/>
                </a:lnTo>
                <a:lnTo>
                  <a:pt x="11447" y="25"/>
                </a:lnTo>
                <a:lnTo>
                  <a:pt x="11252" y="1"/>
                </a:lnTo>
                <a:lnTo>
                  <a:pt x="5115" y="1"/>
                </a:lnTo>
                <a:lnTo>
                  <a:pt x="5115" y="1"/>
                </a:lnTo>
                <a:lnTo>
                  <a:pt x="4920" y="25"/>
                </a:lnTo>
                <a:lnTo>
                  <a:pt x="4725" y="74"/>
                </a:lnTo>
                <a:lnTo>
                  <a:pt x="4554" y="171"/>
                </a:lnTo>
                <a:lnTo>
                  <a:pt x="4384" y="293"/>
                </a:lnTo>
                <a:lnTo>
                  <a:pt x="292" y="4385"/>
                </a:lnTo>
                <a:lnTo>
                  <a:pt x="292" y="4385"/>
                </a:lnTo>
                <a:lnTo>
                  <a:pt x="171" y="4555"/>
                </a:lnTo>
                <a:lnTo>
                  <a:pt x="73" y="4726"/>
                </a:lnTo>
                <a:lnTo>
                  <a:pt x="24" y="4921"/>
                </a:lnTo>
                <a:lnTo>
                  <a:pt x="0" y="5115"/>
                </a:lnTo>
                <a:lnTo>
                  <a:pt x="0" y="11253"/>
                </a:lnTo>
                <a:lnTo>
                  <a:pt x="0" y="11253"/>
                </a:lnTo>
                <a:lnTo>
                  <a:pt x="24" y="11448"/>
                </a:lnTo>
                <a:lnTo>
                  <a:pt x="73" y="11642"/>
                </a:lnTo>
                <a:lnTo>
                  <a:pt x="171" y="11813"/>
                </a:lnTo>
                <a:lnTo>
                  <a:pt x="292" y="11983"/>
                </a:lnTo>
                <a:lnTo>
                  <a:pt x="4384" y="16075"/>
                </a:lnTo>
                <a:lnTo>
                  <a:pt x="4384" y="16075"/>
                </a:lnTo>
                <a:lnTo>
                  <a:pt x="4554" y="16197"/>
                </a:lnTo>
                <a:lnTo>
                  <a:pt x="4725" y="16294"/>
                </a:lnTo>
                <a:lnTo>
                  <a:pt x="4920" y="16343"/>
                </a:lnTo>
                <a:lnTo>
                  <a:pt x="5115" y="16367"/>
                </a:lnTo>
                <a:lnTo>
                  <a:pt x="11252" y="16367"/>
                </a:lnTo>
                <a:lnTo>
                  <a:pt x="11252" y="16367"/>
                </a:lnTo>
                <a:lnTo>
                  <a:pt x="11447" y="16343"/>
                </a:lnTo>
                <a:lnTo>
                  <a:pt x="11642" y="16294"/>
                </a:lnTo>
                <a:lnTo>
                  <a:pt x="11812" y="16197"/>
                </a:lnTo>
                <a:lnTo>
                  <a:pt x="11983" y="16075"/>
                </a:lnTo>
                <a:lnTo>
                  <a:pt x="16074" y="11983"/>
                </a:lnTo>
                <a:lnTo>
                  <a:pt x="16074" y="11983"/>
                </a:lnTo>
                <a:lnTo>
                  <a:pt x="16196" y="11813"/>
                </a:lnTo>
                <a:lnTo>
                  <a:pt x="16294" y="11642"/>
                </a:lnTo>
                <a:lnTo>
                  <a:pt x="16342" y="11448"/>
                </a:lnTo>
                <a:lnTo>
                  <a:pt x="16367" y="11253"/>
                </a:lnTo>
                <a:lnTo>
                  <a:pt x="16367" y="5115"/>
                </a:lnTo>
                <a:lnTo>
                  <a:pt x="16367" y="5115"/>
                </a:lnTo>
                <a:lnTo>
                  <a:pt x="16342" y="4921"/>
                </a:lnTo>
                <a:lnTo>
                  <a:pt x="16294" y="4726"/>
                </a:lnTo>
                <a:lnTo>
                  <a:pt x="16196" y="4555"/>
                </a:lnTo>
                <a:lnTo>
                  <a:pt x="16074" y="4385"/>
                </a:lnTo>
                <a:lnTo>
                  <a:pt x="16074" y="4385"/>
                </a:lnTo>
                <a:close/>
                <a:moveTo>
                  <a:pt x="9864" y="8452"/>
                </a:moveTo>
                <a:lnTo>
                  <a:pt x="11203" y="9792"/>
                </a:lnTo>
                <a:lnTo>
                  <a:pt x="11203" y="9792"/>
                </a:lnTo>
                <a:lnTo>
                  <a:pt x="11252" y="9840"/>
                </a:lnTo>
                <a:lnTo>
                  <a:pt x="11276" y="9913"/>
                </a:lnTo>
                <a:lnTo>
                  <a:pt x="11301" y="10059"/>
                </a:lnTo>
                <a:lnTo>
                  <a:pt x="11276" y="10206"/>
                </a:lnTo>
                <a:lnTo>
                  <a:pt x="11252" y="10279"/>
                </a:lnTo>
                <a:lnTo>
                  <a:pt x="11203" y="10327"/>
                </a:lnTo>
                <a:lnTo>
                  <a:pt x="10327" y="11204"/>
                </a:lnTo>
                <a:lnTo>
                  <a:pt x="10327" y="11204"/>
                </a:lnTo>
                <a:lnTo>
                  <a:pt x="10278" y="11253"/>
                </a:lnTo>
                <a:lnTo>
                  <a:pt x="10205" y="11277"/>
                </a:lnTo>
                <a:lnTo>
                  <a:pt x="10059" y="11302"/>
                </a:lnTo>
                <a:lnTo>
                  <a:pt x="9913" y="11277"/>
                </a:lnTo>
                <a:lnTo>
                  <a:pt x="9840" y="11253"/>
                </a:lnTo>
                <a:lnTo>
                  <a:pt x="9791" y="11204"/>
                </a:lnTo>
                <a:lnTo>
                  <a:pt x="8451" y="9865"/>
                </a:lnTo>
                <a:lnTo>
                  <a:pt x="8451" y="9865"/>
                </a:lnTo>
                <a:lnTo>
                  <a:pt x="8403" y="9816"/>
                </a:lnTo>
                <a:lnTo>
                  <a:pt x="8330" y="9792"/>
                </a:lnTo>
                <a:lnTo>
                  <a:pt x="8183" y="9767"/>
                </a:lnTo>
                <a:lnTo>
                  <a:pt x="8037" y="9792"/>
                </a:lnTo>
                <a:lnTo>
                  <a:pt x="7964" y="9816"/>
                </a:lnTo>
                <a:lnTo>
                  <a:pt x="7915" y="9865"/>
                </a:lnTo>
                <a:lnTo>
                  <a:pt x="6576" y="11204"/>
                </a:lnTo>
                <a:lnTo>
                  <a:pt x="6576" y="11204"/>
                </a:lnTo>
                <a:lnTo>
                  <a:pt x="6527" y="11253"/>
                </a:lnTo>
                <a:lnTo>
                  <a:pt x="6454" y="11277"/>
                </a:lnTo>
                <a:lnTo>
                  <a:pt x="6308" y="11302"/>
                </a:lnTo>
                <a:lnTo>
                  <a:pt x="6162" y="11277"/>
                </a:lnTo>
                <a:lnTo>
                  <a:pt x="6089" y="11253"/>
                </a:lnTo>
                <a:lnTo>
                  <a:pt x="6040" y="11204"/>
                </a:lnTo>
                <a:lnTo>
                  <a:pt x="5163" y="10327"/>
                </a:lnTo>
                <a:lnTo>
                  <a:pt x="5163" y="10327"/>
                </a:lnTo>
                <a:lnTo>
                  <a:pt x="5115" y="10279"/>
                </a:lnTo>
                <a:lnTo>
                  <a:pt x="5090" y="10206"/>
                </a:lnTo>
                <a:lnTo>
                  <a:pt x="5066" y="10059"/>
                </a:lnTo>
                <a:lnTo>
                  <a:pt x="5090" y="9913"/>
                </a:lnTo>
                <a:lnTo>
                  <a:pt x="5115" y="9840"/>
                </a:lnTo>
                <a:lnTo>
                  <a:pt x="5163" y="9792"/>
                </a:lnTo>
                <a:lnTo>
                  <a:pt x="6503" y="8452"/>
                </a:lnTo>
                <a:lnTo>
                  <a:pt x="6503" y="8452"/>
                </a:lnTo>
                <a:lnTo>
                  <a:pt x="6552" y="8403"/>
                </a:lnTo>
                <a:lnTo>
                  <a:pt x="6576" y="8330"/>
                </a:lnTo>
                <a:lnTo>
                  <a:pt x="6600" y="8184"/>
                </a:lnTo>
                <a:lnTo>
                  <a:pt x="6576" y="8038"/>
                </a:lnTo>
                <a:lnTo>
                  <a:pt x="6552" y="7965"/>
                </a:lnTo>
                <a:lnTo>
                  <a:pt x="6503" y="7916"/>
                </a:lnTo>
                <a:lnTo>
                  <a:pt x="5163" y="6577"/>
                </a:lnTo>
                <a:lnTo>
                  <a:pt x="5163" y="6577"/>
                </a:lnTo>
                <a:lnTo>
                  <a:pt x="5115" y="6528"/>
                </a:lnTo>
                <a:lnTo>
                  <a:pt x="5090" y="6455"/>
                </a:lnTo>
                <a:lnTo>
                  <a:pt x="5066" y="6309"/>
                </a:lnTo>
                <a:lnTo>
                  <a:pt x="5090" y="6163"/>
                </a:lnTo>
                <a:lnTo>
                  <a:pt x="5115" y="6090"/>
                </a:lnTo>
                <a:lnTo>
                  <a:pt x="5163" y="6041"/>
                </a:lnTo>
                <a:lnTo>
                  <a:pt x="6040" y="5164"/>
                </a:lnTo>
                <a:lnTo>
                  <a:pt x="6040" y="5164"/>
                </a:lnTo>
                <a:lnTo>
                  <a:pt x="6089" y="5115"/>
                </a:lnTo>
                <a:lnTo>
                  <a:pt x="6162" y="5091"/>
                </a:lnTo>
                <a:lnTo>
                  <a:pt x="6308" y="5067"/>
                </a:lnTo>
                <a:lnTo>
                  <a:pt x="6454" y="5091"/>
                </a:lnTo>
                <a:lnTo>
                  <a:pt x="6527" y="5115"/>
                </a:lnTo>
                <a:lnTo>
                  <a:pt x="6576" y="5164"/>
                </a:lnTo>
                <a:lnTo>
                  <a:pt x="7915" y="6504"/>
                </a:lnTo>
                <a:lnTo>
                  <a:pt x="7915" y="6504"/>
                </a:lnTo>
                <a:lnTo>
                  <a:pt x="7964" y="6552"/>
                </a:lnTo>
                <a:lnTo>
                  <a:pt x="8037" y="6577"/>
                </a:lnTo>
                <a:lnTo>
                  <a:pt x="8183" y="6601"/>
                </a:lnTo>
                <a:lnTo>
                  <a:pt x="8330" y="6577"/>
                </a:lnTo>
                <a:lnTo>
                  <a:pt x="8403" y="6552"/>
                </a:lnTo>
                <a:lnTo>
                  <a:pt x="8451" y="6504"/>
                </a:lnTo>
                <a:lnTo>
                  <a:pt x="9791" y="5164"/>
                </a:lnTo>
                <a:lnTo>
                  <a:pt x="9791" y="5164"/>
                </a:lnTo>
                <a:lnTo>
                  <a:pt x="9840" y="5115"/>
                </a:lnTo>
                <a:lnTo>
                  <a:pt x="9913" y="5091"/>
                </a:lnTo>
                <a:lnTo>
                  <a:pt x="10059" y="5067"/>
                </a:lnTo>
                <a:lnTo>
                  <a:pt x="10205" y="5091"/>
                </a:lnTo>
                <a:lnTo>
                  <a:pt x="10278" y="5115"/>
                </a:lnTo>
                <a:lnTo>
                  <a:pt x="10327" y="5164"/>
                </a:lnTo>
                <a:lnTo>
                  <a:pt x="11203" y="6041"/>
                </a:lnTo>
                <a:lnTo>
                  <a:pt x="11203" y="6041"/>
                </a:lnTo>
                <a:lnTo>
                  <a:pt x="11252" y="6090"/>
                </a:lnTo>
                <a:lnTo>
                  <a:pt x="11276" y="6163"/>
                </a:lnTo>
                <a:lnTo>
                  <a:pt x="11301" y="6309"/>
                </a:lnTo>
                <a:lnTo>
                  <a:pt x="11276" y="6455"/>
                </a:lnTo>
                <a:lnTo>
                  <a:pt x="11252" y="6528"/>
                </a:lnTo>
                <a:lnTo>
                  <a:pt x="11203" y="6577"/>
                </a:lnTo>
                <a:lnTo>
                  <a:pt x="9864" y="7916"/>
                </a:lnTo>
                <a:lnTo>
                  <a:pt x="9864" y="7916"/>
                </a:lnTo>
                <a:lnTo>
                  <a:pt x="9815" y="7965"/>
                </a:lnTo>
                <a:lnTo>
                  <a:pt x="9791" y="8038"/>
                </a:lnTo>
                <a:lnTo>
                  <a:pt x="9766" y="8184"/>
                </a:lnTo>
                <a:lnTo>
                  <a:pt x="9791" y="8330"/>
                </a:lnTo>
                <a:lnTo>
                  <a:pt x="9815" y="8403"/>
                </a:lnTo>
                <a:lnTo>
                  <a:pt x="9864" y="8452"/>
                </a:lnTo>
                <a:lnTo>
                  <a:pt x="9864" y="8452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98" name="Google Shape;698;p40"/>
          <p:cNvGrpSpPr/>
          <p:nvPr/>
        </p:nvGrpSpPr>
        <p:grpSpPr>
          <a:xfrm>
            <a:off x="3960449" y="3481207"/>
            <a:ext cx="334759" cy="276514"/>
            <a:chOff x="5268225" y="4341925"/>
            <a:chExt cx="468850" cy="387275"/>
          </a:xfrm>
        </p:grpSpPr>
        <p:sp>
          <p:nvSpPr>
            <p:cNvPr id="699" name="Google Shape;699;p40"/>
            <p:cNvSpPr/>
            <p:nvPr/>
          </p:nvSpPr>
          <p:spPr>
            <a:xfrm>
              <a:off x="5652425" y="4676800"/>
              <a:ext cx="65775" cy="52400"/>
            </a:xfrm>
            <a:custGeom>
              <a:rect b="b" l="l" r="r" t="t"/>
              <a:pathLst>
                <a:path extrusionOk="0" fill="none" h="2096" w="2631">
                  <a:moveTo>
                    <a:pt x="1" y="1"/>
                  </a:moveTo>
                  <a:lnTo>
                    <a:pt x="1" y="780"/>
                  </a:lnTo>
                  <a:lnTo>
                    <a:pt x="1" y="780"/>
                  </a:lnTo>
                  <a:lnTo>
                    <a:pt x="25" y="1048"/>
                  </a:lnTo>
                  <a:lnTo>
                    <a:pt x="122" y="1291"/>
                  </a:lnTo>
                  <a:lnTo>
                    <a:pt x="244" y="1511"/>
                  </a:lnTo>
                  <a:lnTo>
                    <a:pt x="390" y="1705"/>
                  </a:lnTo>
                  <a:lnTo>
                    <a:pt x="585" y="1852"/>
                  </a:lnTo>
                  <a:lnTo>
                    <a:pt x="804" y="1973"/>
                  </a:lnTo>
                  <a:lnTo>
                    <a:pt x="1048" y="2071"/>
                  </a:lnTo>
                  <a:lnTo>
                    <a:pt x="1316" y="2095"/>
                  </a:lnTo>
                  <a:lnTo>
                    <a:pt x="1316" y="2095"/>
                  </a:lnTo>
                  <a:lnTo>
                    <a:pt x="1584" y="2071"/>
                  </a:lnTo>
                  <a:lnTo>
                    <a:pt x="1827" y="1973"/>
                  </a:lnTo>
                  <a:lnTo>
                    <a:pt x="2046" y="1852"/>
                  </a:lnTo>
                  <a:lnTo>
                    <a:pt x="2241" y="1705"/>
                  </a:lnTo>
                  <a:lnTo>
                    <a:pt x="2412" y="1511"/>
                  </a:lnTo>
                  <a:lnTo>
                    <a:pt x="2533" y="1291"/>
                  </a:lnTo>
                  <a:lnTo>
                    <a:pt x="2607" y="1048"/>
                  </a:lnTo>
                  <a:lnTo>
                    <a:pt x="2631" y="780"/>
                  </a:lnTo>
                  <a:lnTo>
                    <a:pt x="2631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0" name="Google Shape;700;p40"/>
            <p:cNvSpPr/>
            <p:nvPr/>
          </p:nvSpPr>
          <p:spPr>
            <a:xfrm>
              <a:off x="5287100" y="4676800"/>
              <a:ext cx="65775" cy="52400"/>
            </a:xfrm>
            <a:custGeom>
              <a:rect b="b" l="l" r="r" t="t"/>
              <a:pathLst>
                <a:path extrusionOk="0" fill="none" h="2096" w="2631">
                  <a:moveTo>
                    <a:pt x="1" y="1"/>
                  </a:moveTo>
                  <a:lnTo>
                    <a:pt x="1" y="780"/>
                  </a:lnTo>
                  <a:lnTo>
                    <a:pt x="1" y="780"/>
                  </a:lnTo>
                  <a:lnTo>
                    <a:pt x="25" y="1048"/>
                  </a:lnTo>
                  <a:lnTo>
                    <a:pt x="98" y="1291"/>
                  </a:lnTo>
                  <a:lnTo>
                    <a:pt x="220" y="1511"/>
                  </a:lnTo>
                  <a:lnTo>
                    <a:pt x="390" y="1705"/>
                  </a:lnTo>
                  <a:lnTo>
                    <a:pt x="585" y="1852"/>
                  </a:lnTo>
                  <a:lnTo>
                    <a:pt x="804" y="1973"/>
                  </a:lnTo>
                  <a:lnTo>
                    <a:pt x="1048" y="2071"/>
                  </a:lnTo>
                  <a:lnTo>
                    <a:pt x="1316" y="2095"/>
                  </a:lnTo>
                  <a:lnTo>
                    <a:pt x="1316" y="2095"/>
                  </a:lnTo>
                  <a:lnTo>
                    <a:pt x="1584" y="2071"/>
                  </a:lnTo>
                  <a:lnTo>
                    <a:pt x="1827" y="1973"/>
                  </a:lnTo>
                  <a:lnTo>
                    <a:pt x="2046" y="1852"/>
                  </a:lnTo>
                  <a:lnTo>
                    <a:pt x="2241" y="1705"/>
                  </a:lnTo>
                  <a:lnTo>
                    <a:pt x="2387" y="1511"/>
                  </a:lnTo>
                  <a:lnTo>
                    <a:pt x="2509" y="1291"/>
                  </a:lnTo>
                  <a:lnTo>
                    <a:pt x="2607" y="1048"/>
                  </a:lnTo>
                  <a:lnTo>
                    <a:pt x="2631" y="780"/>
                  </a:lnTo>
                  <a:lnTo>
                    <a:pt x="2631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1" name="Google Shape;701;p40"/>
            <p:cNvSpPr/>
            <p:nvPr/>
          </p:nvSpPr>
          <p:spPr>
            <a:xfrm>
              <a:off x="5268225" y="4341925"/>
              <a:ext cx="468850" cy="333075"/>
            </a:xfrm>
            <a:custGeom>
              <a:rect b="b" l="l" r="r" t="t"/>
              <a:pathLst>
                <a:path extrusionOk="0" fill="none" h="13323" w="18754">
                  <a:moveTo>
                    <a:pt x="18754" y="5553"/>
                  </a:moveTo>
                  <a:lnTo>
                    <a:pt x="18754" y="5553"/>
                  </a:lnTo>
                  <a:lnTo>
                    <a:pt x="18730" y="5334"/>
                  </a:lnTo>
                  <a:lnTo>
                    <a:pt x="18681" y="5091"/>
                  </a:lnTo>
                  <a:lnTo>
                    <a:pt x="18583" y="4847"/>
                  </a:lnTo>
                  <a:lnTo>
                    <a:pt x="18462" y="4628"/>
                  </a:lnTo>
                  <a:lnTo>
                    <a:pt x="18291" y="4433"/>
                  </a:lnTo>
                  <a:lnTo>
                    <a:pt x="18121" y="4287"/>
                  </a:lnTo>
                  <a:lnTo>
                    <a:pt x="18023" y="4214"/>
                  </a:lnTo>
                  <a:lnTo>
                    <a:pt x="17926" y="4165"/>
                  </a:lnTo>
                  <a:lnTo>
                    <a:pt x="17828" y="4141"/>
                  </a:lnTo>
                  <a:lnTo>
                    <a:pt x="17731" y="4141"/>
                  </a:lnTo>
                  <a:lnTo>
                    <a:pt x="16489" y="4141"/>
                  </a:lnTo>
                  <a:lnTo>
                    <a:pt x="15588" y="1803"/>
                  </a:lnTo>
                  <a:lnTo>
                    <a:pt x="15588" y="1803"/>
                  </a:lnTo>
                  <a:lnTo>
                    <a:pt x="15490" y="1583"/>
                  </a:lnTo>
                  <a:lnTo>
                    <a:pt x="15344" y="1364"/>
                  </a:lnTo>
                  <a:lnTo>
                    <a:pt x="15174" y="1169"/>
                  </a:lnTo>
                  <a:lnTo>
                    <a:pt x="15003" y="975"/>
                  </a:lnTo>
                  <a:lnTo>
                    <a:pt x="14784" y="804"/>
                  </a:lnTo>
                  <a:lnTo>
                    <a:pt x="14565" y="658"/>
                  </a:lnTo>
                  <a:lnTo>
                    <a:pt x="14346" y="536"/>
                  </a:lnTo>
                  <a:lnTo>
                    <a:pt x="14102" y="439"/>
                  </a:lnTo>
                  <a:lnTo>
                    <a:pt x="14102" y="439"/>
                  </a:lnTo>
                  <a:lnTo>
                    <a:pt x="13810" y="390"/>
                  </a:lnTo>
                  <a:lnTo>
                    <a:pt x="13444" y="317"/>
                  </a:lnTo>
                  <a:lnTo>
                    <a:pt x="12933" y="220"/>
                  </a:lnTo>
                  <a:lnTo>
                    <a:pt x="12275" y="147"/>
                  </a:lnTo>
                  <a:lnTo>
                    <a:pt x="11472" y="73"/>
                  </a:lnTo>
                  <a:lnTo>
                    <a:pt x="10498" y="25"/>
                  </a:lnTo>
                  <a:lnTo>
                    <a:pt x="9377" y="0"/>
                  </a:lnTo>
                  <a:lnTo>
                    <a:pt x="9377" y="0"/>
                  </a:lnTo>
                  <a:lnTo>
                    <a:pt x="8257" y="25"/>
                  </a:lnTo>
                  <a:lnTo>
                    <a:pt x="7283" y="73"/>
                  </a:lnTo>
                  <a:lnTo>
                    <a:pt x="6479" y="147"/>
                  </a:lnTo>
                  <a:lnTo>
                    <a:pt x="5821" y="220"/>
                  </a:lnTo>
                  <a:lnTo>
                    <a:pt x="5310" y="317"/>
                  </a:lnTo>
                  <a:lnTo>
                    <a:pt x="4945" y="390"/>
                  </a:lnTo>
                  <a:lnTo>
                    <a:pt x="4652" y="439"/>
                  </a:lnTo>
                  <a:lnTo>
                    <a:pt x="4652" y="439"/>
                  </a:lnTo>
                  <a:lnTo>
                    <a:pt x="4409" y="536"/>
                  </a:lnTo>
                  <a:lnTo>
                    <a:pt x="4190" y="658"/>
                  </a:lnTo>
                  <a:lnTo>
                    <a:pt x="3970" y="804"/>
                  </a:lnTo>
                  <a:lnTo>
                    <a:pt x="3751" y="975"/>
                  </a:lnTo>
                  <a:lnTo>
                    <a:pt x="3581" y="1169"/>
                  </a:lnTo>
                  <a:lnTo>
                    <a:pt x="3410" y="1364"/>
                  </a:lnTo>
                  <a:lnTo>
                    <a:pt x="3264" y="1583"/>
                  </a:lnTo>
                  <a:lnTo>
                    <a:pt x="3167" y="1803"/>
                  </a:lnTo>
                  <a:lnTo>
                    <a:pt x="2266" y="4141"/>
                  </a:lnTo>
                  <a:lnTo>
                    <a:pt x="1023" y="4141"/>
                  </a:lnTo>
                  <a:lnTo>
                    <a:pt x="1023" y="4141"/>
                  </a:lnTo>
                  <a:lnTo>
                    <a:pt x="926" y="4141"/>
                  </a:lnTo>
                  <a:lnTo>
                    <a:pt x="829" y="4165"/>
                  </a:lnTo>
                  <a:lnTo>
                    <a:pt x="731" y="4214"/>
                  </a:lnTo>
                  <a:lnTo>
                    <a:pt x="634" y="4287"/>
                  </a:lnTo>
                  <a:lnTo>
                    <a:pt x="463" y="4433"/>
                  </a:lnTo>
                  <a:lnTo>
                    <a:pt x="293" y="4628"/>
                  </a:lnTo>
                  <a:lnTo>
                    <a:pt x="171" y="4847"/>
                  </a:lnTo>
                  <a:lnTo>
                    <a:pt x="74" y="5091"/>
                  </a:lnTo>
                  <a:lnTo>
                    <a:pt x="25" y="5334"/>
                  </a:lnTo>
                  <a:lnTo>
                    <a:pt x="1" y="5553"/>
                  </a:lnTo>
                  <a:lnTo>
                    <a:pt x="1" y="5553"/>
                  </a:lnTo>
                  <a:lnTo>
                    <a:pt x="25" y="5748"/>
                  </a:lnTo>
                  <a:lnTo>
                    <a:pt x="74" y="5894"/>
                  </a:lnTo>
                  <a:lnTo>
                    <a:pt x="171" y="6016"/>
                  </a:lnTo>
                  <a:lnTo>
                    <a:pt x="293" y="6089"/>
                  </a:lnTo>
                  <a:lnTo>
                    <a:pt x="463" y="6138"/>
                  </a:lnTo>
                  <a:lnTo>
                    <a:pt x="634" y="6187"/>
                  </a:lnTo>
                  <a:lnTo>
                    <a:pt x="1023" y="6187"/>
                  </a:lnTo>
                  <a:lnTo>
                    <a:pt x="1462" y="6187"/>
                  </a:lnTo>
                  <a:lnTo>
                    <a:pt x="1145" y="7015"/>
                  </a:lnTo>
                  <a:lnTo>
                    <a:pt x="1145" y="7015"/>
                  </a:lnTo>
                  <a:lnTo>
                    <a:pt x="999" y="7526"/>
                  </a:lnTo>
                  <a:lnTo>
                    <a:pt x="877" y="8086"/>
                  </a:lnTo>
                  <a:lnTo>
                    <a:pt x="780" y="8671"/>
                  </a:lnTo>
                  <a:lnTo>
                    <a:pt x="756" y="9207"/>
                  </a:lnTo>
                  <a:lnTo>
                    <a:pt x="756" y="13323"/>
                  </a:lnTo>
                  <a:lnTo>
                    <a:pt x="17999" y="13323"/>
                  </a:lnTo>
                  <a:lnTo>
                    <a:pt x="17999" y="9207"/>
                  </a:lnTo>
                  <a:lnTo>
                    <a:pt x="17999" y="9207"/>
                  </a:lnTo>
                  <a:lnTo>
                    <a:pt x="17975" y="8671"/>
                  </a:lnTo>
                  <a:lnTo>
                    <a:pt x="17877" y="8086"/>
                  </a:lnTo>
                  <a:lnTo>
                    <a:pt x="17755" y="7526"/>
                  </a:lnTo>
                  <a:lnTo>
                    <a:pt x="17609" y="7015"/>
                  </a:lnTo>
                  <a:lnTo>
                    <a:pt x="17293" y="6187"/>
                  </a:lnTo>
                  <a:lnTo>
                    <a:pt x="17731" y="6187"/>
                  </a:lnTo>
                  <a:lnTo>
                    <a:pt x="17731" y="6187"/>
                  </a:lnTo>
                  <a:lnTo>
                    <a:pt x="18121" y="6187"/>
                  </a:lnTo>
                  <a:lnTo>
                    <a:pt x="18291" y="6138"/>
                  </a:lnTo>
                  <a:lnTo>
                    <a:pt x="18462" y="6089"/>
                  </a:lnTo>
                  <a:lnTo>
                    <a:pt x="18583" y="6016"/>
                  </a:lnTo>
                  <a:lnTo>
                    <a:pt x="18681" y="5894"/>
                  </a:lnTo>
                  <a:lnTo>
                    <a:pt x="18730" y="5748"/>
                  </a:lnTo>
                  <a:lnTo>
                    <a:pt x="18754" y="5553"/>
                  </a:lnTo>
                  <a:lnTo>
                    <a:pt x="18754" y="555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2" name="Google Shape;702;p40"/>
            <p:cNvSpPr/>
            <p:nvPr/>
          </p:nvSpPr>
          <p:spPr>
            <a:xfrm>
              <a:off x="5351025" y="4375400"/>
              <a:ext cx="303250" cy="149825"/>
            </a:xfrm>
            <a:custGeom>
              <a:rect b="b" l="l" r="r" t="t"/>
              <a:pathLst>
                <a:path extrusionOk="0" fill="none" h="5993" w="12130">
                  <a:moveTo>
                    <a:pt x="1" y="4628"/>
                  </a:moveTo>
                  <a:lnTo>
                    <a:pt x="1" y="4628"/>
                  </a:lnTo>
                  <a:lnTo>
                    <a:pt x="171" y="4019"/>
                  </a:lnTo>
                  <a:lnTo>
                    <a:pt x="585" y="2656"/>
                  </a:lnTo>
                  <a:lnTo>
                    <a:pt x="805" y="1925"/>
                  </a:lnTo>
                  <a:lnTo>
                    <a:pt x="1024" y="1292"/>
                  </a:lnTo>
                  <a:lnTo>
                    <a:pt x="1194" y="829"/>
                  </a:lnTo>
                  <a:lnTo>
                    <a:pt x="1267" y="707"/>
                  </a:lnTo>
                  <a:lnTo>
                    <a:pt x="1316" y="658"/>
                  </a:lnTo>
                  <a:lnTo>
                    <a:pt x="1316" y="658"/>
                  </a:lnTo>
                  <a:lnTo>
                    <a:pt x="1535" y="561"/>
                  </a:lnTo>
                  <a:lnTo>
                    <a:pt x="1852" y="464"/>
                  </a:lnTo>
                  <a:lnTo>
                    <a:pt x="2315" y="342"/>
                  </a:lnTo>
                  <a:lnTo>
                    <a:pt x="2948" y="220"/>
                  </a:lnTo>
                  <a:lnTo>
                    <a:pt x="3776" y="98"/>
                  </a:lnTo>
                  <a:lnTo>
                    <a:pt x="4799" y="25"/>
                  </a:lnTo>
                  <a:lnTo>
                    <a:pt x="5408" y="1"/>
                  </a:lnTo>
                  <a:lnTo>
                    <a:pt x="6065" y="1"/>
                  </a:lnTo>
                  <a:lnTo>
                    <a:pt x="6065" y="1"/>
                  </a:lnTo>
                  <a:lnTo>
                    <a:pt x="6723" y="1"/>
                  </a:lnTo>
                  <a:lnTo>
                    <a:pt x="7332" y="25"/>
                  </a:lnTo>
                  <a:lnTo>
                    <a:pt x="8355" y="98"/>
                  </a:lnTo>
                  <a:lnTo>
                    <a:pt x="9183" y="220"/>
                  </a:lnTo>
                  <a:lnTo>
                    <a:pt x="9816" y="342"/>
                  </a:lnTo>
                  <a:lnTo>
                    <a:pt x="10279" y="464"/>
                  </a:lnTo>
                  <a:lnTo>
                    <a:pt x="10595" y="561"/>
                  </a:lnTo>
                  <a:lnTo>
                    <a:pt x="10814" y="658"/>
                  </a:lnTo>
                  <a:lnTo>
                    <a:pt x="10814" y="658"/>
                  </a:lnTo>
                  <a:lnTo>
                    <a:pt x="10863" y="707"/>
                  </a:lnTo>
                  <a:lnTo>
                    <a:pt x="10936" y="829"/>
                  </a:lnTo>
                  <a:lnTo>
                    <a:pt x="11107" y="1292"/>
                  </a:lnTo>
                  <a:lnTo>
                    <a:pt x="11326" y="1925"/>
                  </a:lnTo>
                  <a:lnTo>
                    <a:pt x="11545" y="2656"/>
                  </a:lnTo>
                  <a:lnTo>
                    <a:pt x="11959" y="4019"/>
                  </a:lnTo>
                  <a:lnTo>
                    <a:pt x="12130" y="4628"/>
                  </a:lnTo>
                  <a:lnTo>
                    <a:pt x="12130" y="4628"/>
                  </a:lnTo>
                  <a:lnTo>
                    <a:pt x="12105" y="4677"/>
                  </a:lnTo>
                  <a:lnTo>
                    <a:pt x="12057" y="4750"/>
                  </a:lnTo>
                  <a:lnTo>
                    <a:pt x="11959" y="4823"/>
                  </a:lnTo>
                  <a:lnTo>
                    <a:pt x="11813" y="4921"/>
                  </a:lnTo>
                  <a:lnTo>
                    <a:pt x="11618" y="5042"/>
                  </a:lnTo>
                  <a:lnTo>
                    <a:pt x="11375" y="5164"/>
                  </a:lnTo>
                  <a:lnTo>
                    <a:pt x="11058" y="5262"/>
                  </a:lnTo>
                  <a:lnTo>
                    <a:pt x="10717" y="5383"/>
                  </a:lnTo>
                  <a:lnTo>
                    <a:pt x="10327" y="5505"/>
                  </a:lnTo>
                  <a:lnTo>
                    <a:pt x="9865" y="5627"/>
                  </a:lnTo>
                  <a:lnTo>
                    <a:pt x="9377" y="5724"/>
                  </a:lnTo>
                  <a:lnTo>
                    <a:pt x="8817" y="5822"/>
                  </a:lnTo>
                  <a:lnTo>
                    <a:pt x="8208" y="5895"/>
                  </a:lnTo>
                  <a:lnTo>
                    <a:pt x="7551" y="5944"/>
                  </a:lnTo>
                  <a:lnTo>
                    <a:pt x="6845" y="5992"/>
                  </a:lnTo>
                  <a:lnTo>
                    <a:pt x="6065" y="5992"/>
                  </a:lnTo>
                  <a:lnTo>
                    <a:pt x="6065" y="5992"/>
                  </a:lnTo>
                  <a:lnTo>
                    <a:pt x="5286" y="5992"/>
                  </a:lnTo>
                  <a:lnTo>
                    <a:pt x="4580" y="5944"/>
                  </a:lnTo>
                  <a:lnTo>
                    <a:pt x="3922" y="5895"/>
                  </a:lnTo>
                  <a:lnTo>
                    <a:pt x="3313" y="5822"/>
                  </a:lnTo>
                  <a:lnTo>
                    <a:pt x="2753" y="5724"/>
                  </a:lnTo>
                  <a:lnTo>
                    <a:pt x="2266" y="5627"/>
                  </a:lnTo>
                  <a:lnTo>
                    <a:pt x="1803" y="5505"/>
                  </a:lnTo>
                  <a:lnTo>
                    <a:pt x="1413" y="5383"/>
                  </a:lnTo>
                  <a:lnTo>
                    <a:pt x="1072" y="5262"/>
                  </a:lnTo>
                  <a:lnTo>
                    <a:pt x="756" y="5164"/>
                  </a:lnTo>
                  <a:lnTo>
                    <a:pt x="512" y="5042"/>
                  </a:lnTo>
                  <a:lnTo>
                    <a:pt x="317" y="4921"/>
                  </a:lnTo>
                  <a:lnTo>
                    <a:pt x="171" y="4823"/>
                  </a:lnTo>
                  <a:lnTo>
                    <a:pt x="74" y="4750"/>
                  </a:lnTo>
                  <a:lnTo>
                    <a:pt x="25" y="4677"/>
                  </a:lnTo>
                  <a:lnTo>
                    <a:pt x="1" y="4628"/>
                  </a:lnTo>
                  <a:lnTo>
                    <a:pt x="1" y="4628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3" name="Google Shape;703;p40"/>
            <p:cNvSpPr/>
            <p:nvPr/>
          </p:nvSpPr>
          <p:spPr>
            <a:xfrm>
              <a:off x="5326675" y="4569025"/>
              <a:ext cx="81000" cy="65175"/>
            </a:xfrm>
            <a:custGeom>
              <a:rect b="b" l="l" r="r" t="t"/>
              <a:pathLst>
                <a:path extrusionOk="0" fill="none" h="2607" w="3240">
                  <a:moveTo>
                    <a:pt x="1632" y="2607"/>
                  </a:moveTo>
                  <a:lnTo>
                    <a:pt x="1632" y="2607"/>
                  </a:lnTo>
                  <a:lnTo>
                    <a:pt x="1291" y="2582"/>
                  </a:lnTo>
                  <a:lnTo>
                    <a:pt x="999" y="2509"/>
                  </a:lnTo>
                  <a:lnTo>
                    <a:pt x="731" y="2388"/>
                  </a:lnTo>
                  <a:lnTo>
                    <a:pt x="488" y="2217"/>
                  </a:lnTo>
                  <a:lnTo>
                    <a:pt x="293" y="2047"/>
                  </a:lnTo>
                  <a:lnTo>
                    <a:pt x="122" y="1803"/>
                  </a:lnTo>
                  <a:lnTo>
                    <a:pt x="74" y="1706"/>
                  </a:lnTo>
                  <a:lnTo>
                    <a:pt x="49" y="1559"/>
                  </a:lnTo>
                  <a:lnTo>
                    <a:pt x="25" y="1438"/>
                  </a:lnTo>
                  <a:lnTo>
                    <a:pt x="1" y="1316"/>
                  </a:lnTo>
                  <a:lnTo>
                    <a:pt x="1" y="1316"/>
                  </a:lnTo>
                  <a:lnTo>
                    <a:pt x="25" y="1170"/>
                  </a:lnTo>
                  <a:lnTo>
                    <a:pt x="49" y="1048"/>
                  </a:lnTo>
                  <a:lnTo>
                    <a:pt x="74" y="926"/>
                  </a:lnTo>
                  <a:lnTo>
                    <a:pt x="122" y="804"/>
                  </a:lnTo>
                  <a:lnTo>
                    <a:pt x="293" y="585"/>
                  </a:lnTo>
                  <a:lnTo>
                    <a:pt x="488" y="390"/>
                  </a:lnTo>
                  <a:lnTo>
                    <a:pt x="731" y="220"/>
                  </a:lnTo>
                  <a:lnTo>
                    <a:pt x="999" y="98"/>
                  </a:lnTo>
                  <a:lnTo>
                    <a:pt x="1291" y="25"/>
                  </a:lnTo>
                  <a:lnTo>
                    <a:pt x="1632" y="1"/>
                  </a:lnTo>
                  <a:lnTo>
                    <a:pt x="1632" y="1"/>
                  </a:lnTo>
                  <a:lnTo>
                    <a:pt x="1803" y="1"/>
                  </a:lnTo>
                  <a:lnTo>
                    <a:pt x="1949" y="49"/>
                  </a:lnTo>
                  <a:lnTo>
                    <a:pt x="2120" y="98"/>
                  </a:lnTo>
                  <a:lnTo>
                    <a:pt x="2266" y="171"/>
                  </a:lnTo>
                  <a:lnTo>
                    <a:pt x="2412" y="269"/>
                  </a:lnTo>
                  <a:lnTo>
                    <a:pt x="2534" y="390"/>
                  </a:lnTo>
                  <a:lnTo>
                    <a:pt x="2777" y="634"/>
                  </a:lnTo>
                  <a:lnTo>
                    <a:pt x="2972" y="926"/>
                  </a:lnTo>
                  <a:lnTo>
                    <a:pt x="3118" y="1219"/>
                  </a:lnTo>
                  <a:lnTo>
                    <a:pt x="3215" y="1535"/>
                  </a:lnTo>
                  <a:lnTo>
                    <a:pt x="3240" y="1681"/>
                  </a:lnTo>
                  <a:lnTo>
                    <a:pt x="3240" y="1803"/>
                  </a:lnTo>
                  <a:lnTo>
                    <a:pt x="3240" y="1803"/>
                  </a:lnTo>
                  <a:lnTo>
                    <a:pt x="3240" y="1949"/>
                  </a:lnTo>
                  <a:lnTo>
                    <a:pt x="3215" y="2047"/>
                  </a:lnTo>
                  <a:lnTo>
                    <a:pt x="3167" y="2144"/>
                  </a:lnTo>
                  <a:lnTo>
                    <a:pt x="3118" y="2241"/>
                  </a:lnTo>
                  <a:lnTo>
                    <a:pt x="3045" y="2314"/>
                  </a:lnTo>
                  <a:lnTo>
                    <a:pt x="2972" y="2388"/>
                  </a:lnTo>
                  <a:lnTo>
                    <a:pt x="2777" y="2485"/>
                  </a:lnTo>
                  <a:lnTo>
                    <a:pt x="2534" y="2558"/>
                  </a:lnTo>
                  <a:lnTo>
                    <a:pt x="2266" y="2582"/>
                  </a:lnTo>
                  <a:lnTo>
                    <a:pt x="1949" y="2607"/>
                  </a:lnTo>
                  <a:lnTo>
                    <a:pt x="1632" y="2607"/>
                  </a:lnTo>
                  <a:lnTo>
                    <a:pt x="1632" y="2607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4" name="Google Shape;704;p40"/>
            <p:cNvSpPr/>
            <p:nvPr/>
          </p:nvSpPr>
          <p:spPr>
            <a:xfrm>
              <a:off x="5447225" y="4615925"/>
              <a:ext cx="110850" cy="25"/>
            </a:xfrm>
            <a:custGeom>
              <a:rect b="b" l="l" r="r" t="t"/>
              <a:pathLst>
                <a:path extrusionOk="0" fill="none" h="1" w="4434">
                  <a:moveTo>
                    <a:pt x="1" y="0"/>
                  </a:moveTo>
                  <a:lnTo>
                    <a:pt x="4434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5" name="Google Shape;705;p40"/>
            <p:cNvSpPr/>
            <p:nvPr/>
          </p:nvSpPr>
          <p:spPr>
            <a:xfrm>
              <a:off x="5439925" y="4589125"/>
              <a:ext cx="125450" cy="25"/>
            </a:xfrm>
            <a:custGeom>
              <a:rect b="b" l="l" r="r" t="t"/>
              <a:pathLst>
                <a:path extrusionOk="0" fill="none" h="1" w="5018">
                  <a:moveTo>
                    <a:pt x="1" y="0"/>
                  </a:moveTo>
                  <a:lnTo>
                    <a:pt x="5018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6" name="Google Shape;706;p40"/>
            <p:cNvSpPr/>
            <p:nvPr/>
          </p:nvSpPr>
          <p:spPr>
            <a:xfrm>
              <a:off x="5597625" y="4569025"/>
              <a:ext cx="81000" cy="65175"/>
            </a:xfrm>
            <a:custGeom>
              <a:rect b="b" l="l" r="r" t="t"/>
              <a:pathLst>
                <a:path extrusionOk="0" fill="none" h="2607" w="3240">
                  <a:moveTo>
                    <a:pt x="1608" y="2607"/>
                  </a:moveTo>
                  <a:lnTo>
                    <a:pt x="1608" y="2607"/>
                  </a:lnTo>
                  <a:lnTo>
                    <a:pt x="1291" y="2607"/>
                  </a:lnTo>
                  <a:lnTo>
                    <a:pt x="975" y="2582"/>
                  </a:lnTo>
                  <a:lnTo>
                    <a:pt x="707" y="2558"/>
                  </a:lnTo>
                  <a:lnTo>
                    <a:pt x="463" y="2485"/>
                  </a:lnTo>
                  <a:lnTo>
                    <a:pt x="268" y="2388"/>
                  </a:lnTo>
                  <a:lnTo>
                    <a:pt x="195" y="2314"/>
                  </a:lnTo>
                  <a:lnTo>
                    <a:pt x="122" y="2241"/>
                  </a:lnTo>
                  <a:lnTo>
                    <a:pt x="74" y="2144"/>
                  </a:lnTo>
                  <a:lnTo>
                    <a:pt x="25" y="2047"/>
                  </a:lnTo>
                  <a:lnTo>
                    <a:pt x="1" y="1949"/>
                  </a:lnTo>
                  <a:lnTo>
                    <a:pt x="1" y="1803"/>
                  </a:lnTo>
                  <a:lnTo>
                    <a:pt x="1" y="1803"/>
                  </a:lnTo>
                  <a:lnTo>
                    <a:pt x="1" y="1681"/>
                  </a:lnTo>
                  <a:lnTo>
                    <a:pt x="25" y="1535"/>
                  </a:lnTo>
                  <a:lnTo>
                    <a:pt x="122" y="1219"/>
                  </a:lnTo>
                  <a:lnTo>
                    <a:pt x="268" y="926"/>
                  </a:lnTo>
                  <a:lnTo>
                    <a:pt x="463" y="634"/>
                  </a:lnTo>
                  <a:lnTo>
                    <a:pt x="707" y="390"/>
                  </a:lnTo>
                  <a:lnTo>
                    <a:pt x="829" y="269"/>
                  </a:lnTo>
                  <a:lnTo>
                    <a:pt x="975" y="171"/>
                  </a:lnTo>
                  <a:lnTo>
                    <a:pt x="1121" y="98"/>
                  </a:lnTo>
                  <a:lnTo>
                    <a:pt x="1291" y="49"/>
                  </a:lnTo>
                  <a:lnTo>
                    <a:pt x="1438" y="1"/>
                  </a:lnTo>
                  <a:lnTo>
                    <a:pt x="1608" y="1"/>
                  </a:lnTo>
                  <a:lnTo>
                    <a:pt x="1608" y="1"/>
                  </a:lnTo>
                  <a:lnTo>
                    <a:pt x="1949" y="25"/>
                  </a:lnTo>
                  <a:lnTo>
                    <a:pt x="2241" y="98"/>
                  </a:lnTo>
                  <a:lnTo>
                    <a:pt x="2509" y="220"/>
                  </a:lnTo>
                  <a:lnTo>
                    <a:pt x="2753" y="390"/>
                  </a:lnTo>
                  <a:lnTo>
                    <a:pt x="2948" y="585"/>
                  </a:lnTo>
                  <a:lnTo>
                    <a:pt x="3118" y="804"/>
                  </a:lnTo>
                  <a:lnTo>
                    <a:pt x="3167" y="926"/>
                  </a:lnTo>
                  <a:lnTo>
                    <a:pt x="3191" y="1048"/>
                  </a:lnTo>
                  <a:lnTo>
                    <a:pt x="3215" y="1170"/>
                  </a:lnTo>
                  <a:lnTo>
                    <a:pt x="3240" y="1316"/>
                  </a:lnTo>
                  <a:lnTo>
                    <a:pt x="3240" y="1316"/>
                  </a:lnTo>
                  <a:lnTo>
                    <a:pt x="3215" y="1438"/>
                  </a:lnTo>
                  <a:lnTo>
                    <a:pt x="3191" y="1559"/>
                  </a:lnTo>
                  <a:lnTo>
                    <a:pt x="3167" y="1706"/>
                  </a:lnTo>
                  <a:lnTo>
                    <a:pt x="3118" y="1803"/>
                  </a:lnTo>
                  <a:lnTo>
                    <a:pt x="2948" y="2047"/>
                  </a:lnTo>
                  <a:lnTo>
                    <a:pt x="2753" y="2217"/>
                  </a:lnTo>
                  <a:lnTo>
                    <a:pt x="2509" y="2388"/>
                  </a:lnTo>
                  <a:lnTo>
                    <a:pt x="2241" y="2509"/>
                  </a:lnTo>
                  <a:lnTo>
                    <a:pt x="1949" y="2582"/>
                  </a:lnTo>
                  <a:lnTo>
                    <a:pt x="1608" y="2607"/>
                  </a:lnTo>
                  <a:lnTo>
                    <a:pt x="1608" y="2607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07" name="Google Shape;707;p40"/>
          <p:cNvGrpSpPr/>
          <p:nvPr/>
        </p:nvGrpSpPr>
        <p:grpSpPr>
          <a:xfrm>
            <a:off x="4457357" y="3472514"/>
            <a:ext cx="300844" cy="300844"/>
            <a:chOff x="5964175" y="4329750"/>
            <a:chExt cx="421350" cy="421350"/>
          </a:xfrm>
        </p:grpSpPr>
        <p:sp>
          <p:nvSpPr>
            <p:cNvPr id="708" name="Google Shape;708;p40"/>
            <p:cNvSpPr/>
            <p:nvPr/>
          </p:nvSpPr>
          <p:spPr>
            <a:xfrm>
              <a:off x="5964175" y="4329750"/>
              <a:ext cx="421350" cy="421350"/>
            </a:xfrm>
            <a:custGeom>
              <a:rect b="b" l="l" r="r" t="t"/>
              <a:pathLst>
                <a:path extrusionOk="0" fill="none" h="16854" w="16854">
                  <a:moveTo>
                    <a:pt x="15636" y="14004"/>
                  </a:moveTo>
                  <a:lnTo>
                    <a:pt x="13517" y="6260"/>
                  </a:lnTo>
                  <a:lnTo>
                    <a:pt x="16196" y="3605"/>
                  </a:lnTo>
                  <a:lnTo>
                    <a:pt x="16196" y="3605"/>
                  </a:lnTo>
                  <a:lnTo>
                    <a:pt x="16318" y="3434"/>
                  </a:lnTo>
                  <a:lnTo>
                    <a:pt x="16440" y="3239"/>
                  </a:lnTo>
                  <a:lnTo>
                    <a:pt x="16537" y="3020"/>
                  </a:lnTo>
                  <a:lnTo>
                    <a:pt x="16610" y="2777"/>
                  </a:lnTo>
                  <a:lnTo>
                    <a:pt x="16732" y="2338"/>
                  </a:lnTo>
                  <a:lnTo>
                    <a:pt x="16805" y="2046"/>
                  </a:lnTo>
                  <a:lnTo>
                    <a:pt x="16805" y="2046"/>
                  </a:lnTo>
                  <a:lnTo>
                    <a:pt x="16830" y="1729"/>
                  </a:lnTo>
                  <a:lnTo>
                    <a:pt x="16854" y="1437"/>
                  </a:lnTo>
                  <a:lnTo>
                    <a:pt x="16854" y="1194"/>
                  </a:lnTo>
                  <a:lnTo>
                    <a:pt x="16854" y="950"/>
                  </a:lnTo>
                  <a:lnTo>
                    <a:pt x="16805" y="755"/>
                  </a:lnTo>
                  <a:lnTo>
                    <a:pt x="16732" y="585"/>
                  </a:lnTo>
                  <a:lnTo>
                    <a:pt x="16659" y="414"/>
                  </a:lnTo>
                  <a:lnTo>
                    <a:pt x="16562" y="293"/>
                  </a:lnTo>
                  <a:lnTo>
                    <a:pt x="16562" y="293"/>
                  </a:lnTo>
                  <a:lnTo>
                    <a:pt x="16440" y="195"/>
                  </a:lnTo>
                  <a:lnTo>
                    <a:pt x="16269" y="122"/>
                  </a:lnTo>
                  <a:lnTo>
                    <a:pt x="16099" y="49"/>
                  </a:lnTo>
                  <a:lnTo>
                    <a:pt x="15904" y="0"/>
                  </a:lnTo>
                  <a:lnTo>
                    <a:pt x="15660" y="0"/>
                  </a:lnTo>
                  <a:lnTo>
                    <a:pt x="15417" y="0"/>
                  </a:lnTo>
                  <a:lnTo>
                    <a:pt x="15125" y="25"/>
                  </a:lnTo>
                  <a:lnTo>
                    <a:pt x="14808" y="49"/>
                  </a:lnTo>
                  <a:lnTo>
                    <a:pt x="14808" y="49"/>
                  </a:lnTo>
                  <a:lnTo>
                    <a:pt x="14516" y="122"/>
                  </a:lnTo>
                  <a:lnTo>
                    <a:pt x="14077" y="244"/>
                  </a:lnTo>
                  <a:lnTo>
                    <a:pt x="13834" y="317"/>
                  </a:lnTo>
                  <a:lnTo>
                    <a:pt x="13615" y="414"/>
                  </a:lnTo>
                  <a:lnTo>
                    <a:pt x="13420" y="536"/>
                  </a:lnTo>
                  <a:lnTo>
                    <a:pt x="13249" y="658"/>
                  </a:lnTo>
                  <a:lnTo>
                    <a:pt x="10595" y="3337"/>
                  </a:lnTo>
                  <a:lnTo>
                    <a:pt x="2850" y="1218"/>
                  </a:lnTo>
                  <a:lnTo>
                    <a:pt x="2850" y="1218"/>
                  </a:lnTo>
                  <a:lnTo>
                    <a:pt x="2704" y="1194"/>
                  </a:lnTo>
                  <a:lnTo>
                    <a:pt x="2582" y="1218"/>
                  </a:lnTo>
                  <a:lnTo>
                    <a:pt x="2460" y="1267"/>
                  </a:lnTo>
                  <a:lnTo>
                    <a:pt x="2338" y="1340"/>
                  </a:lnTo>
                  <a:lnTo>
                    <a:pt x="1608" y="2095"/>
                  </a:lnTo>
                  <a:lnTo>
                    <a:pt x="1608" y="2095"/>
                  </a:lnTo>
                  <a:lnTo>
                    <a:pt x="1535" y="2192"/>
                  </a:lnTo>
                  <a:lnTo>
                    <a:pt x="1486" y="2290"/>
                  </a:lnTo>
                  <a:lnTo>
                    <a:pt x="1462" y="2411"/>
                  </a:lnTo>
                  <a:lnTo>
                    <a:pt x="1462" y="2509"/>
                  </a:lnTo>
                  <a:lnTo>
                    <a:pt x="1462" y="2509"/>
                  </a:lnTo>
                  <a:lnTo>
                    <a:pt x="1486" y="2606"/>
                  </a:lnTo>
                  <a:lnTo>
                    <a:pt x="1510" y="2679"/>
                  </a:lnTo>
                  <a:lnTo>
                    <a:pt x="1608" y="2825"/>
                  </a:lnTo>
                  <a:lnTo>
                    <a:pt x="1608" y="2825"/>
                  </a:lnTo>
                  <a:lnTo>
                    <a:pt x="1705" y="2899"/>
                  </a:lnTo>
                  <a:lnTo>
                    <a:pt x="7404" y="6600"/>
                  </a:lnTo>
                  <a:lnTo>
                    <a:pt x="4165" y="10863"/>
                  </a:lnTo>
                  <a:lnTo>
                    <a:pt x="926" y="10302"/>
                  </a:lnTo>
                  <a:lnTo>
                    <a:pt x="926" y="10302"/>
                  </a:lnTo>
                  <a:lnTo>
                    <a:pt x="828" y="10302"/>
                  </a:lnTo>
                  <a:lnTo>
                    <a:pt x="707" y="10327"/>
                  </a:lnTo>
                  <a:lnTo>
                    <a:pt x="609" y="10375"/>
                  </a:lnTo>
                  <a:lnTo>
                    <a:pt x="512" y="10449"/>
                  </a:lnTo>
                  <a:lnTo>
                    <a:pt x="146" y="10814"/>
                  </a:lnTo>
                  <a:lnTo>
                    <a:pt x="146" y="10814"/>
                  </a:lnTo>
                  <a:lnTo>
                    <a:pt x="73" y="10911"/>
                  </a:lnTo>
                  <a:lnTo>
                    <a:pt x="25" y="11033"/>
                  </a:lnTo>
                  <a:lnTo>
                    <a:pt x="0" y="11155"/>
                  </a:lnTo>
                  <a:lnTo>
                    <a:pt x="0" y="11277"/>
                  </a:lnTo>
                  <a:lnTo>
                    <a:pt x="0" y="11277"/>
                  </a:lnTo>
                  <a:lnTo>
                    <a:pt x="49" y="11423"/>
                  </a:lnTo>
                  <a:lnTo>
                    <a:pt x="146" y="11569"/>
                  </a:lnTo>
                  <a:lnTo>
                    <a:pt x="146" y="11569"/>
                  </a:lnTo>
                  <a:lnTo>
                    <a:pt x="244" y="11642"/>
                  </a:lnTo>
                  <a:lnTo>
                    <a:pt x="3434" y="13420"/>
                  </a:lnTo>
                  <a:lnTo>
                    <a:pt x="5212" y="16610"/>
                  </a:lnTo>
                  <a:lnTo>
                    <a:pt x="5212" y="16610"/>
                  </a:lnTo>
                  <a:lnTo>
                    <a:pt x="5285" y="16708"/>
                  </a:lnTo>
                  <a:lnTo>
                    <a:pt x="5285" y="16708"/>
                  </a:lnTo>
                  <a:lnTo>
                    <a:pt x="5431" y="16805"/>
                  </a:lnTo>
                  <a:lnTo>
                    <a:pt x="5578" y="16854"/>
                  </a:lnTo>
                  <a:lnTo>
                    <a:pt x="5578" y="16854"/>
                  </a:lnTo>
                  <a:lnTo>
                    <a:pt x="5699" y="16854"/>
                  </a:lnTo>
                  <a:lnTo>
                    <a:pt x="5821" y="16830"/>
                  </a:lnTo>
                  <a:lnTo>
                    <a:pt x="5943" y="16781"/>
                  </a:lnTo>
                  <a:lnTo>
                    <a:pt x="6040" y="16708"/>
                  </a:lnTo>
                  <a:lnTo>
                    <a:pt x="6406" y="16342"/>
                  </a:lnTo>
                  <a:lnTo>
                    <a:pt x="6406" y="16342"/>
                  </a:lnTo>
                  <a:lnTo>
                    <a:pt x="6479" y="16245"/>
                  </a:lnTo>
                  <a:lnTo>
                    <a:pt x="6527" y="16148"/>
                  </a:lnTo>
                  <a:lnTo>
                    <a:pt x="6552" y="16026"/>
                  </a:lnTo>
                  <a:lnTo>
                    <a:pt x="6552" y="15928"/>
                  </a:lnTo>
                  <a:lnTo>
                    <a:pt x="5992" y="12689"/>
                  </a:lnTo>
                  <a:lnTo>
                    <a:pt x="10254" y="9450"/>
                  </a:lnTo>
                  <a:lnTo>
                    <a:pt x="13956" y="15149"/>
                  </a:lnTo>
                  <a:lnTo>
                    <a:pt x="13956" y="15149"/>
                  </a:lnTo>
                  <a:lnTo>
                    <a:pt x="14029" y="15246"/>
                  </a:lnTo>
                  <a:lnTo>
                    <a:pt x="14029" y="15246"/>
                  </a:lnTo>
                  <a:lnTo>
                    <a:pt x="14175" y="15344"/>
                  </a:lnTo>
                  <a:lnTo>
                    <a:pt x="14248" y="15368"/>
                  </a:lnTo>
                  <a:lnTo>
                    <a:pt x="14345" y="15393"/>
                  </a:lnTo>
                  <a:lnTo>
                    <a:pt x="14345" y="15393"/>
                  </a:lnTo>
                  <a:lnTo>
                    <a:pt x="14443" y="15393"/>
                  </a:lnTo>
                  <a:lnTo>
                    <a:pt x="14565" y="15368"/>
                  </a:lnTo>
                  <a:lnTo>
                    <a:pt x="14662" y="15320"/>
                  </a:lnTo>
                  <a:lnTo>
                    <a:pt x="14759" y="15246"/>
                  </a:lnTo>
                  <a:lnTo>
                    <a:pt x="15514" y="14516"/>
                  </a:lnTo>
                  <a:lnTo>
                    <a:pt x="15514" y="14516"/>
                  </a:lnTo>
                  <a:lnTo>
                    <a:pt x="15587" y="14394"/>
                  </a:lnTo>
                  <a:lnTo>
                    <a:pt x="15636" y="14272"/>
                  </a:lnTo>
                  <a:lnTo>
                    <a:pt x="15660" y="14151"/>
                  </a:lnTo>
                  <a:lnTo>
                    <a:pt x="15636" y="14004"/>
                  </a:lnTo>
                  <a:lnTo>
                    <a:pt x="15636" y="1400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9" name="Google Shape;709;p40"/>
            <p:cNvSpPr/>
            <p:nvPr/>
          </p:nvSpPr>
          <p:spPr>
            <a:xfrm>
              <a:off x="6322800" y="4360800"/>
              <a:ext cx="31675" cy="30475"/>
            </a:xfrm>
            <a:custGeom>
              <a:rect b="b" l="l" r="r" t="t"/>
              <a:pathLst>
                <a:path extrusionOk="0" fill="none" h="1219" w="1267">
                  <a:moveTo>
                    <a:pt x="1267" y="1218"/>
                  </a:moveTo>
                  <a:lnTo>
                    <a:pt x="1267" y="1218"/>
                  </a:lnTo>
                  <a:lnTo>
                    <a:pt x="1242" y="999"/>
                  </a:lnTo>
                  <a:lnTo>
                    <a:pt x="1169" y="755"/>
                  </a:lnTo>
                  <a:lnTo>
                    <a:pt x="1048" y="561"/>
                  </a:lnTo>
                  <a:lnTo>
                    <a:pt x="901" y="366"/>
                  </a:lnTo>
                  <a:lnTo>
                    <a:pt x="901" y="366"/>
                  </a:lnTo>
                  <a:lnTo>
                    <a:pt x="707" y="220"/>
                  </a:lnTo>
                  <a:lnTo>
                    <a:pt x="487" y="98"/>
                  </a:lnTo>
                  <a:lnTo>
                    <a:pt x="244" y="25"/>
                  </a:ln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10" name="Google Shape;710;p40"/>
          <p:cNvGrpSpPr/>
          <p:nvPr/>
        </p:nvGrpSpPr>
        <p:grpSpPr>
          <a:xfrm>
            <a:off x="1089883" y="3952465"/>
            <a:ext cx="316516" cy="306074"/>
            <a:chOff x="1247825" y="5001950"/>
            <a:chExt cx="443300" cy="428675"/>
          </a:xfrm>
        </p:grpSpPr>
        <p:sp>
          <p:nvSpPr>
            <p:cNvPr id="711" name="Google Shape;711;p40"/>
            <p:cNvSpPr/>
            <p:nvPr/>
          </p:nvSpPr>
          <p:spPr>
            <a:xfrm>
              <a:off x="1247825" y="5168175"/>
              <a:ext cx="373875" cy="221650"/>
            </a:xfrm>
            <a:custGeom>
              <a:rect b="b" l="l" r="r" t="t"/>
              <a:pathLst>
                <a:path extrusionOk="0" fill="none" h="8866" w="14955">
                  <a:moveTo>
                    <a:pt x="12178" y="8865"/>
                  </a:moveTo>
                  <a:lnTo>
                    <a:pt x="12178" y="8865"/>
                  </a:lnTo>
                  <a:lnTo>
                    <a:pt x="12325" y="8841"/>
                  </a:lnTo>
                  <a:lnTo>
                    <a:pt x="12471" y="8792"/>
                  </a:lnTo>
                  <a:lnTo>
                    <a:pt x="12592" y="8695"/>
                  </a:lnTo>
                  <a:lnTo>
                    <a:pt x="12666" y="8573"/>
                  </a:lnTo>
                  <a:lnTo>
                    <a:pt x="12666" y="8573"/>
                  </a:lnTo>
                  <a:lnTo>
                    <a:pt x="12958" y="8037"/>
                  </a:lnTo>
                  <a:lnTo>
                    <a:pt x="13323" y="7331"/>
                  </a:lnTo>
                  <a:lnTo>
                    <a:pt x="13688" y="6454"/>
                  </a:lnTo>
                  <a:lnTo>
                    <a:pt x="13883" y="5991"/>
                  </a:lnTo>
                  <a:lnTo>
                    <a:pt x="14078" y="5480"/>
                  </a:lnTo>
                  <a:lnTo>
                    <a:pt x="14249" y="4944"/>
                  </a:lnTo>
                  <a:lnTo>
                    <a:pt x="14419" y="4360"/>
                  </a:lnTo>
                  <a:lnTo>
                    <a:pt x="14565" y="3775"/>
                  </a:lnTo>
                  <a:lnTo>
                    <a:pt x="14711" y="3166"/>
                  </a:lnTo>
                  <a:lnTo>
                    <a:pt x="14809" y="2533"/>
                  </a:lnTo>
                  <a:lnTo>
                    <a:pt x="14882" y="1875"/>
                  </a:lnTo>
                  <a:lnTo>
                    <a:pt x="14931" y="1218"/>
                  </a:lnTo>
                  <a:lnTo>
                    <a:pt x="14955" y="536"/>
                  </a:lnTo>
                  <a:lnTo>
                    <a:pt x="14955" y="536"/>
                  </a:lnTo>
                  <a:lnTo>
                    <a:pt x="14955" y="438"/>
                  </a:lnTo>
                  <a:lnTo>
                    <a:pt x="14906" y="341"/>
                  </a:lnTo>
                  <a:lnTo>
                    <a:pt x="14857" y="244"/>
                  </a:lnTo>
                  <a:lnTo>
                    <a:pt x="14809" y="146"/>
                  </a:lnTo>
                  <a:lnTo>
                    <a:pt x="14711" y="97"/>
                  </a:lnTo>
                  <a:lnTo>
                    <a:pt x="14614" y="24"/>
                  </a:lnTo>
                  <a:lnTo>
                    <a:pt x="14516" y="0"/>
                  </a:lnTo>
                  <a:lnTo>
                    <a:pt x="14395" y="0"/>
                  </a:lnTo>
                  <a:lnTo>
                    <a:pt x="3338" y="0"/>
                  </a:lnTo>
                  <a:lnTo>
                    <a:pt x="3338" y="0"/>
                  </a:lnTo>
                  <a:lnTo>
                    <a:pt x="3216" y="0"/>
                  </a:lnTo>
                  <a:lnTo>
                    <a:pt x="3118" y="24"/>
                  </a:lnTo>
                  <a:lnTo>
                    <a:pt x="3021" y="97"/>
                  </a:lnTo>
                  <a:lnTo>
                    <a:pt x="2924" y="146"/>
                  </a:lnTo>
                  <a:lnTo>
                    <a:pt x="2875" y="244"/>
                  </a:lnTo>
                  <a:lnTo>
                    <a:pt x="2826" y="341"/>
                  </a:lnTo>
                  <a:lnTo>
                    <a:pt x="2777" y="438"/>
                  </a:lnTo>
                  <a:lnTo>
                    <a:pt x="2777" y="536"/>
                  </a:lnTo>
                  <a:lnTo>
                    <a:pt x="2777" y="536"/>
                  </a:lnTo>
                  <a:lnTo>
                    <a:pt x="2777" y="706"/>
                  </a:lnTo>
                  <a:lnTo>
                    <a:pt x="2777" y="706"/>
                  </a:lnTo>
                  <a:lnTo>
                    <a:pt x="2558" y="633"/>
                  </a:lnTo>
                  <a:lnTo>
                    <a:pt x="2363" y="585"/>
                  </a:lnTo>
                  <a:lnTo>
                    <a:pt x="2144" y="560"/>
                  </a:lnTo>
                  <a:lnTo>
                    <a:pt x="1949" y="536"/>
                  </a:lnTo>
                  <a:lnTo>
                    <a:pt x="1949" y="536"/>
                  </a:lnTo>
                  <a:lnTo>
                    <a:pt x="1755" y="560"/>
                  </a:lnTo>
                  <a:lnTo>
                    <a:pt x="1560" y="585"/>
                  </a:lnTo>
                  <a:lnTo>
                    <a:pt x="1365" y="633"/>
                  </a:lnTo>
                  <a:lnTo>
                    <a:pt x="1194" y="706"/>
                  </a:lnTo>
                  <a:lnTo>
                    <a:pt x="1024" y="779"/>
                  </a:lnTo>
                  <a:lnTo>
                    <a:pt x="853" y="877"/>
                  </a:lnTo>
                  <a:lnTo>
                    <a:pt x="707" y="999"/>
                  </a:lnTo>
                  <a:lnTo>
                    <a:pt x="561" y="1120"/>
                  </a:lnTo>
                  <a:lnTo>
                    <a:pt x="439" y="1242"/>
                  </a:lnTo>
                  <a:lnTo>
                    <a:pt x="342" y="1413"/>
                  </a:lnTo>
                  <a:lnTo>
                    <a:pt x="244" y="1559"/>
                  </a:lnTo>
                  <a:lnTo>
                    <a:pt x="147" y="1729"/>
                  </a:lnTo>
                  <a:lnTo>
                    <a:pt x="98" y="1900"/>
                  </a:lnTo>
                  <a:lnTo>
                    <a:pt x="50" y="2095"/>
                  </a:lnTo>
                  <a:lnTo>
                    <a:pt x="1" y="2289"/>
                  </a:lnTo>
                  <a:lnTo>
                    <a:pt x="1" y="2484"/>
                  </a:lnTo>
                  <a:lnTo>
                    <a:pt x="1" y="2484"/>
                  </a:lnTo>
                  <a:lnTo>
                    <a:pt x="25" y="2850"/>
                  </a:lnTo>
                  <a:lnTo>
                    <a:pt x="98" y="3191"/>
                  </a:lnTo>
                  <a:lnTo>
                    <a:pt x="220" y="3556"/>
                  </a:lnTo>
                  <a:lnTo>
                    <a:pt x="366" y="3872"/>
                  </a:lnTo>
                  <a:lnTo>
                    <a:pt x="561" y="4213"/>
                  </a:lnTo>
                  <a:lnTo>
                    <a:pt x="780" y="4530"/>
                  </a:lnTo>
                  <a:lnTo>
                    <a:pt x="1024" y="4822"/>
                  </a:lnTo>
                  <a:lnTo>
                    <a:pt x="1292" y="5090"/>
                  </a:lnTo>
                  <a:lnTo>
                    <a:pt x="1584" y="5334"/>
                  </a:lnTo>
                  <a:lnTo>
                    <a:pt x="1901" y="5577"/>
                  </a:lnTo>
                  <a:lnTo>
                    <a:pt x="2242" y="5772"/>
                  </a:lnTo>
                  <a:lnTo>
                    <a:pt x="2583" y="5943"/>
                  </a:lnTo>
                  <a:lnTo>
                    <a:pt x="2924" y="6089"/>
                  </a:lnTo>
                  <a:lnTo>
                    <a:pt x="3265" y="6186"/>
                  </a:lnTo>
                  <a:lnTo>
                    <a:pt x="3605" y="6259"/>
                  </a:lnTo>
                  <a:lnTo>
                    <a:pt x="3946" y="6284"/>
                  </a:lnTo>
                  <a:lnTo>
                    <a:pt x="3946" y="6284"/>
                  </a:lnTo>
                  <a:lnTo>
                    <a:pt x="4068" y="6625"/>
                  </a:lnTo>
                  <a:lnTo>
                    <a:pt x="4214" y="6941"/>
                  </a:lnTo>
                  <a:lnTo>
                    <a:pt x="4507" y="7574"/>
                  </a:lnTo>
                  <a:lnTo>
                    <a:pt x="4799" y="8110"/>
                  </a:lnTo>
                  <a:lnTo>
                    <a:pt x="5067" y="8573"/>
                  </a:lnTo>
                  <a:lnTo>
                    <a:pt x="5067" y="8573"/>
                  </a:lnTo>
                  <a:lnTo>
                    <a:pt x="5140" y="8695"/>
                  </a:lnTo>
                  <a:lnTo>
                    <a:pt x="5262" y="8792"/>
                  </a:lnTo>
                  <a:lnTo>
                    <a:pt x="5408" y="8841"/>
                  </a:lnTo>
                  <a:lnTo>
                    <a:pt x="5554" y="8865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2" name="Google Shape;712;p40"/>
            <p:cNvSpPr/>
            <p:nvPr/>
          </p:nvSpPr>
          <p:spPr>
            <a:xfrm>
              <a:off x="1275850" y="5209575"/>
              <a:ext cx="60900" cy="87075"/>
            </a:xfrm>
            <a:custGeom>
              <a:rect b="b" l="l" r="r" t="t"/>
              <a:pathLst>
                <a:path extrusionOk="0" fill="none" h="3483" w="2436">
                  <a:moveTo>
                    <a:pt x="0" y="828"/>
                  </a:moveTo>
                  <a:lnTo>
                    <a:pt x="0" y="828"/>
                  </a:lnTo>
                  <a:lnTo>
                    <a:pt x="0" y="658"/>
                  </a:lnTo>
                  <a:lnTo>
                    <a:pt x="49" y="512"/>
                  </a:lnTo>
                  <a:lnTo>
                    <a:pt x="122" y="366"/>
                  </a:lnTo>
                  <a:lnTo>
                    <a:pt x="244" y="244"/>
                  </a:lnTo>
                  <a:lnTo>
                    <a:pt x="366" y="146"/>
                  </a:lnTo>
                  <a:lnTo>
                    <a:pt x="487" y="73"/>
                  </a:lnTo>
                  <a:lnTo>
                    <a:pt x="658" y="25"/>
                  </a:lnTo>
                  <a:lnTo>
                    <a:pt x="828" y="0"/>
                  </a:lnTo>
                  <a:lnTo>
                    <a:pt x="828" y="0"/>
                  </a:lnTo>
                  <a:lnTo>
                    <a:pt x="950" y="0"/>
                  </a:lnTo>
                  <a:lnTo>
                    <a:pt x="1072" y="25"/>
                  </a:lnTo>
                  <a:lnTo>
                    <a:pt x="1340" y="122"/>
                  </a:lnTo>
                  <a:lnTo>
                    <a:pt x="1559" y="268"/>
                  </a:lnTo>
                  <a:lnTo>
                    <a:pt x="1754" y="414"/>
                  </a:lnTo>
                  <a:lnTo>
                    <a:pt x="1754" y="414"/>
                  </a:lnTo>
                  <a:lnTo>
                    <a:pt x="1803" y="780"/>
                  </a:lnTo>
                  <a:lnTo>
                    <a:pt x="1876" y="1169"/>
                  </a:lnTo>
                  <a:lnTo>
                    <a:pt x="2046" y="1997"/>
                  </a:lnTo>
                  <a:lnTo>
                    <a:pt x="2265" y="2801"/>
                  </a:lnTo>
                  <a:lnTo>
                    <a:pt x="2436" y="3483"/>
                  </a:lnTo>
                  <a:lnTo>
                    <a:pt x="2436" y="3483"/>
                  </a:lnTo>
                  <a:lnTo>
                    <a:pt x="2241" y="3434"/>
                  </a:lnTo>
                  <a:lnTo>
                    <a:pt x="2022" y="3361"/>
                  </a:lnTo>
                  <a:lnTo>
                    <a:pt x="1827" y="3264"/>
                  </a:lnTo>
                  <a:lnTo>
                    <a:pt x="1608" y="3142"/>
                  </a:lnTo>
                  <a:lnTo>
                    <a:pt x="1413" y="3020"/>
                  </a:lnTo>
                  <a:lnTo>
                    <a:pt x="1194" y="2874"/>
                  </a:lnTo>
                  <a:lnTo>
                    <a:pt x="999" y="2704"/>
                  </a:lnTo>
                  <a:lnTo>
                    <a:pt x="804" y="2533"/>
                  </a:lnTo>
                  <a:lnTo>
                    <a:pt x="634" y="2338"/>
                  </a:lnTo>
                  <a:lnTo>
                    <a:pt x="487" y="2143"/>
                  </a:lnTo>
                  <a:lnTo>
                    <a:pt x="341" y="1924"/>
                  </a:lnTo>
                  <a:lnTo>
                    <a:pt x="219" y="1729"/>
                  </a:lnTo>
                  <a:lnTo>
                    <a:pt x="122" y="1510"/>
                  </a:lnTo>
                  <a:lnTo>
                    <a:pt x="49" y="1267"/>
                  </a:lnTo>
                  <a:lnTo>
                    <a:pt x="0" y="1047"/>
                  </a:lnTo>
                  <a:lnTo>
                    <a:pt x="0" y="828"/>
                  </a:lnTo>
                  <a:lnTo>
                    <a:pt x="0" y="828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3" name="Google Shape;713;p40"/>
            <p:cNvSpPr/>
            <p:nvPr/>
          </p:nvSpPr>
          <p:spPr>
            <a:xfrm>
              <a:off x="1247825" y="5391625"/>
              <a:ext cx="443300" cy="39000"/>
            </a:xfrm>
            <a:custGeom>
              <a:rect b="b" l="l" r="r" t="t"/>
              <a:pathLst>
                <a:path extrusionOk="0" fill="none" h="1560" w="17732">
                  <a:moveTo>
                    <a:pt x="16611" y="1559"/>
                  </a:moveTo>
                  <a:lnTo>
                    <a:pt x="1121" y="1559"/>
                  </a:lnTo>
                  <a:lnTo>
                    <a:pt x="1121" y="1559"/>
                  </a:lnTo>
                  <a:lnTo>
                    <a:pt x="1000" y="1535"/>
                  </a:lnTo>
                  <a:lnTo>
                    <a:pt x="878" y="1510"/>
                  </a:lnTo>
                  <a:lnTo>
                    <a:pt x="780" y="1462"/>
                  </a:lnTo>
                  <a:lnTo>
                    <a:pt x="683" y="1389"/>
                  </a:lnTo>
                  <a:lnTo>
                    <a:pt x="488" y="1218"/>
                  </a:lnTo>
                  <a:lnTo>
                    <a:pt x="318" y="999"/>
                  </a:lnTo>
                  <a:lnTo>
                    <a:pt x="196" y="755"/>
                  </a:lnTo>
                  <a:lnTo>
                    <a:pt x="98" y="487"/>
                  </a:lnTo>
                  <a:lnTo>
                    <a:pt x="25" y="244"/>
                  </a:lnTo>
                  <a:lnTo>
                    <a:pt x="1" y="0"/>
                  </a:lnTo>
                  <a:lnTo>
                    <a:pt x="17731" y="0"/>
                  </a:lnTo>
                  <a:lnTo>
                    <a:pt x="17731" y="0"/>
                  </a:lnTo>
                  <a:lnTo>
                    <a:pt x="17707" y="244"/>
                  </a:lnTo>
                  <a:lnTo>
                    <a:pt x="17634" y="487"/>
                  </a:lnTo>
                  <a:lnTo>
                    <a:pt x="17537" y="755"/>
                  </a:lnTo>
                  <a:lnTo>
                    <a:pt x="17415" y="999"/>
                  </a:lnTo>
                  <a:lnTo>
                    <a:pt x="17244" y="1218"/>
                  </a:lnTo>
                  <a:lnTo>
                    <a:pt x="17049" y="1389"/>
                  </a:lnTo>
                  <a:lnTo>
                    <a:pt x="16952" y="1462"/>
                  </a:lnTo>
                  <a:lnTo>
                    <a:pt x="16855" y="1510"/>
                  </a:lnTo>
                  <a:lnTo>
                    <a:pt x="16733" y="1535"/>
                  </a:lnTo>
                  <a:lnTo>
                    <a:pt x="16611" y="1559"/>
                  </a:lnTo>
                  <a:lnTo>
                    <a:pt x="16611" y="155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4" name="Google Shape;714;p40"/>
            <p:cNvSpPr/>
            <p:nvPr/>
          </p:nvSpPr>
          <p:spPr>
            <a:xfrm>
              <a:off x="1454850" y="5001950"/>
              <a:ext cx="17075" cy="114475"/>
            </a:xfrm>
            <a:custGeom>
              <a:rect b="b" l="l" r="r" t="t"/>
              <a:pathLst>
                <a:path extrusionOk="0" fill="none" h="4579" w="683">
                  <a:moveTo>
                    <a:pt x="683" y="0"/>
                  </a:moveTo>
                  <a:lnTo>
                    <a:pt x="683" y="0"/>
                  </a:lnTo>
                  <a:lnTo>
                    <a:pt x="658" y="171"/>
                  </a:lnTo>
                  <a:lnTo>
                    <a:pt x="610" y="317"/>
                  </a:lnTo>
                  <a:lnTo>
                    <a:pt x="512" y="439"/>
                  </a:lnTo>
                  <a:lnTo>
                    <a:pt x="415" y="585"/>
                  </a:lnTo>
                  <a:lnTo>
                    <a:pt x="415" y="585"/>
                  </a:lnTo>
                  <a:lnTo>
                    <a:pt x="269" y="731"/>
                  </a:lnTo>
                  <a:lnTo>
                    <a:pt x="147" y="950"/>
                  </a:lnTo>
                  <a:lnTo>
                    <a:pt x="74" y="1072"/>
                  </a:lnTo>
                  <a:lnTo>
                    <a:pt x="49" y="1194"/>
                  </a:lnTo>
                  <a:lnTo>
                    <a:pt x="1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1" y="1705"/>
                  </a:lnTo>
                  <a:lnTo>
                    <a:pt x="49" y="1851"/>
                  </a:lnTo>
                  <a:lnTo>
                    <a:pt x="74" y="1997"/>
                  </a:lnTo>
                  <a:lnTo>
                    <a:pt x="147" y="2095"/>
                  </a:lnTo>
                  <a:lnTo>
                    <a:pt x="269" y="2314"/>
                  </a:lnTo>
                  <a:lnTo>
                    <a:pt x="415" y="2484"/>
                  </a:lnTo>
                  <a:lnTo>
                    <a:pt x="415" y="2484"/>
                  </a:lnTo>
                  <a:lnTo>
                    <a:pt x="512" y="2606"/>
                  </a:lnTo>
                  <a:lnTo>
                    <a:pt x="610" y="2728"/>
                  </a:lnTo>
                  <a:lnTo>
                    <a:pt x="658" y="2874"/>
                  </a:lnTo>
                  <a:lnTo>
                    <a:pt x="683" y="3045"/>
                  </a:lnTo>
                  <a:lnTo>
                    <a:pt x="683" y="3045"/>
                  </a:lnTo>
                  <a:lnTo>
                    <a:pt x="658" y="3239"/>
                  </a:lnTo>
                  <a:lnTo>
                    <a:pt x="610" y="3385"/>
                  </a:lnTo>
                  <a:lnTo>
                    <a:pt x="512" y="3507"/>
                  </a:lnTo>
                  <a:lnTo>
                    <a:pt x="415" y="3629"/>
                  </a:lnTo>
                  <a:lnTo>
                    <a:pt x="415" y="3629"/>
                  </a:lnTo>
                  <a:lnTo>
                    <a:pt x="269" y="3800"/>
                  </a:lnTo>
                  <a:lnTo>
                    <a:pt x="147" y="3994"/>
                  </a:lnTo>
                  <a:lnTo>
                    <a:pt x="74" y="4116"/>
                  </a:lnTo>
                  <a:lnTo>
                    <a:pt x="49" y="4262"/>
                  </a:lnTo>
                  <a:lnTo>
                    <a:pt x="1" y="4408"/>
                  </a:lnTo>
                  <a:lnTo>
                    <a:pt x="1" y="457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5" name="Google Shape;715;p40"/>
            <p:cNvSpPr/>
            <p:nvPr/>
          </p:nvSpPr>
          <p:spPr>
            <a:xfrm>
              <a:off x="1411025" y="5001950"/>
              <a:ext cx="17075" cy="114475"/>
            </a:xfrm>
            <a:custGeom>
              <a:rect b="b" l="l" r="r" t="t"/>
              <a:pathLst>
                <a:path extrusionOk="0" fill="none" h="4579" w="683">
                  <a:moveTo>
                    <a:pt x="682" y="0"/>
                  </a:moveTo>
                  <a:lnTo>
                    <a:pt x="682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36" y="439"/>
                  </a:lnTo>
                  <a:lnTo>
                    <a:pt x="414" y="585"/>
                  </a:lnTo>
                  <a:lnTo>
                    <a:pt x="414" y="585"/>
                  </a:lnTo>
                  <a:lnTo>
                    <a:pt x="268" y="731"/>
                  </a:lnTo>
                  <a:lnTo>
                    <a:pt x="146" y="950"/>
                  </a:lnTo>
                  <a:lnTo>
                    <a:pt x="97" y="1072"/>
                  </a:lnTo>
                  <a:lnTo>
                    <a:pt x="49" y="1194"/>
                  </a:lnTo>
                  <a:lnTo>
                    <a:pt x="24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24" y="1705"/>
                  </a:lnTo>
                  <a:lnTo>
                    <a:pt x="49" y="1851"/>
                  </a:lnTo>
                  <a:lnTo>
                    <a:pt x="97" y="1997"/>
                  </a:lnTo>
                  <a:lnTo>
                    <a:pt x="146" y="2095"/>
                  </a:lnTo>
                  <a:lnTo>
                    <a:pt x="268" y="2314"/>
                  </a:lnTo>
                  <a:lnTo>
                    <a:pt x="414" y="2484"/>
                  </a:lnTo>
                  <a:lnTo>
                    <a:pt x="414" y="2484"/>
                  </a:lnTo>
                  <a:lnTo>
                    <a:pt x="536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2" y="3045"/>
                  </a:lnTo>
                  <a:lnTo>
                    <a:pt x="682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36" y="3507"/>
                  </a:lnTo>
                  <a:lnTo>
                    <a:pt x="414" y="3629"/>
                  </a:lnTo>
                  <a:lnTo>
                    <a:pt x="414" y="3629"/>
                  </a:lnTo>
                  <a:lnTo>
                    <a:pt x="268" y="3800"/>
                  </a:lnTo>
                  <a:lnTo>
                    <a:pt x="146" y="3994"/>
                  </a:lnTo>
                  <a:lnTo>
                    <a:pt x="97" y="4116"/>
                  </a:lnTo>
                  <a:lnTo>
                    <a:pt x="49" y="4262"/>
                  </a:lnTo>
                  <a:lnTo>
                    <a:pt x="24" y="4408"/>
                  </a:lnTo>
                  <a:lnTo>
                    <a:pt x="0" y="457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6" name="Google Shape;716;p40"/>
            <p:cNvSpPr/>
            <p:nvPr/>
          </p:nvSpPr>
          <p:spPr>
            <a:xfrm>
              <a:off x="1498700" y="5001950"/>
              <a:ext cx="16450" cy="114475"/>
            </a:xfrm>
            <a:custGeom>
              <a:rect b="b" l="l" r="r" t="t"/>
              <a:pathLst>
                <a:path extrusionOk="0" fill="none" h="4579" w="658">
                  <a:moveTo>
                    <a:pt x="658" y="0"/>
                  </a:moveTo>
                  <a:lnTo>
                    <a:pt x="658" y="0"/>
                  </a:lnTo>
                  <a:lnTo>
                    <a:pt x="658" y="171"/>
                  </a:lnTo>
                  <a:lnTo>
                    <a:pt x="585" y="317"/>
                  </a:lnTo>
                  <a:lnTo>
                    <a:pt x="512" y="439"/>
                  </a:lnTo>
                  <a:lnTo>
                    <a:pt x="390" y="585"/>
                  </a:lnTo>
                  <a:lnTo>
                    <a:pt x="390" y="585"/>
                  </a:lnTo>
                  <a:lnTo>
                    <a:pt x="268" y="731"/>
                  </a:lnTo>
                  <a:lnTo>
                    <a:pt x="122" y="950"/>
                  </a:lnTo>
                  <a:lnTo>
                    <a:pt x="73" y="1072"/>
                  </a:lnTo>
                  <a:lnTo>
                    <a:pt x="25" y="1194"/>
                  </a:lnTo>
                  <a:lnTo>
                    <a:pt x="0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0" y="1705"/>
                  </a:lnTo>
                  <a:lnTo>
                    <a:pt x="25" y="1851"/>
                  </a:lnTo>
                  <a:lnTo>
                    <a:pt x="73" y="1997"/>
                  </a:lnTo>
                  <a:lnTo>
                    <a:pt x="122" y="2095"/>
                  </a:lnTo>
                  <a:lnTo>
                    <a:pt x="268" y="2314"/>
                  </a:lnTo>
                  <a:lnTo>
                    <a:pt x="390" y="2484"/>
                  </a:lnTo>
                  <a:lnTo>
                    <a:pt x="390" y="2484"/>
                  </a:lnTo>
                  <a:lnTo>
                    <a:pt x="512" y="2606"/>
                  </a:lnTo>
                  <a:lnTo>
                    <a:pt x="585" y="2728"/>
                  </a:lnTo>
                  <a:lnTo>
                    <a:pt x="658" y="2874"/>
                  </a:lnTo>
                  <a:lnTo>
                    <a:pt x="658" y="3045"/>
                  </a:lnTo>
                  <a:lnTo>
                    <a:pt x="658" y="3045"/>
                  </a:lnTo>
                  <a:lnTo>
                    <a:pt x="658" y="3239"/>
                  </a:lnTo>
                  <a:lnTo>
                    <a:pt x="585" y="3385"/>
                  </a:lnTo>
                  <a:lnTo>
                    <a:pt x="512" y="3507"/>
                  </a:lnTo>
                  <a:lnTo>
                    <a:pt x="390" y="3629"/>
                  </a:lnTo>
                  <a:lnTo>
                    <a:pt x="390" y="3629"/>
                  </a:lnTo>
                  <a:lnTo>
                    <a:pt x="268" y="3800"/>
                  </a:lnTo>
                  <a:lnTo>
                    <a:pt x="122" y="3994"/>
                  </a:lnTo>
                  <a:lnTo>
                    <a:pt x="73" y="4116"/>
                  </a:lnTo>
                  <a:lnTo>
                    <a:pt x="25" y="4262"/>
                  </a:lnTo>
                  <a:lnTo>
                    <a:pt x="0" y="4408"/>
                  </a:lnTo>
                  <a:lnTo>
                    <a:pt x="0" y="457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17" name="Google Shape;717;p40"/>
          <p:cNvGrpSpPr/>
          <p:nvPr/>
        </p:nvGrpSpPr>
        <p:grpSpPr>
          <a:xfrm>
            <a:off x="1598090" y="3937239"/>
            <a:ext cx="260003" cy="331296"/>
            <a:chOff x="1959600" y="4980625"/>
            <a:chExt cx="364150" cy="464000"/>
          </a:xfrm>
        </p:grpSpPr>
        <p:sp>
          <p:nvSpPr>
            <p:cNvPr id="718" name="Google Shape;718;p40"/>
            <p:cNvSpPr/>
            <p:nvPr/>
          </p:nvSpPr>
          <p:spPr>
            <a:xfrm>
              <a:off x="1959600" y="4980625"/>
              <a:ext cx="364150" cy="239325"/>
            </a:xfrm>
            <a:custGeom>
              <a:rect b="b" l="l" r="r" t="t"/>
              <a:pathLst>
                <a:path extrusionOk="0" fill="none" h="9573" w="14566">
                  <a:moveTo>
                    <a:pt x="8769" y="9572"/>
                  </a:moveTo>
                  <a:lnTo>
                    <a:pt x="14565" y="9572"/>
                  </a:lnTo>
                  <a:lnTo>
                    <a:pt x="14565" y="6114"/>
                  </a:lnTo>
                  <a:lnTo>
                    <a:pt x="14565" y="6114"/>
                  </a:lnTo>
                  <a:lnTo>
                    <a:pt x="14541" y="6016"/>
                  </a:lnTo>
                  <a:lnTo>
                    <a:pt x="14516" y="5919"/>
                  </a:lnTo>
                  <a:lnTo>
                    <a:pt x="14468" y="5822"/>
                  </a:lnTo>
                  <a:lnTo>
                    <a:pt x="14419" y="5773"/>
                  </a:lnTo>
                  <a:lnTo>
                    <a:pt x="14346" y="5700"/>
                  </a:lnTo>
                  <a:lnTo>
                    <a:pt x="14249" y="5651"/>
                  </a:lnTo>
                  <a:lnTo>
                    <a:pt x="14175" y="5627"/>
                  </a:lnTo>
                  <a:lnTo>
                    <a:pt x="14078" y="5627"/>
                  </a:lnTo>
                  <a:lnTo>
                    <a:pt x="10814" y="5627"/>
                  </a:lnTo>
                  <a:lnTo>
                    <a:pt x="10814" y="5627"/>
                  </a:lnTo>
                  <a:lnTo>
                    <a:pt x="11228" y="5456"/>
                  </a:lnTo>
                  <a:lnTo>
                    <a:pt x="11643" y="5237"/>
                  </a:lnTo>
                  <a:lnTo>
                    <a:pt x="12008" y="4993"/>
                  </a:lnTo>
                  <a:lnTo>
                    <a:pt x="12178" y="4872"/>
                  </a:lnTo>
                  <a:lnTo>
                    <a:pt x="12349" y="4726"/>
                  </a:lnTo>
                  <a:lnTo>
                    <a:pt x="12349" y="4726"/>
                  </a:lnTo>
                  <a:lnTo>
                    <a:pt x="12617" y="4433"/>
                  </a:lnTo>
                  <a:lnTo>
                    <a:pt x="12836" y="4141"/>
                  </a:lnTo>
                  <a:lnTo>
                    <a:pt x="13031" y="3849"/>
                  </a:lnTo>
                  <a:lnTo>
                    <a:pt x="13177" y="3557"/>
                  </a:lnTo>
                  <a:lnTo>
                    <a:pt x="13274" y="3289"/>
                  </a:lnTo>
                  <a:lnTo>
                    <a:pt x="13372" y="3021"/>
                  </a:lnTo>
                  <a:lnTo>
                    <a:pt x="13396" y="2753"/>
                  </a:lnTo>
                  <a:lnTo>
                    <a:pt x="13420" y="2485"/>
                  </a:lnTo>
                  <a:lnTo>
                    <a:pt x="13396" y="2241"/>
                  </a:lnTo>
                  <a:lnTo>
                    <a:pt x="13347" y="1998"/>
                  </a:lnTo>
                  <a:lnTo>
                    <a:pt x="13274" y="1754"/>
                  </a:lnTo>
                  <a:lnTo>
                    <a:pt x="13201" y="1535"/>
                  </a:lnTo>
                  <a:lnTo>
                    <a:pt x="13079" y="1340"/>
                  </a:lnTo>
                  <a:lnTo>
                    <a:pt x="12958" y="1121"/>
                  </a:lnTo>
                  <a:lnTo>
                    <a:pt x="12812" y="951"/>
                  </a:lnTo>
                  <a:lnTo>
                    <a:pt x="12641" y="780"/>
                  </a:lnTo>
                  <a:lnTo>
                    <a:pt x="12641" y="780"/>
                  </a:lnTo>
                  <a:lnTo>
                    <a:pt x="12471" y="610"/>
                  </a:lnTo>
                  <a:lnTo>
                    <a:pt x="12300" y="463"/>
                  </a:lnTo>
                  <a:lnTo>
                    <a:pt x="12105" y="342"/>
                  </a:lnTo>
                  <a:lnTo>
                    <a:pt x="11886" y="220"/>
                  </a:lnTo>
                  <a:lnTo>
                    <a:pt x="11667" y="147"/>
                  </a:lnTo>
                  <a:lnTo>
                    <a:pt x="11423" y="74"/>
                  </a:lnTo>
                  <a:lnTo>
                    <a:pt x="11180" y="25"/>
                  </a:lnTo>
                  <a:lnTo>
                    <a:pt x="10936" y="1"/>
                  </a:lnTo>
                  <a:lnTo>
                    <a:pt x="10668" y="25"/>
                  </a:lnTo>
                  <a:lnTo>
                    <a:pt x="10400" y="49"/>
                  </a:lnTo>
                  <a:lnTo>
                    <a:pt x="10133" y="147"/>
                  </a:lnTo>
                  <a:lnTo>
                    <a:pt x="9865" y="244"/>
                  </a:lnTo>
                  <a:lnTo>
                    <a:pt x="9572" y="390"/>
                  </a:lnTo>
                  <a:lnTo>
                    <a:pt x="9280" y="585"/>
                  </a:lnTo>
                  <a:lnTo>
                    <a:pt x="8988" y="804"/>
                  </a:lnTo>
                  <a:lnTo>
                    <a:pt x="8696" y="1072"/>
                  </a:lnTo>
                  <a:lnTo>
                    <a:pt x="8696" y="1072"/>
                  </a:lnTo>
                  <a:lnTo>
                    <a:pt x="8452" y="1365"/>
                  </a:lnTo>
                  <a:lnTo>
                    <a:pt x="8257" y="1657"/>
                  </a:lnTo>
                  <a:lnTo>
                    <a:pt x="8062" y="1973"/>
                  </a:lnTo>
                  <a:lnTo>
                    <a:pt x="7892" y="2314"/>
                  </a:lnTo>
                  <a:lnTo>
                    <a:pt x="7770" y="2680"/>
                  </a:lnTo>
                  <a:lnTo>
                    <a:pt x="7648" y="3045"/>
                  </a:lnTo>
                  <a:lnTo>
                    <a:pt x="7551" y="3386"/>
                  </a:lnTo>
                  <a:lnTo>
                    <a:pt x="7478" y="3727"/>
                  </a:lnTo>
                  <a:lnTo>
                    <a:pt x="7380" y="4385"/>
                  </a:lnTo>
                  <a:lnTo>
                    <a:pt x="7307" y="489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83" y="5456"/>
                  </a:lnTo>
                  <a:lnTo>
                    <a:pt x="7259" y="4896"/>
                  </a:lnTo>
                  <a:lnTo>
                    <a:pt x="7186" y="4385"/>
                  </a:lnTo>
                  <a:lnTo>
                    <a:pt x="7088" y="3727"/>
                  </a:lnTo>
                  <a:lnTo>
                    <a:pt x="7015" y="3386"/>
                  </a:lnTo>
                  <a:lnTo>
                    <a:pt x="6918" y="3045"/>
                  </a:lnTo>
                  <a:lnTo>
                    <a:pt x="6796" y="2680"/>
                  </a:lnTo>
                  <a:lnTo>
                    <a:pt x="6674" y="2314"/>
                  </a:lnTo>
                  <a:lnTo>
                    <a:pt x="6504" y="1973"/>
                  </a:lnTo>
                  <a:lnTo>
                    <a:pt x="6309" y="1657"/>
                  </a:lnTo>
                  <a:lnTo>
                    <a:pt x="6114" y="1365"/>
                  </a:lnTo>
                  <a:lnTo>
                    <a:pt x="5870" y="1072"/>
                  </a:lnTo>
                  <a:lnTo>
                    <a:pt x="5870" y="1072"/>
                  </a:lnTo>
                  <a:lnTo>
                    <a:pt x="5578" y="804"/>
                  </a:lnTo>
                  <a:lnTo>
                    <a:pt x="5286" y="585"/>
                  </a:lnTo>
                  <a:lnTo>
                    <a:pt x="4994" y="390"/>
                  </a:lnTo>
                  <a:lnTo>
                    <a:pt x="4701" y="244"/>
                  </a:lnTo>
                  <a:lnTo>
                    <a:pt x="4433" y="147"/>
                  </a:lnTo>
                  <a:lnTo>
                    <a:pt x="4166" y="49"/>
                  </a:lnTo>
                  <a:lnTo>
                    <a:pt x="3898" y="25"/>
                  </a:lnTo>
                  <a:lnTo>
                    <a:pt x="3630" y="1"/>
                  </a:lnTo>
                  <a:lnTo>
                    <a:pt x="3386" y="25"/>
                  </a:lnTo>
                  <a:lnTo>
                    <a:pt x="3143" y="74"/>
                  </a:lnTo>
                  <a:lnTo>
                    <a:pt x="2899" y="147"/>
                  </a:lnTo>
                  <a:lnTo>
                    <a:pt x="2680" y="220"/>
                  </a:lnTo>
                  <a:lnTo>
                    <a:pt x="2461" y="342"/>
                  </a:lnTo>
                  <a:lnTo>
                    <a:pt x="2266" y="463"/>
                  </a:lnTo>
                  <a:lnTo>
                    <a:pt x="2095" y="610"/>
                  </a:lnTo>
                  <a:lnTo>
                    <a:pt x="1925" y="780"/>
                  </a:lnTo>
                  <a:lnTo>
                    <a:pt x="1925" y="780"/>
                  </a:lnTo>
                  <a:lnTo>
                    <a:pt x="1754" y="951"/>
                  </a:lnTo>
                  <a:lnTo>
                    <a:pt x="1608" y="1121"/>
                  </a:lnTo>
                  <a:lnTo>
                    <a:pt x="1487" y="1340"/>
                  </a:lnTo>
                  <a:lnTo>
                    <a:pt x="1365" y="1535"/>
                  </a:lnTo>
                  <a:lnTo>
                    <a:pt x="1292" y="1754"/>
                  </a:lnTo>
                  <a:lnTo>
                    <a:pt x="1219" y="1998"/>
                  </a:lnTo>
                  <a:lnTo>
                    <a:pt x="1170" y="2241"/>
                  </a:lnTo>
                  <a:lnTo>
                    <a:pt x="1146" y="2485"/>
                  </a:lnTo>
                  <a:lnTo>
                    <a:pt x="1170" y="2753"/>
                  </a:lnTo>
                  <a:lnTo>
                    <a:pt x="1194" y="3021"/>
                  </a:lnTo>
                  <a:lnTo>
                    <a:pt x="1292" y="3289"/>
                  </a:lnTo>
                  <a:lnTo>
                    <a:pt x="1389" y="3557"/>
                  </a:lnTo>
                  <a:lnTo>
                    <a:pt x="1535" y="3849"/>
                  </a:lnTo>
                  <a:lnTo>
                    <a:pt x="1730" y="4141"/>
                  </a:lnTo>
                  <a:lnTo>
                    <a:pt x="1949" y="4433"/>
                  </a:lnTo>
                  <a:lnTo>
                    <a:pt x="2217" y="4726"/>
                  </a:lnTo>
                  <a:lnTo>
                    <a:pt x="2217" y="4726"/>
                  </a:lnTo>
                  <a:lnTo>
                    <a:pt x="2388" y="4872"/>
                  </a:lnTo>
                  <a:lnTo>
                    <a:pt x="2558" y="4993"/>
                  </a:lnTo>
                  <a:lnTo>
                    <a:pt x="2923" y="5237"/>
                  </a:lnTo>
                  <a:lnTo>
                    <a:pt x="3337" y="5456"/>
                  </a:lnTo>
                  <a:lnTo>
                    <a:pt x="3752" y="5627"/>
                  </a:lnTo>
                  <a:lnTo>
                    <a:pt x="488" y="5627"/>
                  </a:lnTo>
                  <a:lnTo>
                    <a:pt x="488" y="5627"/>
                  </a:lnTo>
                  <a:lnTo>
                    <a:pt x="391" y="5627"/>
                  </a:lnTo>
                  <a:lnTo>
                    <a:pt x="317" y="5651"/>
                  </a:lnTo>
                  <a:lnTo>
                    <a:pt x="220" y="5700"/>
                  </a:lnTo>
                  <a:lnTo>
                    <a:pt x="147" y="5773"/>
                  </a:lnTo>
                  <a:lnTo>
                    <a:pt x="98" y="5822"/>
                  </a:lnTo>
                  <a:lnTo>
                    <a:pt x="50" y="5919"/>
                  </a:lnTo>
                  <a:lnTo>
                    <a:pt x="25" y="6016"/>
                  </a:lnTo>
                  <a:lnTo>
                    <a:pt x="1" y="6114"/>
                  </a:lnTo>
                  <a:lnTo>
                    <a:pt x="1" y="9572"/>
                  </a:lnTo>
                  <a:lnTo>
                    <a:pt x="5797" y="9572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19" name="Google Shape;719;p40"/>
            <p:cNvSpPr/>
            <p:nvPr/>
          </p:nvSpPr>
          <p:spPr>
            <a:xfrm>
              <a:off x="2053375" y="5121275"/>
              <a:ext cx="176600" cy="25"/>
            </a:xfrm>
            <a:custGeom>
              <a:rect b="b" l="l" r="r" t="t"/>
              <a:pathLst>
                <a:path extrusionOk="0" fill="none" h="1" w="7064">
                  <a:moveTo>
                    <a:pt x="1" y="1"/>
                  </a:moveTo>
                  <a:lnTo>
                    <a:pt x="7063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0" name="Google Shape;720;p40"/>
            <p:cNvSpPr/>
            <p:nvPr/>
          </p:nvSpPr>
          <p:spPr>
            <a:xfrm>
              <a:off x="2104525" y="5121275"/>
              <a:ext cx="74300" cy="323350"/>
            </a:xfrm>
            <a:custGeom>
              <a:rect b="b" l="l" r="r" t="t"/>
              <a:pathLst>
                <a:path extrusionOk="0" fill="none" h="12934" w="2972">
                  <a:moveTo>
                    <a:pt x="0" y="1"/>
                  </a:moveTo>
                  <a:lnTo>
                    <a:pt x="0" y="12933"/>
                  </a:lnTo>
                  <a:lnTo>
                    <a:pt x="2972" y="12933"/>
                  </a:lnTo>
                  <a:lnTo>
                    <a:pt x="2972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1" name="Google Shape;721;p40"/>
            <p:cNvSpPr/>
            <p:nvPr/>
          </p:nvSpPr>
          <p:spPr>
            <a:xfrm>
              <a:off x="2166625" y="5023850"/>
              <a:ext cx="85275" cy="85275"/>
            </a:xfrm>
            <a:custGeom>
              <a:rect b="b" l="l" r="r" t="t"/>
              <a:pathLst>
                <a:path extrusionOk="0" fill="none" h="3411" w="3411">
                  <a:moveTo>
                    <a:pt x="902" y="659"/>
                  </a:moveTo>
                  <a:lnTo>
                    <a:pt x="902" y="659"/>
                  </a:lnTo>
                  <a:lnTo>
                    <a:pt x="1194" y="391"/>
                  </a:lnTo>
                  <a:lnTo>
                    <a:pt x="1486" y="196"/>
                  </a:lnTo>
                  <a:lnTo>
                    <a:pt x="1754" y="74"/>
                  </a:lnTo>
                  <a:lnTo>
                    <a:pt x="1900" y="50"/>
                  </a:lnTo>
                  <a:lnTo>
                    <a:pt x="2022" y="25"/>
                  </a:lnTo>
                  <a:lnTo>
                    <a:pt x="2144" y="1"/>
                  </a:lnTo>
                  <a:lnTo>
                    <a:pt x="2290" y="25"/>
                  </a:lnTo>
                  <a:lnTo>
                    <a:pt x="2412" y="50"/>
                  </a:lnTo>
                  <a:lnTo>
                    <a:pt x="2533" y="74"/>
                  </a:lnTo>
                  <a:lnTo>
                    <a:pt x="2655" y="123"/>
                  </a:lnTo>
                  <a:lnTo>
                    <a:pt x="2777" y="196"/>
                  </a:lnTo>
                  <a:lnTo>
                    <a:pt x="3021" y="391"/>
                  </a:lnTo>
                  <a:lnTo>
                    <a:pt x="3021" y="391"/>
                  </a:lnTo>
                  <a:lnTo>
                    <a:pt x="3215" y="634"/>
                  </a:lnTo>
                  <a:lnTo>
                    <a:pt x="3288" y="756"/>
                  </a:lnTo>
                  <a:lnTo>
                    <a:pt x="3337" y="878"/>
                  </a:lnTo>
                  <a:lnTo>
                    <a:pt x="3362" y="999"/>
                  </a:lnTo>
                  <a:lnTo>
                    <a:pt x="3386" y="1121"/>
                  </a:lnTo>
                  <a:lnTo>
                    <a:pt x="3410" y="1267"/>
                  </a:lnTo>
                  <a:lnTo>
                    <a:pt x="3386" y="1389"/>
                  </a:lnTo>
                  <a:lnTo>
                    <a:pt x="3362" y="1535"/>
                  </a:lnTo>
                  <a:lnTo>
                    <a:pt x="3337" y="1657"/>
                  </a:lnTo>
                  <a:lnTo>
                    <a:pt x="3215" y="1925"/>
                  </a:lnTo>
                  <a:lnTo>
                    <a:pt x="3021" y="2217"/>
                  </a:lnTo>
                  <a:lnTo>
                    <a:pt x="2753" y="2509"/>
                  </a:lnTo>
                  <a:lnTo>
                    <a:pt x="2753" y="2509"/>
                  </a:lnTo>
                  <a:lnTo>
                    <a:pt x="2631" y="2607"/>
                  </a:lnTo>
                  <a:lnTo>
                    <a:pt x="2509" y="2704"/>
                  </a:lnTo>
                  <a:lnTo>
                    <a:pt x="2192" y="2899"/>
                  </a:lnTo>
                  <a:lnTo>
                    <a:pt x="1827" y="3045"/>
                  </a:lnTo>
                  <a:lnTo>
                    <a:pt x="1462" y="3167"/>
                  </a:lnTo>
                  <a:lnTo>
                    <a:pt x="1072" y="3264"/>
                  </a:lnTo>
                  <a:lnTo>
                    <a:pt x="682" y="3338"/>
                  </a:lnTo>
                  <a:lnTo>
                    <a:pt x="317" y="3386"/>
                  </a:lnTo>
                  <a:lnTo>
                    <a:pt x="1" y="3411"/>
                  </a:lnTo>
                  <a:lnTo>
                    <a:pt x="1" y="3411"/>
                  </a:lnTo>
                  <a:lnTo>
                    <a:pt x="25" y="3094"/>
                  </a:lnTo>
                  <a:lnTo>
                    <a:pt x="98" y="2729"/>
                  </a:lnTo>
                  <a:lnTo>
                    <a:pt x="147" y="2339"/>
                  </a:lnTo>
                  <a:lnTo>
                    <a:pt x="244" y="1949"/>
                  </a:lnTo>
                  <a:lnTo>
                    <a:pt x="366" y="1584"/>
                  </a:lnTo>
                  <a:lnTo>
                    <a:pt x="512" y="1219"/>
                  </a:lnTo>
                  <a:lnTo>
                    <a:pt x="707" y="902"/>
                  </a:lnTo>
                  <a:lnTo>
                    <a:pt x="804" y="780"/>
                  </a:lnTo>
                  <a:lnTo>
                    <a:pt x="902" y="659"/>
                  </a:lnTo>
                  <a:lnTo>
                    <a:pt x="902" y="65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2" name="Google Shape;722;p40"/>
            <p:cNvSpPr/>
            <p:nvPr/>
          </p:nvSpPr>
          <p:spPr>
            <a:xfrm>
              <a:off x="2031450" y="5023850"/>
              <a:ext cx="85275" cy="85275"/>
            </a:xfrm>
            <a:custGeom>
              <a:rect b="b" l="l" r="r" t="t"/>
              <a:pathLst>
                <a:path extrusionOk="0" fill="none" h="3411" w="3411">
                  <a:moveTo>
                    <a:pt x="390" y="391"/>
                  </a:moveTo>
                  <a:lnTo>
                    <a:pt x="390" y="391"/>
                  </a:lnTo>
                  <a:lnTo>
                    <a:pt x="634" y="196"/>
                  </a:lnTo>
                  <a:lnTo>
                    <a:pt x="756" y="123"/>
                  </a:lnTo>
                  <a:lnTo>
                    <a:pt x="878" y="74"/>
                  </a:lnTo>
                  <a:lnTo>
                    <a:pt x="999" y="50"/>
                  </a:lnTo>
                  <a:lnTo>
                    <a:pt x="1121" y="25"/>
                  </a:lnTo>
                  <a:lnTo>
                    <a:pt x="1267" y="1"/>
                  </a:lnTo>
                  <a:lnTo>
                    <a:pt x="1389" y="25"/>
                  </a:lnTo>
                  <a:lnTo>
                    <a:pt x="1511" y="50"/>
                  </a:lnTo>
                  <a:lnTo>
                    <a:pt x="1657" y="74"/>
                  </a:lnTo>
                  <a:lnTo>
                    <a:pt x="1925" y="196"/>
                  </a:lnTo>
                  <a:lnTo>
                    <a:pt x="2217" y="391"/>
                  </a:lnTo>
                  <a:lnTo>
                    <a:pt x="2509" y="659"/>
                  </a:lnTo>
                  <a:lnTo>
                    <a:pt x="2509" y="659"/>
                  </a:lnTo>
                  <a:lnTo>
                    <a:pt x="2607" y="780"/>
                  </a:lnTo>
                  <a:lnTo>
                    <a:pt x="2704" y="902"/>
                  </a:lnTo>
                  <a:lnTo>
                    <a:pt x="2899" y="1219"/>
                  </a:lnTo>
                  <a:lnTo>
                    <a:pt x="3045" y="1584"/>
                  </a:lnTo>
                  <a:lnTo>
                    <a:pt x="3167" y="1949"/>
                  </a:lnTo>
                  <a:lnTo>
                    <a:pt x="3264" y="2339"/>
                  </a:lnTo>
                  <a:lnTo>
                    <a:pt x="3313" y="2729"/>
                  </a:lnTo>
                  <a:lnTo>
                    <a:pt x="3386" y="3094"/>
                  </a:lnTo>
                  <a:lnTo>
                    <a:pt x="3410" y="3411"/>
                  </a:lnTo>
                  <a:lnTo>
                    <a:pt x="3410" y="3411"/>
                  </a:lnTo>
                  <a:lnTo>
                    <a:pt x="3094" y="3386"/>
                  </a:lnTo>
                  <a:lnTo>
                    <a:pt x="2729" y="3338"/>
                  </a:lnTo>
                  <a:lnTo>
                    <a:pt x="2339" y="3264"/>
                  </a:lnTo>
                  <a:lnTo>
                    <a:pt x="1949" y="3167"/>
                  </a:lnTo>
                  <a:lnTo>
                    <a:pt x="1584" y="3045"/>
                  </a:lnTo>
                  <a:lnTo>
                    <a:pt x="1218" y="2899"/>
                  </a:lnTo>
                  <a:lnTo>
                    <a:pt x="902" y="2704"/>
                  </a:lnTo>
                  <a:lnTo>
                    <a:pt x="780" y="2607"/>
                  </a:lnTo>
                  <a:lnTo>
                    <a:pt x="658" y="2509"/>
                  </a:lnTo>
                  <a:lnTo>
                    <a:pt x="658" y="2509"/>
                  </a:lnTo>
                  <a:lnTo>
                    <a:pt x="390" y="2217"/>
                  </a:lnTo>
                  <a:lnTo>
                    <a:pt x="196" y="1925"/>
                  </a:lnTo>
                  <a:lnTo>
                    <a:pt x="74" y="1657"/>
                  </a:lnTo>
                  <a:lnTo>
                    <a:pt x="49" y="1535"/>
                  </a:lnTo>
                  <a:lnTo>
                    <a:pt x="25" y="1389"/>
                  </a:lnTo>
                  <a:lnTo>
                    <a:pt x="1" y="1267"/>
                  </a:lnTo>
                  <a:lnTo>
                    <a:pt x="25" y="1121"/>
                  </a:lnTo>
                  <a:lnTo>
                    <a:pt x="49" y="999"/>
                  </a:lnTo>
                  <a:lnTo>
                    <a:pt x="74" y="878"/>
                  </a:lnTo>
                  <a:lnTo>
                    <a:pt x="123" y="756"/>
                  </a:lnTo>
                  <a:lnTo>
                    <a:pt x="196" y="634"/>
                  </a:lnTo>
                  <a:lnTo>
                    <a:pt x="390" y="391"/>
                  </a:lnTo>
                  <a:lnTo>
                    <a:pt x="390" y="39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3" name="Google Shape;723;p40"/>
            <p:cNvSpPr/>
            <p:nvPr/>
          </p:nvSpPr>
          <p:spPr>
            <a:xfrm>
              <a:off x="1979100" y="5219925"/>
              <a:ext cx="125450" cy="224700"/>
            </a:xfrm>
            <a:custGeom>
              <a:rect b="b" l="l" r="r" t="t"/>
              <a:pathLst>
                <a:path extrusionOk="0" fill="none" h="8988" w="5018">
                  <a:moveTo>
                    <a:pt x="0" y="0"/>
                  </a:moveTo>
                  <a:lnTo>
                    <a:pt x="0" y="8500"/>
                  </a:lnTo>
                  <a:lnTo>
                    <a:pt x="0" y="8500"/>
                  </a:lnTo>
                  <a:lnTo>
                    <a:pt x="25" y="8598"/>
                  </a:lnTo>
                  <a:lnTo>
                    <a:pt x="49" y="8695"/>
                  </a:lnTo>
                  <a:lnTo>
                    <a:pt x="98" y="8768"/>
                  </a:lnTo>
                  <a:lnTo>
                    <a:pt x="146" y="8841"/>
                  </a:lnTo>
                  <a:lnTo>
                    <a:pt x="219" y="8890"/>
                  </a:lnTo>
                  <a:lnTo>
                    <a:pt x="317" y="8938"/>
                  </a:lnTo>
                  <a:lnTo>
                    <a:pt x="390" y="8963"/>
                  </a:lnTo>
                  <a:lnTo>
                    <a:pt x="487" y="8987"/>
                  </a:lnTo>
                  <a:lnTo>
                    <a:pt x="5017" y="8987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4" name="Google Shape;724;p40"/>
            <p:cNvSpPr/>
            <p:nvPr/>
          </p:nvSpPr>
          <p:spPr>
            <a:xfrm>
              <a:off x="2178800" y="5219925"/>
              <a:ext cx="125450" cy="224700"/>
            </a:xfrm>
            <a:custGeom>
              <a:rect b="b" l="l" r="r" t="t"/>
              <a:pathLst>
                <a:path extrusionOk="0" fill="none" h="8988" w="5018">
                  <a:moveTo>
                    <a:pt x="1" y="8987"/>
                  </a:moveTo>
                  <a:lnTo>
                    <a:pt x="4531" y="8987"/>
                  </a:lnTo>
                  <a:lnTo>
                    <a:pt x="4531" y="8987"/>
                  </a:lnTo>
                  <a:lnTo>
                    <a:pt x="4628" y="8963"/>
                  </a:lnTo>
                  <a:lnTo>
                    <a:pt x="4701" y="8938"/>
                  </a:lnTo>
                  <a:lnTo>
                    <a:pt x="4799" y="8890"/>
                  </a:lnTo>
                  <a:lnTo>
                    <a:pt x="4872" y="8841"/>
                  </a:lnTo>
                  <a:lnTo>
                    <a:pt x="4920" y="8768"/>
                  </a:lnTo>
                  <a:lnTo>
                    <a:pt x="4969" y="8695"/>
                  </a:lnTo>
                  <a:lnTo>
                    <a:pt x="4993" y="8598"/>
                  </a:lnTo>
                  <a:lnTo>
                    <a:pt x="5018" y="8500"/>
                  </a:lnTo>
                  <a:lnTo>
                    <a:pt x="5018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25" name="Google Shape;725;p40"/>
          <p:cNvGrpSpPr/>
          <p:nvPr/>
        </p:nvGrpSpPr>
        <p:grpSpPr>
          <a:xfrm>
            <a:off x="2058924" y="3949859"/>
            <a:ext cx="298238" cy="306502"/>
            <a:chOff x="2605025" y="4998300"/>
            <a:chExt cx="417700" cy="429275"/>
          </a:xfrm>
        </p:grpSpPr>
        <p:sp>
          <p:nvSpPr>
            <p:cNvPr id="726" name="Google Shape;726;p40"/>
            <p:cNvSpPr/>
            <p:nvPr/>
          </p:nvSpPr>
          <p:spPr>
            <a:xfrm>
              <a:off x="2819350" y="5216875"/>
              <a:ext cx="202150" cy="210700"/>
            </a:xfrm>
            <a:custGeom>
              <a:rect b="b" l="l" r="r" t="t"/>
              <a:pathLst>
                <a:path extrusionOk="0" fill="none" h="8428" w="8086">
                  <a:moveTo>
                    <a:pt x="0" y="1851"/>
                  </a:moveTo>
                  <a:lnTo>
                    <a:pt x="5797" y="8135"/>
                  </a:lnTo>
                  <a:lnTo>
                    <a:pt x="5797" y="8135"/>
                  </a:lnTo>
                  <a:lnTo>
                    <a:pt x="5943" y="8257"/>
                  </a:lnTo>
                  <a:lnTo>
                    <a:pt x="6113" y="8354"/>
                  </a:lnTo>
                  <a:lnTo>
                    <a:pt x="6284" y="8403"/>
                  </a:lnTo>
                  <a:lnTo>
                    <a:pt x="6478" y="8427"/>
                  </a:lnTo>
                  <a:lnTo>
                    <a:pt x="6649" y="8403"/>
                  </a:lnTo>
                  <a:lnTo>
                    <a:pt x="6819" y="8354"/>
                  </a:lnTo>
                  <a:lnTo>
                    <a:pt x="6990" y="8257"/>
                  </a:lnTo>
                  <a:lnTo>
                    <a:pt x="7136" y="8135"/>
                  </a:lnTo>
                  <a:lnTo>
                    <a:pt x="7818" y="7453"/>
                  </a:lnTo>
                  <a:lnTo>
                    <a:pt x="7818" y="7453"/>
                  </a:lnTo>
                  <a:lnTo>
                    <a:pt x="7940" y="7307"/>
                  </a:lnTo>
                  <a:lnTo>
                    <a:pt x="8037" y="7136"/>
                  </a:lnTo>
                  <a:lnTo>
                    <a:pt x="8086" y="6966"/>
                  </a:lnTo>
                  <a:lnTo>
                    <a:pt x="8086" y="6795"/>
                  </a:lnTo>
                  <a:lnTo>
                    <a:pt x="8086" y="6601"/>
                  </a:lnTo>
                  <a:lnTo>
                    <a:pt x="8037" y="6430"/>
                  </a:lnTo>
                  <a:lnTo>
                    <a:pt x="7940" y="6260"/>
                  </a:lnTo>
                  <a:lnTo>
                    <a:pt x="7818" y="6114"/>
                  </a:lnTo>
                  <a:lnTo>
                    <a:pt x="1705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7" name="Google Shape;727;p40"/>
            <p:cNvSpPr/>
            <p:nvPr/>
          </p:nvSpPr>
          <p:spPr>
            <a:xfrm>
              <a:off x="2606225" y="4998300"/>
              <a:ext cx="203400" cy="207650"/>
            </a:xfrm>
            <a:custGeom>
              <a:rect b="b" l="l" r="r" t="t"/>
              <a:pathLst>
                <a:path extrusionOk="0" fill="none" h="8306" w="8136">
                  <a:moveTo>
                    <a:pt x="8135" y="6649"/>
                  </a:moveTo>
                  <a:lnTo>
                    <a:pt x="4433" y="2947"/>
                  </a:lnTo>
                  <a:lnTo>
                    <a:pt x="1730" y="244"/>
                  </a:lnTo>
                  <a:lnTo>
                    <a:pt x="1730" y="244"/>
                  </a:lnTo>
                  <a:lnTo>
                    <a:pt x="1584" y="122"/>
                  </a:lnTo>
                  <a:lnTo>
                    <a:pt x="1413" y="49"/>
                  </a:lnTo>
                  <a:lnTo>
                    <a:pt x="1243" y="0"/>
                  </a:lnTo>
                  <a:lnTo>
                    <a:pt x="1048" y="0"/>
                  </a:lnTo>
                  <a:lnTo>
                    <a:pt x="878" y="0"/>
                  </a:lnTo>
                  <a:lnTo>
                    <a:pt x="683" y="49"/>
                  </a:lnTo>
                  <a:lnTo>
                    <a:pt x="512" y="122"/>
                  </a:lnTo>
                  <a:lnTo>
                    <a:pt x="390" y="244"/>
                  </a:lnTo>
                  <a:lnTo>
                    <a:pt x="390" y="244"/>
                  </a:lnTo>
                  <a:lnTo>
                    <a:pt x="269" y="365"/>
                  </a:lnTo>
                  <a:lnTo>
                    <a:pt x="171" y="511"/>
                  </a:lnTo>
                  <a:lnTo>
                    <a:pt x="98" y="682"/>
                  </a:lnTo>
                  <a:lnTo>
                    <a:pt x="50" y="852"/>
                  </a:lnTo>
                  <a:lnTo>
                    <a:pt x="1" y="1023"/>
                  </a:lnTo>
                  <a:lnTo>
                    <a:pt x="1" y="1218"/>
                  </a:lnTo>
                  <a:lnTo>
                    <a:pt x="1" y="1413"/>
                  </a:lnTo>
                  <a:lnTo>
                    <a:pt x="1" y="1607"/>
                  </a:lnTo>
                  <a:lnTo>
                    <a:pt x="74" y="2021"/>
                  </a:lnTo>
                  <a:lnTo>
                    <a:pt x="220" y="2484"/>
                  </a:lnTo>
                  <a:lnTo>
                    <a:pt x="390" y="2923"/>
                  </a:lnTo>
                  <a:lnTo>
                    <a:pt x="610" y="3385"/>
                  </a:lnTo>
                  <a:lnTo>
                    <a:pt x="853" y="3872"/>
                  </a:lnTo>
                  <a:lnTo>
                    <a:pt x="1121" y="4311"/>
                  </a:lnTo>
                  <a:lnTo>
                    <a:pt x="1413" y="4774"/>
                  </a:lnTo>
                  <a:lnTo>
                    <a:pt x="1706" y="5188"/>
                  </a:lnTo>
                  <a:lnTo>
                    <a:pt x="1998" y="5577"/>
                  </a:lnTo>
                  <a:lnTo>
                    <a:pt x="2290" y="5943"/>
                  </a:lnTo>
                  <a:lnTo>
                    <a:pt x="2582" y="6284"/>
                  </a:lnTo>
                  <a:lnTo>
                    <a:pt x="2850" y="6551"/>
                  </a:lnTo>
                  <a:lnTo>
                    <a:pt x="2850" y="6551"/>
                  </a:lnTo>
                  <a:lnTo>
                    <a:pt x="3070" y="6771"/>
                  </a:lnTo>
                  <a:lnTo>
                    <a:pt x="3313" y="6966"/>
                  </a:lnTo>
                  <a:lnTo>
                    <a:pt x="3557" y="7136"/>
                  </a:lnTo>
                  <a:lnTo>
                    <a:pt x="3800" y="7307"/>
                  </a:lnTo>
                  <a:lnTo>
                    <a:pt x="4312" y="7599"/>
                  </a:lnTo>
                  <a:lnTo>
                    <a:pt x="4823" y="7818"/>
                  </a:lnTo>
                  <a:lnTo>
                    <a:pt x="5310" y="8013"/>
                  </a:lnTo>
                  <a:lnTo>
                    <a:pt x="5724" y="8159"/>
                  </a:lnTo>
                  <a:lnTo>
                    <a:pt x="6333" y="8305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8" name="Google Shape;728;p40"/>
            <p:cNvSpPr/>
            <p:nvPr/>
          </p:nvSpPr>
          <p:spPr>
            <a:xfrm>
              <a:off x="2605025" y="5003775"/>
              <a:ext cx="417700" cy="417700"/>
            </a:xfrm>
            <a:custGeom>
              <a:rect b="b" l="l" r="r" t="t"/>
              <a:pathLst>
                <a:path extrusionOk="0" fill="none" h="16708" w="16708">
                  <a:moveTo>
                    <a:pt x="13931" y="6820"/>
                  </a:moveTo>
                  <a:lnTo>
                    <a:pt x="13931" y="6820"/>
                  </a:lnTo>
                  <a:lnTo>
                    <a:pt x="14126" y="6625"/>
                  </a:lnTo>
                  <a:lnTo>
                    <a:pt x="14345" y="6357"/>
                  </a:lnTo>
                  <a:lnTo>
                    <a:pt x="14784" y="5797"/>
                  </a:lnTo>
                  <a:lnTo>
                    <a:pt x="15246" y="5139"/>
                  </a:lnTo>
                  <a:lnTo>
                    <a:pt x="15685" y="4482"/>
                  </a:lnTo>
                  <a:lnTo>
                    <a:pt x="16367" y="3386"/>
                  </a:lnTo>
                  <a:lnTo>
                    <a:pt x="16659" y="2923"/>
                  </a:lnTo>
                  <a:lnTo>
                    <a:pt x="16659" y="2923"/>
                  </a:lnTo>
                  <a:lnTo>
                    <a:pt x="16708" y="2825"/>
                  </a:lnTo>
                  <a:lnTo>
                    <a:pt x="16708" y="2728"/>
                  </a:lnTo>
                  <a:lnTo>
                    <a:pt x="16708" y="2655"/>
                  </a:lnTo>
                  <a:lnTo>
                    <a:pt x="16659" y="2582"/>
                  </a:lnTo>
                  <a:lnTo>
                    <a:pt x="16659" y="2582"/>
                  </a:lnTo>
                  <a:lnTo>
                    <a:pt x="16586" y="2533"/>
                  </a:lnTo>
                  <a:lnTo>
                    <a:pt x="16488" y="2533"/>
                  </a:lnTo>
                  <a:lnTo>
                    <a:pt x="16415" y="2533"/>
                  </a:lnTo>
                  <a:lnTo>
                    <a:pt x="16318" y="2582"/>
                  </a:lnTo>
                  <a:lnTo>
                    <a:pt x="13615" y="4944"/>
                  </a:lnTo>
                  <a:lnTo>
                    <a:pt x="13615" y="4944"/>
                  </a:lnTo>
                  <a:lnTo>
                    <a:pt x="13541" y="4993"/>
                  </a:lnTo>
                  <a:lnTo>
                    <a:pt x="13420" y="4993"/>
                  </a:lnTo>
                  <a:lnTo>
                    <a:pt x="13322" y="4969"/>
                  </a:lnTo>
                  <a:lnTo>
                    <a:pt x="13200" y="4871"/>
                  </a:lnTo>
                  <a:lnTo>
                    <a:pt x="13200" y="4871"/>
                  </a:lnTo>
                  <a:lnTo>
                    <a:pt x="13103" y="4749"/>
                  </a:lnTo>
                  <a:lnTo>
                    <a:pt x="13054" y="4628"/>
                  </a:lnTo>
                  <a:lnTo>
                    <a:pt x="13054" y="4530"/>
                  </a:lnTo>
                  <a:lnTo>
                    <a:pt x="13103" y="4433"/>
                  </a:lnTo>
                  <a:lnTo>
                    <a:pt x="13103" y="4433"/>
                  </a:lnTo>
                  <a:lnTo>
                    <a:pt x="15563" y="1486"/>
                  </a:lnTo>
                  <a:lnTo>
                    <a:pt x="15563" y="1486"/>
                  </a:lnTo>
                  <a:lnTo>
                    <a:pt x="15612" y="1388"/>
                  </a:lnTo>
                  <a:lnTo>
                    <a:pt x="15612" y="1315"/>
                  </a:lnTo>
                  <a:lnTo>
                    <a:pt x="15612" y="1218"/>
                  </a:lnTo>
                  <a:lnTo>
                    <a:pt x="15563" y="1145"/>
                  </a:lnTo>
                  <a:lnTo>
                    <a:pt x="15563" y="1145"/>
                  </a:lnTo>
                  <a:lnTo>
                    <a:pt x="15490" y="1096"/>
                  </a:lnTo>
                  <a:lnTo>
                    <a:pt x="15392" y="1096"/>
                  </a:lnTo>
                  <a:lnTo>
                    <a:pt x="15319" y="1096"/>
                  </a:lnTo>
                  <a:lnTo>
                    <a:pt x="15222" y="1145"/>
                  </a:lnTo>
                  <a:lnTo>
                    <a:pt x="15222" y="1145"/>
                  </a:lnTo>
                  <a:lnTo>
                    <a:pt x="12275" y="3605"/>
                  </a:lnTo>
                  <a:lnTo>
                    <a:pt x="12275" y="3605"/>
                  </a:lnTo>
                  <a:lnTo>
                    <a:pt x="12178" y="3653"/>
                  </a:lnTo>
                  <a:lnTo>
                    <a:pt x="12080" y="3653"/>
                  </a:lnTo>
                  <a:lnTo>
                    <a:pt x="11958" y="3605"/>
                  </a:lnTo>
                  <a:lnTo>
                    <a:pt x="11861" y="3507"/>
                  </a:lnTo>
                  <a:lnTo>
                    <a:pt x="11861" y="3507"/>
                  </a:lnTo>
                  <a:lnTo>
                    <a:pt x="11764" y="3386"/>
                  </a:lnTo>
                  <a:lnTo>
                    <a:pt x="11715" y="3288"/>
                  </a:lnTo>
                  <a:lnTo>
                    <a:pt x="11715" y="3166"/>
                  </a:lnTo>
                  <a:lnTo>
                    <a:pt x="11764" y="3093"/>
                  </a:lnTo>
                  <a:lnTo>
                    <a:pt x="14126" y="390"/>
                  </a:lnTo>
                  <a:lnTo>
                    <a:pt x="14126" y="390"/>
                  </a:lnTo>
                  <a:lnTo>
                    <a:pt x="14175" y="292"/>
                  </a:lnTo>
                  <a:lnTo>
                    <a:pt x="14175" y="219"/>
                  </a:lnTo>
                  <a:lnTo>
                    <a:pt x="14175" y="122"/>
                  </a:lnTo>
                  <a:lnTo>
                    <a:pt x="14126" y="49"/>
                  </a:lnTo>
                  <a:lnTo>
                    <a:pt x="14126" y="49"/>
                  </a:lnTo>
                  <a:lnTo>
                    <a:pt x="14053" y="0"/>
                  </a:lnTo>
                  <a:lnTo>
                    <a:pt x="13980" y="0"/>
                  </a:lnTo>
                  <a:lnTo>
                    <a:pt x="13882" y="0"/>
                  </a:lnTo>
                  <a:lnTo>
                    <a:pt x="13785" y="49"/>
                  </a:lnTo>
                  <a:lnTo>
                    <a:pt x="13785" y="49"/>
                  </a:lnTo>
                  <a:lnTo>
                    <a:pt x="13322" y="341"/>
                  </a:lnTo>
                  <a:lnTo>
                    <a:pt x="12226" y="1023"/>
                  </a:lnTo>
                  <a:lnTo>
                    <a:pt x="11569" y="1462"/>
                  </a:lnTo>
                  <a:lnTo>
                    <a:pt x="10911" y="1924"/>
                  </a:lnTo>
                  <a:lnTo>
                    <a:pt x="10351" y="2363"/>
                  </a:lnTo>
                  <a:lnTo>
                    <a:pt x="10083" y="2582"/>
                  </a:lnTo>
                  <a:lnTo>
                    <a:pt x="9888" y="2777"/>
                  </a:lnTo>
                  <a:lnTo>
                    <a:pt x="9888" y="2777"/>
                  </a:lnTo>
                  <a:lnTo>
                    <a:pt x="9766" y="2898"/>
                  </a:lnTo>
                  <a:lnTo>
                    <a:pt x="9669" y="3045"/>
                  </a:lnTo>
                  <a:lnTo>
                    <a:pt x="9572" y="3215"/>
                  </a:lnTo>
                  <a:lnTo>
                    <a:pt x="9499" y="3410"/>
                  </a:lnTo>
                  <a:lnTo>
                    <a:pt x="9377" y="3824"/>
                  </a:lnTo>
                  <a:lnTo>
                    <a:pt x="9304" y="4262"/>
                  </a:lnTo>
                  <a:lnTo>
                    <a:pt x="9255" y="4701"/>
                  </a:lnTo>
                  <a:lnTo>
                    <a:pt x="9279" y="5163"/>
                  </a:lnTo>
                  <a:lnTo>
                    <a:pt x="9328" y="5577"/>
                  </a:lnTo>
                  <a:lnTo>
                    <a:pt x="9352" y="5772"/>
                  </a:lnTo>
                  <a:lnTo>
                    <a:pt x="9425" y="5943"/>
                  </a:lnTo>
                  <a:lnTo>
                    <a:pt x="268" y="14418"/>
                  </a:lnTo>
                  <a:lnTo>
                    <a:pt x="268" y="14418"/>
                  </a:lnTo>
                  <a:lnTo>
                    <a:pt x="146" y="14564"/>
                  </a:lnTo>
                  <a:lnTo>
                    <a:pt x="73" y="14735"/>
                  </a:lnTo>
                  <a:lnTo>
                    <a:pt x="0" y="14905"/>
                  </a:lnTo>
                  <a:lnTo>
                    <a:pt x="0" y="15076"/>
                  </a:lnTo>
                  <a:lnTo>
                    <a:pt x="0" y="15271"/>
                  </a:lnTo>
                  <a:lnTo>
                    <a:pt x="73" y="15441"/>
                  </a:lnTo>
                  <a:lnTo>
                    <a:pt x="146" y="15612"/>
                  </a:lnTo>
                  <a:lnTo>
                    <a:pt x="268" y="15758"/>
                  </a:lnTo>
                  <a:lnTo>
                    <a:pt x="950" y="16440"/>
                  </a:lnTo>
                  <a:lnTo>
                    <a:pt x="950" y="16440"/>
                  </a:lnTo>
                  <a:lnTo>
                    <a:pt x="1096" y="16562"/>
                  </a:lnTo>
                  <a:lnTo>
                    <a:pt x="1267" y="16635"/>
                  </a:lnTo>
                  <a:lnTo>
                    <a:pt x="1437" y="16708"/>
                  </a:lnTo>
                  <a:lnTo>
                    <a:pt x="1632" y="16708"/>
                  </a:lnTo>
                  <a:lnTo>
                    <a:pt x="1802" y="16708"/>
                  </a:lnTo>
                  <a:lnTo>
                    <a:pt x="1973" y="16635"/>
                  </a:lnTo>
                  <a:lnTo>
                    <a:pt x="2143" y="16562"/>
                  </a:lnTo>
                  <a:lnTo>
                    <a:pt x="2289" y="16440"/>
                  </a:lnTo>
                  <a:lnTo>
                    <a:pt x="10765" y="7282"/>
                  </a:lnTo>
                  <a:lnTo>
                    <a:pt x="10765" y="7282"/>
                  </a:lnTo>
                  <a:lnTo>
                    <a:pt x="11130" y="7380"/>
                  </a:lnTo>
                  <a:lnTo>
                    <a:pt x="11544" y="7428"/>
                  </a:lnTo>
                  <a:lnTo>
                    <a:pt x="12007" y="7453"/>
                  </a:lnTo>
                  <a:lnTo>
                    <a:pt x="12445" y="7404"/>
                  </a:lnTo>
                  <a:lnTo>
                    <a:pt x="12884" y="7331"/>
                  </a:lnTo>
                  <a:lnTo>
                    <a:pt x="13298" y="7209"/>
                  </a:lnTo>
                  <a:lnTo>
                    <a:pt x="13493" y="7136"/>
                  </a:lnTo>
                  <a:lnTo>
                    <a:pt x="13663" y="7039"/>
                  </a:lnTo>
                  <a:lnTo>
                    <a:pt x="13809" y="6941"/>
                  </a:lnTo>
                  <a:lnTo>
                    <a:pt x="13931" y="6820"/>
                  </a:lnTo>
                  <a:lnTo>
                    <a:pt x="13931" y="6820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29" name="Google Shape;729;p40"/>
          <p:cNvGrpSpPr/>
          <p:nvPr/>
        </p:nvGrpSpPr>
        <p:grpSpPr>
          <a:xfrm>
            <a:off x="2509743" y="3952465"/>
            <a:ext cx="356500" cy="296935"/>
            <a:chOff x="3236425" y="5001950"/>
            <a:chExt cx="499300" cy="415875"/>
          </a:xfrm>
        </p:grpSpPr>
        <p:sp>
          <p:nvSpPr>
            <p:cNvPr id="730" name="Google Shape;730;p40"/>
            <p:cNvSpPr/>
            <p:nvPr/>
          </p:nvSpPr>
          <p:spPr>
            <a:xfrm>
              <a:off x="3236425" y="5309425"/>
              <a:ext cx="499300" cy="108400"/>
            </a:xfrm>
            <a:custGeom>
              <a:rect b="b" l="l" r="r" t="t"/>
              <a:pathLst>
                <a:path extrusionOk="0" fill="none" h="4336" w="19972">
                  <a:moveTo>
                    <a:pt x="19533" y="0"/>
                  </a:moveTo>
                  <a:lnTo>
                    <a:pt x="439" y="0"/>
                  </a:lnTo>
                  <a:lnTo>
                    <a:pt x="439" y="0"/>
                  </a:lnTo>
                  <a:lnTo>
                    <a:pt x="365" y="0"/>
                  </a:lnTo>
                  <a:lnTo>
                    <a:pt x="268" y="25"/>
                  </a:lnTo>
                  <a:lnTo>
                    <a:pt x="195" y="73"/>
                  </a:lnTo>
                  <a:lnTo>
                    <a:pt x="122" y="122"/>
                  </a:lnTo>
                  <a:lnTo>
                    <a:pt x="73" y="195"/>
                  </a:lnTo>
                  <a:lnTo>
                    <a:pt x="49" y="268"/>
                  </a:lnTo>
                  <a:lnTo>
                    <a:pt x="25" y="341"/>
                  </a:lnTo>
                  <a:lnTo>
                    <a:pt x="0" y="439"/>
                  </a:lnTo>
                  <a:lnTo>
                    <a:pt x="0" y="439"/>
                  </a:lnTo>
                  <a:lnTo>
                    <a:pt x="25" y="512"/>
                  </a:lnTo>
                  <a:lnTo>
                    <a:pt x="49" y="585"/>
                  </a:lnTo>
                  <a:lnTo>
                    <a:pt x="73" y="658"/>
                  </a:lnTo>
                  <a:lnTo>
                    <a:pt x="122" y="731"/>
                  </a:lnTo>
                  <a:lnTo>
                    <a:pt x="195" y="780"/>
                  </a:lnTo>
                  <a:lnTo>
                    <a:pt x="268" y="828"/>
                  </a:lnTo>
                  <a:lnTo>
                    <a:pt x="365" y="853"/>
                  </a:lnTo>
                  <a:lnTo>
                    <a:pt x="439" y="853"/>
                  </a:lnTo>
                  <a:lnTo>
                    <a:pt x="439" y="853"/>
                  </a:lnTo>
                  <a:lnTo>
                    <a:pt x="487" y="877"/>
                  </a:lnTo>
                  <a:lnTo>
                    <a:pt x="560" y="902"/>
                  </a:lnTo>
                  <a:lnTo>
                    <a:pt x="706" y="1048"/>
                  </a:lnTo>
                  <a:lnTo>
                    <a:pt x="853" y="1242"/>
                  </a:lnTo>
                  <a:lnTo>
                    <a:pt x="1023" y="1486"/>
                  </a:lnTo>
                  <a:lnTo>
                    <a:pt x="1340" y="2022"/>
                  </a:lnTo>
                  <a:lnTo>
                    <a:pt x="1632" y="2509"/>
                  </a:lnTo>
                  <a:lnTo>
                    <a:pt x="1632" y="2509"/>
                  </a:lnTo>
                  <a:lnTo>
                    <a:pt x="1900" y="2996"/>
                  </a:lnTo>
                  <a:lnTo>
                    <a:pt x="2168" y="3459"/>
                  </a:lnTo>
                  <a:lnTo>
                    <a:pt x="2460" y="3873"/>
                  </a:lnTo>
                  <a:lnTo>
                    <a:pt x="2582" y="4043"/>
                  </a:lnTo>
                  <a:lnTo>
                    <a:pt x="2728" y="4214"/>
                  </a:lnTo>
                  <a:lnTo>
                    <a:pt x="2728" y="4214"/>
                  </a:lnTo>
                  <a:lnTo>
                    <a:pt x="2801" y="4263"/>
                  </a:lnTo>
                  <a:lnTo>
                    <a:pt x="2874" y="4287"/>
                  </a:lnTo>
                  <a:lnTo>
                    <a:pt x="2971" y="4311"/>
                  </a:lnTo>
                  <a:lnTo>
                    <a:pt x="3045" y="4336"/>
                  </a:lnTo>
                  <a:lnTo>
                    <a:pt x="16927" y="4336"/>
                  </a:lnTo>
                  <a:lnTo>
                    <a:pt x="16927" y="4336"/>
                  </a:lnTo>
                  <a:lnTo>
                    <a:pt x="17000" y="4311"/>
                  </a:lnTo>
                  <a:lnTo>
                    <a:pt x="17097" y="4287"/>
                  </a:lnTo>
                  <a:lnTo>
                    <a:pt x="17170" y="4263"/>
                  </a:lnTo>
                  <a:lnTo>
                    <a:pt x="17243" y="4214"/>
                  </a:lnTo>
                  <a:lnTo>
                    <a:pt x="17243" y="4214"/>
                  </a:lnTo>
                  <a:lnTo>
                    <a:pt x="17390" y="4043"/>
                  </a:lnTo>
                  <a:lnTo>
                    <a:pt x="17511" y="3873"/>
                  </a:lnTo>
                  <a:lnTo>
                    <a:pt x="17804" y="3459"/>
                  </a:lnTo>
                  <a:lnTo>
                    <a:pt x="18072" y="2996"/>
                  </a:lnTo>
                  <a:lnTo>
                    <a:pt x="18339" y="2509"/>
                  </a:lnTo>
                  <a:lnTo>
                    <a:pt x="18339" y="2509"/>
                  </a:lnTo>
                  <a:lnTo>
                    <a:pt x="18632" y="2022"/>
                  </a:lnTo>
                  <a:lnTo>
                    <a:pt x="18948" y="1486"/>
                  </a:lnTo>
                  <a:lnTo>
                    <a:pt x="19119" y="1242"/>
                  </a:lnTo>
                  <a:lnTo>
                    <a:pt x="19265" y="1048"/>
                  </a:lnTo>
                  <a:lnTo>
                    <a:pt x="19411" y="902"/>
                  </a:lnTo>
                  <a:lnTo>
                    <a:pt x="19484" y="877"/>
                  </a:lnTo>
                  <a:lnTo>
                    <a:pt x="19533" y="853"/>
                  </a:lnTo>
                  <a:lnTo>
                    <a:pt x="19533" y="853"/>
                  </a:lnTo>
                  <a:lnTo>
                    <a:pt x="19606" y="853"/>
                  </a:lnTo>
                  <a:lnTo>
                    <a:pt x="19703" y="828"/>
                  </a:lnTo>
                  <a:lnTo>
                    <a:pt x="19776" y="780"/>
                  </a:lnTo>
                  <a:lnTo>
                    <a:pt x="19849" y="731"/>
                  </a:lnTo>
                  <a:lnTo>
                    <a:pt x="19898" y="658"/>
                  </a:lnTo>
                  <a:lnTo>
                    <a:pt x="19922" y="585"/>
                  </a:lnTo>
                  <a:lnTo>
                    <a:pt x="19947" y="512"/>
                  </a:lnTo>
                  <a:lnTo>
                    <a:pt x="19971" y="439"/>
                  </a:lnTo>
                  <a:lnTo>
                    <a:pt x="19971" y="439"/>
                  </a:lnTo>
                  <a:lnTo>
                    <a:pt x="19947" y="341"/>
                  </a:lnTo>
                  <a:lnTo>
                    <a:pt x="19922" y="268"/>
                  </a:lnTo>
                  <a:lnTo>
                    <a:pt x="19898" y="195"/>
                  </a:lnTo>
                  <a:lnTo>
                    <a:pt x="19825" y="122"/>
                  </a:lnTo>
                  <a:lnTo>
                    <a:pt x="19776" y="73"/>
                  </a:lnTo>
                  <a:lnTo>
                    <a:pt x="19703" y="25"/>
                  </a:lnTo>
                  <a:lnTo>
                    <a:pt x="19606" y="0"/>
                  </a:lnTo>
                  <a:lnTo>
                    <a:pt x="19533" y="0"/>
                  </a:lnTo>
                  <a:lnTo>
                    <a:pt x="19533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1" name="Google Shape;731;p40"/>
            <p:cNvSpPr/>
            <p:nvPr/>
          </p:nvSpPr>
          <p:spPr>
            <a:xfrm>
              <a:off x="3294875" y="5330725"/>
              <a:ext cx="382400" cy="25"/>
            </a:xfrm>
            <a:custGeom>
              <a:rect b="b" l="l" r="r" t="t"/>
              <a:pathLst>
                <a:path extrusionOk="0" fill="none" h="1" w="15296">
                  <a:moveTo>
                    <a:pt x="0" y="1"/>
                  </a:moveTo>
                  <a:lnTo>
                    <a:pt x="15295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2" name="Google Shape;732;p40"/>
            <p:cNvSpPr/>
            <p:nvPr/>
          </p:nvSpPr>
          <p:spPr>
            <a:xfrm>
              <a:off x="3280250" y="5162675"/>
              <a:ext cx="411625" cy="140075"/>
            </a:xfrm>
            <a:custGeom>
              <a:rect b="b" l="l" r="r" t="t"/>
              <a:pathLst>
                <a:path extrusionOk="0" fill="none" h="5603" w="16465">
                  <a:moveTo>
                    <a:pt x="16465" y="5602"/>
                  </a:moveTo>
                  <a:lnTo>
                    <a:pt x="16465" y="5602"/>
                  </a:lnTo>
                  <a:lnTo>
                    <a:pt x="16392" y="5408"/>
                  </a:lnTo>
                  <a:lnTo>
                    <a:pt x="16294" y="5237"/>
                  </a:lnTo>
                  <a:lnTo>
                    <a:pt x="16075" y="4921"/>
                  </a:lnTo>
                  <a:lnTo>
                    <a:pt x="15807" y="4628"/>
                  </a:lnTo>
                  <a:lnTo>
                    <a:pt x="15490" y="4385"/>
                  </a:lnTo>
                  <a:lnTo>
                    <a:pt x="15320" y="4287"/>
                  </a:lnTo>
                  <a:lnTo>
                    <a:pt x="15149" y="4190"/>
                  </a:lnTo>
                  <a:lnTo>
                    <a:pt x="14979" y="4092"/>
                  </a:lnTo>
                  <a:lnTo>
                    <a:pt x="14784" y="4044"/>
                  </a:lnTo>
                  <a:lnTo>
                    <a:pt x="14589" y="3971"/>
                  </a:lnTo>
                  <a:lnTo>
                    <a:pt x="14394" y="3946"/>
                  </a:lnTo>
                  <a:lnTo>
                    <a:pt x="14175" y="3922"/>
                  </a:lnTo>
                  <a:lnTo>
                    <a:pt x="13980" y="3898"/>
                  </a:lnTo>
                  <a:lnTo>
                    <a:pt x="13980" y="3898"/>
                  </a:lnTo>
                  <a:lnTo>
                    <a:pt x="13737" y="3922"/>
                  </a:lnTo>
                  <a:lnTo>
                    <a:pt x="13518" y="3946"/>
                  </a:lnTo>
                  <a:lnTo>
                    <a:pt x="13518" y="3946"/>
                  </a:lnTo>
                  <a:lnTo>
                    <a:pt x="13420" y="3532"/>
                  </a:lnTo>
                  <a:lnTo>
                    <a:pt x="13299" y="3143"/>
                  </a:lnTo>
                  <a:lnTo>
                    <a:pt x="13128" y="2753"/>
                  </a:lnTo>
                  <a:lnTo>
                    <a:pt x="12933" y="2388"/>
                  </a:lnTo>
                  <a:lnTo>
                    <a:pt x="12714" y="2047"/>
                  </a:lnTo>
                  <a:lnTo>
                    <a:pt x="12470" y="1706"/>
                  </a:lnTo>
                  <a:lnTo>
                    <a:pt x="12178" y="1413"/>
                  </a:lnTo>
                  <a:lnTo>
                    <a:pt x="11886" y="1121"/>
                  </a:lnTo>
                  <a:lnTo>
                    <a:pt x="11545" y="878"/>
                  </a:lnTo>
                  <a:lnTo>
                    <a:pt x="11204" y="658"/>
                  </a:lnTo>
                  <a:lnTo>
                    <a:pt x="10839" y="464"/>
                  </a:lnTo>
                  <a:lnTo>
                    <a:pt x="10449" y="293"/>
                  </a:lnTo>
                  <a:lnTo>
                    <a:pt x="10059" y="171"/>
                  </a:lnTo>
                  <a:lnTo>
                    <a:pt x="9645" y="74"/>
                  </a:lnTo>
                  <a:lnTo>
                    <a:pt x="9207" y="25"/>
                  </a:lnTo>
                  <a:lnTo>
                    <a:pt x="8768" y="1"/>
                  </a:lnTo>
                  <a:lnTo>
                    <a:pt x="8768" y="1"/>
                  </a:lnTo>
                  <a:lnTo>
                    <a:pt x="8452" y="1"/>
                  </a:lnTo>
                  <a:lnTo>
                    <a:pt x="8135" y="50"/>
                  </a:lnTo>
                  <a:lnTo>
                    <a:pt x="7819" y="98"/>
                  </a:lnTo>
                  <a:lnTo>
                    <a:pt x="7502" y="171"/>
                  </a:lnTo>
                  <a:lnTo>
                    <a:pt x="7210" y="269"/>
                  </a:lnTo>
                  <a:lnTo>
                    <a:pt x="6918" y="366"/>
                  </a:lnTo>
                  <a:lnTo>
                    <a:pt x="6625" y="512"/>
                  </a:lnTo>
                  <a:lnTo>
                    <a:pt x="6357" y="658"/>
                  </a:lnTo>
                  <a:lnTo>
                    <a:pt x="6089" y="805"/>
                  </a:lnTo>
                  <a:lnTo>
                    <a:pt x="5846" y="999"/>
                  </a:lnTo>
                  <a:lnTo>
                    <a:pt x="5602" y="1170"/>
                  </a:lnTo>
                  <a:lnTo>
                    <a:pt x="5383" y="1389"/>
                  </a:lnTo>
                  <a:lnTo>
                    <a:pt x="5188" y="1608"/>
                  </a:lnTo>
                  <a:lnTo>
                    <a:pt x="4993" y="1852"/>
                  </a:lnTo>
                  <a:lnTo>
                    <a:pt x="4799" y="2095"/>
                  </a:lnTo>
                  <a:lnTo>
                    <a:pt x="4628" y="2363"/>
                  </a:lnTo>
                  <a:lnTo>
                    <a:pt x="4628" y="2363"/>
                  </a:lnTo>
                  <a:lnTo>
                    <a:pt x="4360" y="2266"/>
                  </a:lnTo>
                  <a:lnTo>
                    <a:pt x="4092" y="2217"/>
                  </a:lnTo>
                  <a:lnTo>
                    <a:pt x="3824" y="2193"/>
                  </a:lnTo>
                  <a:lnTo>
                    <a:pt x="3532" y="2168"/>
                  </a:lnTo>
                  <a:lnTo>
                    <a:pt x="3532" y="2168"/>
                  </a:lnTo>
                  <a:lnTo>
                    <a:pt x="3191" y="2193"/>
                  </a:lnTo>
                  <a:lnTo>
                    <a:pt x="2850" y="2242"/>
                  </a:lnTo>
                  <a:lnTo>
                    <a:pt x="2509" y="2339"/>
                  </a:lnTo>
                  <a:lnTo>
                    <a:pt x="2193" y="2436"/>
                  </a:lnTo>
                  <a:lnTo>
                    <a:pt x="1876" y="2582"/>
                  </a:lnTo>
                  <a:lnTo>
                    <a:pt x="1584" y="2753"/>
                  </a:lnTo>
                  <a:lnTo>
                    <a:pt x="1316" y="2948"/>
                  </a:lnTo>
                  <a:lnTo>
                    <a:pt x="1072" y="3167"/>
                  </a:lnTo>
                  <a:lnTo>
                    <a:pt x="853" y="3411"/>
                  </a:lnTo>
                  <a:lnTo>
                    <a:pt x="634" y="3678"/>
                  </a:lnTo>
                  <a:lnTo>
                    <a:pt x="463" y="3971"/>
                  </a:lnTo>
                  <a:lnTo>
                    <a:pt x="317" y="4263"/>
                  </a:lnTo>
                  <a:lnTo>
                    <a:pt x="196" y="4580"/>
                  </a:lnTo>
                  <a:lnTo>
                    <a:pt x="98" y="4896"/>
                  </a:lnTo>
                  <a:lnTo>
                    <a:pt x="25" y="5237"/>
                  </a:lnTo>
                  <a:lnTo>
                    <a:pt x="1" y="5602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3" name="Google Shape;733;p40"/>
            <p:cNvSpPr/>
            <p:nvPr/>
          </p:nvSpPr>
          <p:spPr>
            <a:xfrm>
              <a:off x="3471450" y="5001950"/>
              <a:ext cx="17075" cy="114475"/>
            </a:xfrm>
            <a:custGeom>
              <a:rect b="b" l="l" r="r" t="t"/>
              <a:pathLst>
                <a:path extrusionOk="0" fill="none" h="4579" w="683">
                  <a:moveTo>
                    <a:pt x="682" y="0"/>
                  </a:moveTo>
                  <a:lnTo>
                    <a:pt x="682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12" y="439"/>
                  </a:lnTo>
                  <a:lnTo>
                    <a:pt x="414" y="585"/>
                  </a:lnTo>
                  <a:lnTo>
                    <a:pt x="414" y="585"/>
                  </a:lnTo>
                  <a:lnTo>
                    <a:pt x="268" y="731"/>
                  </a:lnTo>
                  <a:lnTo>
                    <a:pt x="146" y="950"/>
                  </a:lnTo>
                  <a:lnTo>
                    <a:pt x="73" y="1072"/>
                  </a:lnTo>
                  <a:lnTo>
                    <a:pt x="49" y="1194"/>
                  </a:lnTo>
                  <a:lnTo>
                    <a:pt x="0" y="1364"/>
                  </a:lnTo>
                  <a:lnTo>
                    <a:pt x="0" y="1535"/>
                  </a:lnTo>
                  <a:lnTo>
                    <a:pt x="0" y="1535"/>
                  </a:lnTo>
                  <a:lnTo>
                    <a:pt x="0" y="1705"/>
                  </a:lnTo>
                  <a:lnTo>
                    <a:pt x="49" y="1851"/>
                  </a:lnTo>
                  <a:lnTo>
                    <a:pt x="73" y="1997"/>
                  </a:lnTo>
                  <a:lnTo>
                    <a:pt x="146" y="2095"/>
                  </a:lnTo>
                  <a:lnTo>
                    <a:pt x="268" y="2314"/>
                  </a:lnTo>
                  <a:lnTo>
                    <a:pt x="414" y="2484"/>
                  </a:lnTo>
                  <a:lnTo>
                    <a:pt x="414" y="2484"/>
                  </a:lnTo>
                  <a:lnTo>
                    <a:pt x="512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2" y="3045"/>
                  </a:lnTo>
                  <a:lnTo>
                    <a:pt x="682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12" y="3507"/>
                  </a:lnTo>
                  <a:lnTo>
                    <a:pt x="414" y="3629"/>
                  </a:lnTo>
                  <a:lnTo>
                    <a:pt x="414" y="3629"/>
                  </a:lnTo>
                  <a:lnTo>
                    <a:pt x="268" y="3800"/>
                  </a:lnTo>
                  <a:lnTo>
                    <a:pt x="146" y="3994"/>
                  </a:lnTo>
                  <a:lnTo>
                    <a:pt x="73" y="4116"/>
                  </a:lnTo>
                  <a:lnTo>
                    <a:pt x="49" y="4262"/>
                  </a:lnTo>
                  <a:lnTo>
                    <a:pt x="0" y="4408"/>
                  </a:lnTo>
                  <a:lnTo>
                    <a:pt x="0" y="457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4" name="Google Shape;734;p40"/>
            <p:cNvSpPr/>
            <p:nvPr/>
          </p:nvSpPr>
          <p:spPr>
            <a:xfrm>
              <a:off x="3427600" y="5001950"/>
              <a:ext cx="17075" cy="114475"/>
            </a:xfrm>
            <a:custGeom>
              <a:rect b="b" l="l" r="r" t="t"/>
              <a:pathLst>
                <a:path extrusionOk="0" fill="none" h="4579" w="683">
                  <a:moveTo>
                    <a:pt x="683" y="0"/>
                  </a:moveTo>
                  <a:lnTo>
                    <a:pt x="683" y="0"/>
                  </a:lnTo>
                  <a:lnTo>
                    <a:pt x="658" y="171"/>
                  </a:lnTo>
                  <a:lnTo>
                    <a:pt x="609" y="317"/>
                  </a:lnTo>
                  <a:lnTo>
                    <a:pt x="536" y="439"/>
                  </a:lnTo>
                  <a:lnTo>
                    <a:pt x="415" y="585"/>
                  </a:lnTo>
                  <a:lnTo>
                    <a:pt x="415" y="585"/>
                  </a:lnTo>
                  <a:lnTo>
                    <a:pt x="269" y="731"/>
                  </a:lnTo>
                  <a:lnTo>
                    <a:pt x="147" y="950"/>
                  </a:lnTo>
                  <a:lnTo>
                    <a:pt x="98" y="1072"/>
                  </a:lnTo>
                  <a:lnTo>
                    <a:pt x="49" y="1194"/>
                  </a:lnTo>
                  <a:lnTo>
                    <a:pt x="25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25" y="1705"/>
                  </a:lnTo>
                  <a:lnTo>
                    <a:pt x="49" y="1851"/>
                  </a:lnTo>
                  <a:lnTo>
                    <a:pt x="98" y="1997"/>
                  </a:lnTo>
                  <a:lnTo>
                    <a:pt x="147" y="2095"/>
                  </a:lnTo>
                  <a:lnTo>
                    <a:pt x="269" y="2314"/>
                  </a:lnTo>
                  <a:lnTo>
                    <a:pt x="415" y="2484"/>
                  </a:lnTo>
                  <a:lnTo>
                    <a:pt x="415" y="2484"/>
                  </a:lnTo>
                  <a:lnTo>
                    <a:pt x="536" y="2606"/>
                  </a:lnTo>
                  <a:lnTo>
                    <a:pt x="609" y="2728"/>
                  </a:lnTo>
                  <a:lnTo>
                    <a:pt x="658" y="2874"/>
                  </a:lnTo>
                  <a:lnTo>
                    <a:pt x="683" y="3045"/>
                  </a:lnTo>
                  <a:lnTo>
                    <a:pt x="683" y="3045"/>
                  </a:lnTo>
                  <a:lnTo>
                    <a:pt x="658" y="3239"/>
                  </a:lnTo>
                  <a:lnTo>
                    <a:pt x="609" y="3385"/>
                  </a:lnTo>
                  <a:lnTo>
                    <a:pt x="536" y="3507"/>
                  </a:lnTo>
                  <a:lnTo>
                    <a:pt x="415" y="3629"/>
                  </a:lnTo>
                  <a:lnTo>
                    <a:pt x="415" y="3629"/>
                  </a:lnTo>
                  <a:lnTo>
                    <a:pt x="269" y="3800"/>
                  </a:lnTo>
                  <a:lnTo>
                    <a:pt x="147" y="3994"/>
                  </a:lnTo>
                  <a:lnTo>
                    <a:pt x="98" y="4116"/>
                  </a:lnTo>
                  <a:lnTo>
                    <a:pt x="49" y="4262"/>
                  </a:lnTo>
                  <a:lnTo>
                    <a:pt x="25" y="4408"/>
                  </a:lnTo>
                  <a:lnTo>
                    <a:pt x="1" y="457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5" name="Google Shape;735;p40"/>
            <p:cNvSpPr/>
            <p:nvPr/>
          </p:nvSpPr>
          <p:spPr>
            <a:xfrm>
              <a:off x="3515275" y="5001950"/>
              <a:ext cx="16475" cy="114475"/>
            </a:xfrm>
            <a:custGeom>
              <a:rect b="b" l="l" r="r" t="t"/>
              <a:pathLst>
                <a:path extrusionOk="0" fill="none" h="4579" w="659">
                  <a:moveTo>
                    <a:pt x="658" y="0"/>
                  </a:moveTo>
                  <a:lnTo>
                    <a:pt x="658" y="0"/>
                  </a:lnTo>
                  <a:lnTo>
                    <a:pt x="658" y="171"/>
                  </a:lnTo>
                  <a:lnTo>
                    <a:pt x="585" y="317"/>
                  </a:lnTo>
                  <a:lnTo>
                    <a:pt x="512" y="439"/>
                  </a:lnTo>
                  <a:lnTo>
                    <a:pt x="390" y="585"/>
                  </a:lnTo>
                  <a:lnTo>
                    <a:pt x="390" y="585"/>
                  </a:lnTo>
                  <a:lnTo>
                    <a:pt x="269" y="731"/>
                  </a:lnTo>
                  <a:lnTo>
                    <a:pt x="122" y="950"/>
                  </a:lnTo>
                  <a:lnTo>
                    <a:pt x="74" y="1072"/>
                  </a:lnTo>
                  <a:lnTo>
                    <a:pt x="25" y="1194"/>
                  </a:lnTo>
                  <a:lnTo>
                    <a:pt x="1" y="1364"/>
                  </a:lnTo>
                  <a:lnTo>
                    <a:pt x="1" y="1535"/>
                  </a:lnTo>
                  <a:lnTo>
                    <a:pt x="1" y="1535"/>
                  </a:lnTo>
                  <a:lnTo>
                    <a:pt x="1" y="1705"/>
                  </a:lnTo>
                  <a:lnTo>
                    <a:pt x="25" y="1851"/>
                  </a:lnTo>
                  <a:lnTo>
                    <a:pt x="74" y="1997"/>
                  </a:lnTo>
                  <a:lnTo>
                    <a:pt x="122" y="2095"/>
                  </a:lnTo>
                  <a:lnTo>
                    <a:pt x="269" y="2314"/>
                  </a:lnTo>
                  <a:lnTo>
                    <a:pt x="390" y="2484"/>
                  </a:lnTo>
                  <a:lnTo>
                    <a:pt x="390" y="2484"/>
                  </a:lnTo>
                  <a:lnTo>
                    <a:pt x="512" y="2606"/>
                  </a:lnTo>
                  <a:lnTo>
                    <a:pt x="585" y="2728"/>
                  </a:lnTo>
                  <a:lnTo>
                    <a:pt x="658" y="2874"/>
                  </a:lnTo>
                  <a:lnTo>
                    <a:pt x="658" y="3045"/>
                  </a:lnTo>
                  <a:lnTo>
                    <a:pt x="658" y="3045"/>
                  </a:lnTo>
                  <a:lnTo>
                    <a:pt x="658" y="3239"/>
                  </a:lnTo>
                  <a:lnTo>
                    <a:pt x="585" y="3385"/>
                  </a:lnTo>
                  <a:lnTo>
                    <a:pt x="512" y="3507"/>
                  </a:lnTo>
                  <a:lnTo>
                    <a:pt x="390" y="3629"/>
                  </a:lnTo>
                  <a:lnTo>
                    <a:pt x="390" y="3629"/>
                  </a:lnTo>
                  <a:lnTo>
                    <a:pt x="269" y="3800"/>
                  </a:lnTo>
                  <a:lnTo>
                    <a:pt x="122" y="3994"/>
                  </a:lnTo>
                  <a:lnTo>
                    <a:pt x="74" y="4116"/>
                  </a:lnTo>
                  <a:lnTo>
                    <a:pt x="25" y="4262"/>
                  </a:lnTo>
                  <a:lnTo>
                    <a:pt x="1" y="4408"/>
                  </a:lnTo>
                  <a:lnTo>
                    <a:pt x="1" y="457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36" name="Google Shape;736;p40"/>
          <p:cNvGrpSpPr/>
          <p:nvPr/>
        </p:nvGrpSpPr>
        <p:grpSpPr>
          <a:xfrm>
            <a:off x="3032284" y="3937239"/>
            <a:ext cx="271302" cy="323031"/>
            <a:chOff x="3968275" y="4980625"/>
            <a:chExt cx="379975" cy="452425"/>
          </a:xfrm>
        </p:grpSpPr>
        <p:sp>
          <p:nvSpPr>
            <p:cNvPr id="737" name="Google Shape;737;p40"/>
            <p:cNvSpPr/>
            <p:nvPr/>
          </p:nvSpPr>
          <p:spPr>
            <a:xfrm>
              <a:off x="4168000" y="4980625"/>
              <a:ext cx="85875" cy="102325"/>
            </a:xfrm>
            <a:custGeom>
              <a:rect b="b" l="l" r="r" t="t"/>
              <a:pathLst>
                <a:path extrusionOk="0" fill="none" h="4093" w="3435">
                  <a:moveTo>
                    <a:pt x="317" y="1486"/>
                  </a:moveTo>
                  <a:lnTo>
                    <a:pt x="317" y="1486"/>
                  </a:lnTo>
                  <a:lnTo>
                    <a:pt x="487" y="1292"/>
                  </a:lnTo>
                  <a:lnTo>
                    <a:pt x="682" y="1097"/>
                  </a:lnTo>
                  <a:lnTo>
                    <a:pt x="901" y="951"/>
                  </a:lnTo>
                  <a:lnTo>
                    <a:pt x="1145" y="780"/>
                  </a:lnTo>
                  <a:lnTo>
                    <a:pt x="1388" y="658"/>
                  </a:lnTo>
                  <a:lnTo>
                    <a:pt x="1632" y="537"/>
                  </a:lnTo>
                  <a:lnTo>
                    <a:pt x="2143" y="317"/>
                  </a:lnTo>
                  <a:lnTo>
                    <a:pt x="2631" y="171"/>
                  </a:lnTo>
                  <a:lnTo>
                    <a:pt x="3020" y="74"/>
                  </a:lnTo>
                  <a:lnTo>
                    <a:pt x="3386" y="1"/>
                  </a:lnTo>
                  <a:lnTo>
                    <a:pt x="3386" y="1"/>
                  </a:lnTo>
                  <a:lnTo>
                    <a:pt x="3410" y="366"/>
                  </a:lnTo>
                  <a:lnTo>
                    <a:pt x="3434" y="780"/>
                  </a:lnTo>
                  <a:lnTo>
                    <a:pt x="3434" y="1267"/>
                  </a:lnTo>
                  <a:lnTo>
                    <a:pt x="3410" y="1827"/>
                  </a:lnTo>
                  <a:lnTo>
                    <a:pt x="3386" y="2095"/>
                  </a:lnTo>
                  <a:lnTo>
                    <a:pt x="3312" y="2363"/>
                  </a:lnTo>
                  <a:lnTo>
                    <a:pt x="3264" y="2655"/>
                  </a:lnTo>
                  <a:lnTo>
                    <a:pt x="3166" y="2899"/>
                  </a:lnTo>
                  <a:lnTo>
                    <a:pt x="3045" y="3143"/>
                  </a:lnTo>
                  <a:lnTo>
                    <a:pt x="2923" y="3362"/>
                  </a:lnTo>
                  <a:lnTo>
                    <a:pt x="2923" y="3362"/>
                  </a:lnTo>
                  <a:lnTo>
                    <a:pt x="2752" y="3557"/>
                  </a:lnTo>
                  <a:lnTo>
                    <a:pt x="2582" y="3703"/>
                  </a:lnTo>
                  <a:lnTo>
                    <a:pt x="2387" y="3824"/>
                  </a:lnTo>
                  <a:lnTo>
                    <a:pt x="2192" y="3922"/>
                  </a:lnTo>
                  <a:lnTo>
                    <a:pt x="1997" y="3995"/>
                  </a:lnTo>
                  <a:lnTo>
                    <a:pt x="1778" y="4044"/>
                  </a:lnTo>
                  <a:lnTo>
                    <a:pt x="1583" y="4092"/>
                  </a:lnTo>
                  <a:lnTo>
                    <a:pt x="1388" y="4092"/>
                  </a:lnTo>
                  <a:lnTo>
                    <a:pt x="1047" y="4092"/>
                  </a:lnTo>
                  <a:lnTo>
                    <a:pt x="755" y="4044"/>
                  </a:lnTo>
                  <a:lnTo>
                    <a:pt x="487" y="3995"/>
                  </a:lnTo>
                  <a:lnTo>
                    <a:pt x="487" y="3995"/>
                  </a:lnTo>
                  <a:lnTo>
                    <a:pt x="341" y="3751"/>
                  </a:lnTo>
                  <a:lnTo>
                    <a:pt x="219" y="3483"/>
                  </a:lnTo>
                  <a:lnTo>
                    <a:pt x="98" y="3143"/>
                  </a:lnTo>
                  <a:lnTo>
                    <a:pt x="49" y="2972"/>
                  </a:lnTo>
                  <a:lnTo>
                    <a:pt x="25" y="2753"/>
                  </a:lnTo>
                  <a:lnTo>
                    <a:pt x="0" y="2558"/>
                  </a:lnTo>
                  <a:lnTo>
                    <a:pt x="0" y="2339"/>
                  </a:lnTo>
                  <a:lnTo>
                    <a:pt x="25" y="2120"/>
                  </a:lnTo>
                  <a:lnTo>
                    <a:pt x="98" y="1900"/>
                  </a:lnTo>
                  <a:lnTo>
                    <a:pt x="195" y="1706"/>
                  </a:lnTo>
                  <a:lnTo>
                    <a:pt x="317" y="1486"/>
                  </a:lnTo>
                  <a:lnTo>
                    <a:pt x="317" y="1486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8" name="Google Shape;738;p40"/>
            <p:cNvSpPr/>
            <p:nvPr/>
          </p:nvSpPr>
          <p:spPr>
            <a:xfrm>
              <a:off x="3968275" y="5043350"/>
              <a:ext cx="379975" cy="389700"/>
            </a:xfrm>
            <a:custGeom>
              <a:rect b="b" l="l" r="r" t="t"/>
              <a:pathLst>
                <a:path extrusionOk="0" fill="none" h="15588" w="15199">
                  <a:moveTo>
                    <a:pt x="7965" y="2679"/>
                  </a:moveTo>
                  <a:lnTo>
                    <a:pt x="7965" y="2679"/>
                  </a:lnTo>
                  <a:lnTo>
                    <a:pt x="7478" y="2655"/>
                  </a:lnTo>
                  <a:lnTo>
                    <a:pt x="6942" y="2606"/>
                  </a:lnTo>
                  <a:lnTo>
                    <a:pt x="5822" y="2509"/>
                  </a:lnTo>
                  <a:lnTo>
                    <a:pt x="5261" y="2484"/>
                  </a:lnTo>
                  <a:lnTo>
                    <a:pt x="4726" y="2509"/>
                  </a:lnTo>
                  <a:lnTo>
                    <a:pt x="4482" y="2533"/>
                  </a:lnTo>
                  <a:lnTo>
                    <a:pt x="4239" y="2582"/>
                  </a:lnTo>
                  <a:lnTo>
                    <a:pt x="4019" y="2655"/>
                  </a:lnTo>
                  <a:lnTo>
                    <a:pt x="3825" y="2728"/>
                  </a:lnTo>
                  <a:lnTo>
                    <a:pt x="3825" y="2728"/>
                  </a:lnTo>
                  <a:lnTo>
                    <a:pt x="3410" y="2947"/>
                  </a:lnTo>
                  <a:lnTo>
                    <a:pt x="2996" y="3166"/>
                  </a:lnTo>
                  <a:lnTo>
                    <a:pt x="2631" y="3434"/>
                  </a:lnTo>
                  <a:lnTo>
                    <a:pt x="2266" y="3702"/>
                  </a:lnTo>
                  <a:lnTo>
                    <a:pt x="1925" y="4019"/>
                  </a:lnTo>
                  <a:lnTo>
                    <a:pt x="1608" y="4335"/>
                  </a:lnTo>
                  <a:lnTo>
                    <a:pt x="1316" y="4676"/>
                  </a:lnTo>
                  <a:lnTo>
                    <a:pt x="1072" y="5042"/>
                  </a:lnTo>
                  <a:lnTo>
                    <a:pt x="829" y="5431"/>
                  </a:lnTo>
                  <a:lnTo>
                    <a:pt x="610" y="5845"/>
                  </a:lnTo>
                  <a:lnTo>
                    <a:pt x="439" y="6284"/>
                  </a:lnTo>
                  <a:lnTo>
                    <a:pt x="293" y="6722"/>
                  </a:lnTo>
                  <a:lnTo>
                    <a:pt x="171" y="7185"/>
                  </a:lnTo>
                  <a:lnTo>
                    <a:pt x="74" y="7672"/>
                  </a:lnTo>
                  <a:lnTo>
                    <a:pt x="25" y="8184"/>
                  </a:lnTo>
                  <a:lnTo>
                    <a:pt x="1" y="8695"/>
                  </a:lnTo>
                  <a:lnTo>
                    <a:pt x="1" y="8695"/>
                  </a:lnTo>
                  <a:lnTo>
                    <a:pt x="25" y="9231"/>
                  </a:lnTo>
                  <a:lnTo>
                    <a:pt x="74" y="9767"/>
                  </a:lnTo>
                  <a:lnTo>
                    <a:pt x="171" y="10278"/>
                  </a:lnTo>
                  <a:lnTo>
                    <a:pt x="293" y="10765"/>
                  </a:lnTo>
                  <a:lnTo>
                    <a:pt x="464" y="11277"/>
                  </a:lnTo>
                  <a:lnTo>
                    <a:pt x="658" y="11739"/>
                  </a:lnTo>
                  <a:lnTo>
                    <a:pt x="878" y="12202"/>
                  </a:lnTo>
                  <a:lnTo>
                    <a:pt x="1121" y="12641"/>
                  </a:lnTo>
                  <a:lnTo>
                    <a:pt x="1389" y="13055"/>
                  </a:lnTo>
                  <a:lnTo>
                    <a:pt x="1706" y="13469"/>
                  </a:lnTo>
                  <a:lnTo>
                    <a:pt x="2022" y="13834"/>
                  </a:lnTo>
                  <a:lnTo>
                    <a:pt x="2388" y="14199"/>
                  </a:lnTo>
                  <a:lnTo>
                    <a:pt x="2753" y="14540"/>
                  </a:lnTo>
                  <a:lnTo>
                    <a:pt x="3143" y="14832"/>
                  </a:lnTo>
                  <a:lnTo>
                    <a:pt x="3581" y="15125"/>
                  </a:lnTo>
                  <a:lnTo>
                    <a:pt x="4019" y="15368"/>
                  </a:lnTo>
                  <a:lnTo>
                    <a:pt x="4019" y="15368"/>
                  </a:lnTo>
                  <a:lnTo>
                    <a:pt x="4214" y="15466"/>
                  </a:lnTo>
                  <a:lnTo>
                    <a:pt x="4409" y="15539"/>
                  </a:lnTo>
                  <a:lnTo>
                    <a:pt x="4628" y="15587"/>
                  </a:lnTo>
                  <a:lnTo>
                    <a:pt x="4847" y="15587"/>
                  </a:lnTo>
                  <a:lnTo>
                    <a:pt x="5042" y="15587"/>
                  </a:lnTo>
                  <a:lnTo>
                    <a:pt x="5261" y="15587"/>
                  </a:lnTo>
                  <a:lnTo>
                    <a:pt x="5724" y="15514"/>
                  </a:lnTo>
                  <a:lnTo>
                    <a:pt x="6650" y="15320"/>
                  </a:lnTo>
                  <a:lnTo>
                    <a:pt x="7112" y="15246"/>
                  </a:lnTo>
                  <a:lnTo>
                    <a:pt x="7356" y="15222"/>
                  </a:lnTo>
                  <a:lnTo>
                    <a:pt x="7600" y="15222"/>
                  </a:lnTo>
                  <a:lnTo>
                    <a:pt x="7600" y="15222"/>
                  </a:lnTo>
                  <a:lnTo>
                    <a:pt x="7843" y="15222"/>
                  </a:lnTo>
                  <a:lnTo>
                    <a:pt x="8087" y="15246"/>
                  </a:lnTo>
                  <a:lnTo>
                    <a:pt x="8574" y="15320"/>
                  </a:lnTo>
                  <a:lnTo>
                    <a:pt x="9524" y="15514"/>
                  </a:lnTo>
                  <a:lnTo>
                    <a:pt x="9962" y="15563"/>
                  </a:lnTo>
                  <a:lnTo>
                    <a:pt x="10181" y="15587"/>
                  </a:lnTo>
                  <a:lnTo>
                    <a:pt x="10400" y="15587"/>
                  </a:lnTo>
                  <a:lnTo>
                    <a:pt x="10620" y="15563"/>
                  </a:lnTo>
                  <a:lnTo>
                    <a:pt x="10839" y="15514"/>
                  </a:lnTo>
                  <a:lnTo>
                    <a:pt x="11034" y="15441"/>
                  </a:lnTo>
                  <a:lnTo>
                    <a:pt x="11253" y="15344"/>
                  </a:lnTo>
                  <a:lnTo>
                    <a:pt x="11253" y="15344"/>
                  </a:lnTo>
                  <a:lnTo>
                    <a:pt x="11691" y="15100"/>
                  </a:lnTo>
                  <a:lnTo>
                    <a:pt x="12081" y="14808"/>
                  </a:lnTo>
                  <a:lnTo>
                    <a:pt x="12495" y="14491"/>
                  </a:lnTo>
                  <a:lnTo>
                    <a:pt x="12860" y="14175"/>
                  </a:lnTo>
                  <a:lnTo>
                    <a:pt x="13201" y="13810"/>
                  </a:lnTo>
                  <a:lnTo>
                    <a:pt x="13518" y="13420"/>
                  </a:lnTo>
                  <a:lnTo>
                    <a:pt x="13834" y="13030"/>
                  </a:lnTo>
                  <a:lnTo>
                    <a:pt x="14102" y="12616"/>
                  </a:lnTo>
                  <a:lnTo>
                    <a:pt x="14346" y="12178"/>
                  </a:lnTo>
                  <a:lnTo>
                    <a:pt x="14565" y="11715"/>
                  </a:lnTo>
                  <a:lnTo>
                    <a:pt x="14760" y="11252"/>
                  </a:lnTo>
                  <a:lnTo>
                    <a:pt x="14906" y="10765"/>
                  </a:lnTo>
                  <a:lnTo>
                    <a:pt x="15028" y="10254"/>
                  </a:lnTo>
                  <a:lnTo>
                    <a:pt x="15125" y="9742"/>
                  </a:lnTo>
                  <a:lnTo>
                    <a:pt x="15174" y="9231"/>
                  </a:lnTo>
                  <a:lnTo>
                    <a:pt x="15198" y="8695"/>
                  </a:lnTo>
                  <a:lnTo>
                    <a:pt x="15198" y="8695"/>
                  </a:lnTo>
                  <a:lnTo>
                    <a:pt x="15174" y="8159"/>
                  </a:lnTo>
                  <a:lnTo>
                    <a:pt x="15125" y="7648"/>
                  </a:lnTo>
                  <a:lnTo>
                    <a:pt x="15028" y="7161"/>
                  </a:lnTo>
                  <a:lnTo>
                    <a:pt x="14906" y="6674"/>
                  </a:lnTo>
                  <a:lnTo>
                    <a:pt x="14736" y="6235"/>
                  </a:lnTo>
                  <a:lnTo>
                    <a:pt x="14565" y="5797"/>
                  </a:lnTo>
                  <a:lnTo>
                    <a:pt x="14346" y="5383"/>
                  </a:lnTo>
                  <a:lnTo>
                    <a:pt x="14102" y="4993"/>
                  </a:lnTo>
                  <a:lnTo>
                    <a:pt x="13810" y="4603"/>
                  </a:lnTo>
                  <a:lnTo>
                    <a:pt x="13518" y="4262"/>
                  </a:lnTo>
                  <a:lnTo>
                    <a:pt x="13177" y="3946"/>
                  </a:lnTo>
                  <a:lnTo>
                    <a:pt x="12836" y="3629"/>
                  </a:lnTo>
                  <a:lnTo>
                    <a:pt x="12471" y="3361"/>
                  </a:lnTo>
                  <a:lnTo>
                    <a:pt x="12056" y="3093"/>
                  </a:lnTo>
                  <a:lnTo>
                    <a:pt x="11642" y="2850"/>
                  </a:lnTo>
                  <a:lnTo>
                    <a:pt x="11228" y="2655"/>
                  </a:lnTo>
                  <a:lnTo>
                    <a:pt x="11228" y="2655"/>
                  </a:lnTo>
                  <a:lnTo>
                    <a:pt x="11034" y="2582"/>
                  </a:lnTo>
                  <a:lnTo>
                    <a:pt x="10863" y="2533"/>
                  </a:lnTo>
                  <a:lnTo>
                    <a:pt x="10668" y="2509"/>
                  </a:lnTo>
                  <a:lnTo>
                    <a:pt x="10498" y="2484"/>
                  </a:lnTo>
                  <a:lnTo>
                    <a:pt x="10084" y="2484"/>
                  </a:lnTo>
                  <a:lnTo>
                    <a:pt x="9670" y="2509"/>
                  </a:lnTo>
                  <a:lnTo>
                    <a:pt x="8817" y="2606"/>
                  </a:lnTo>
                  <a:lnTo>
                    <a:pt x="8403" y="2655"/>
                  </a:lnTo>
                  <a:lnTo>
                    <a:pt x="7965" y="2679"/>
                  </a:lnTo>
                  <a:lnTo>
                    <a:pt x="7965" y="2679"/>
                  </a:lnTo>
                  <a:lnTo>
                    <a:pt x="6357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9" name="Google Shape;739;p40"/>
            <p:cNvSpPr/>
            <p:nvPr/>
          </p:nvSpPr>
          <p:spPr>
            <a:xfrm>
              <a:off x="4031000" y="5150500"/>
              <a:ext cx="54200" cy="61525"/>
            </a:xfrm>
            <a:custGeom>
              <a:rect b="b" l="l" r="r" t="t"/>
              <a:pathLst>
                <a:path extrusionOk="0" fill="none" h="2461" w="2168">
                  <a:moveTo>
                    <a:pt x="2168" y="1"/>
                  </a:moveTo>
                  <a:lnTo>
                    <a:pt x="2168" y="1"/>
                  </a:lnTo>
                  <a:lnTo>
                    <a:pt x="1900" y="49"/>
                  </a:lnTo>
                  <a:lnTo>
                    <a:pt x="1656" y="123"/>
                  </a:lnTo>
                  <a:lnTo>
                    <a:pt x="1437" y="220"/>
                  </a:lnTo>
                  <a:lnTo>
                    <a:pt x="1218" y="342"/>
                  </a:lnTo>
                  <a:lnTo>
                    <a:pt x="1048" y="488"/>
                  </a:lnTo>
                  <a:lnTo>
                    <a:pt x="877" y="634"/>
                  </a:lnTo>
                  <a:lnTo>
                    <a:pt x="731" y="780"/>
                  </a:lnTo>
                  <a:lnTo>
                    <a:pt x="585" y="951"/>
                  </a:lnTo>
                  <a:lnTo>
                    <a:pt x="487" y="1121"/>
                  </a:lnTo>
                  <a:lnTo>
                    <a:pt x="366" y="1316"/>
                  </a:lnTo>
                  <a:lnTo>
                    <a:pt x="220" y="1681"/>
                  </a:lnTo>
                  <a:lnTo>
                    <a:pt x="98" y="2071"/>
                  </a:lnTo>
                  <a:lnTo>
                    <a:pt x="0" y="246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40" name="Google Shape;740;p40"/>
          <p:cNvGrpSpPr/>
          <p:nvPr/>
        </p:nvGrpSpPr>
        <p:grpSpPr>
          <a:xfrm>
            <a:off x="4438650" y="4009407"/>
            <a:ext cx="343470" cy="186961"/>
            <a:chOff x="5937975" y="5081700"/>
            <a:chExt cx="481050" cy="261850"/>
          </a:xfrm>
        </p:grpSpPr>
        <p:sp>
          <p:nvSpPr>
            <p:cNvPr id="741" name="Google Shape;741;p40"/>
            <p:cNvSpPr/>
            <p:nvPr/>
          </p:nvSpPr>
          <p:spPr>
            <a:xfrm>
              <a:off x="6104200" y="5081700"/>
              <a:ext cx="314825" cy="215575"/>
            </a:xfrm>
            <a:custGeom>
              <a:rect b="b" l="l" r="r" t="t"/>
              <a:pathLst>
                <a:path extrusionOk="0" fill="none" h="8623" w="12593">
                  <a:moveTo>
                    <a:pt x="5481" y="8622"/>
                  </a:moveTo>
                  <a:lnTo>
                    <a:pt x="5481" y="8622"/>
                  </a:lnTo>
                  <a:lnTo>
                    <a:pt x="6017" y="8574"/>
                  </a:lnTo>
                  <a:lnTo>
                    <a:pt x="6382" y="8525"/>
                  </a:lnTo>
                  <a:lnTo>
                    <a:pt x="6796" y="8452"/>
                  </a:lnTo>
                  <a:lnTo>
                    <a:pt x="7234" y="8354"/>
                  </a:lnTo>
                  <a:lnTo>
                    <a:pt x="7697" y="8257"/>
                  </a:lnTo>
                  <a:lnTo>
                    <a:pt x="8184" y="8086"/>
                  </a:lnTo>
                  <a:lnTo>
                    <a:pt x="8671" y="7892"/>
                  </a:lnTo>
                  <a:lnTo>
                    <a:pt x="9134" y="7648"/>
                  </a:lnTo>
                  <a:lnTo>
                    <a:pt x="9353" y="7526"/>
                  </a:lnTo>
                  <a:lnTo>
                    <a:pt x="9597" y="7356"/>
                  </a:lnTo>
                  <a:lnTo>
                    <a:pt x="9792" y="7185"/>
                  </a:lnTo>
                  <a:lnTo>
                    <a:pt x="9986" y="7015"/>
                  </a:lnTo>
                  <a:lnTo>
                    <a:pt x="10181" y="6820"/>
                  </a:lnTo>
                  <a:lnTo>
                    <a:pt x="10376" y="6601"/>
                  </a:lnTo>
                  <a:lnTo>
                    <a:pt x="10522" y="6357"/>
                  </a:lnTo>
                  <a:lnTo>
                    <a:pt x="10668" y="6114"/>
                  </a:lnTo>
                  <a:lnTo>
                    <a:pt x="10814" y="5846"/>
                  </a:lnTo>
                  <a:lnTo>
                    <a:pt x="10912" y="5554"/>
                  </a:lnTo>
                  <a:lnTo>
                    <a:pt x="11009" y="5261"/>
                  </a:lnTo>
                  <a:lnTo>
                    <a:pt x="11082" y="4945"/>
                  </a:lnTo>
                  <a:lnTo>
                    <a:pt x="11131" y="4579"/>
                  </a:lnTo>
                  <a:lnTo>
                    <a:pt x="11155" y="4214"/>
                  </a:lnTo>
                  <a:lnTo>
                    <a:pt x="11155" y="4214"/>
                  </a:lnTo>
                  <a:lnTo>
                    <a:pt x="11155" y="3873"/>
                  </a:lnTo>
                  <a:lnTo>
                    <a:pt x="11131" y="3435"/>
                  </a:lnTo>
                  <a:lnTo>
                    <a:pt x="11131" y="2972"/>
                  </a:lnTo>
                  <a:lnTo>
                    <a:pt x="11131" y="2753"/>
                  </a:lnTo>
                  <a:lnTo>
                    <a:pt x="11180" y="2582"/>
                  </a:lnTo>
                  <a:lnTo>
                    <a:pt x="12032" y="2607"/>
                  </a:lnTo>
                  <a:lnTo>
                    <a:pt x="11594" y="2120"/>
                  </a:lnTo>
                  <a:lnTo>
                    <a:pt x="11594" y="2120"/>
                  </a:lnTo>
                  <a:lnTo>
                    <a:pt x="11764" y="2046"/>
                  </a:lnTo>
                  <a:lnTo>
                    <a:pt x="11935" y="1973"/>
                  </a:lnTo>
                  <a:lnTo>
                    <a:pt x="12300" y="1827"/>
                  </a:lnTo>
                  <a:lnTo>
                    <a:pt x="12568" y="1730"/>
                  </a:lnTo>
                  <a:lnTo>
                    <a:pt x="12592" y="1681"/>
                  </a:lnTo>
                  <a:lnTo>
                    <a:pt x="12592" y="1657"/>
                  </a:lnTo>
                  <a:lnTo>
                    <a:pt x="12568" y="1632"/>
                  </a:lnTo>
                  <a:lnTo>
                    <a:pt x="12568" y="1632"/>
                  </a:lnTo>
                  <a:lnTo>
                    <a:pt x="12203" y="1511"/>
                  </a:lnTo>
                  <a:lnTo>
                    <a:pt x="11789" y="1389"/>
                  </a:lnTo>
                  <a:lnTo>
                    <a:pt x="11302" y="1267"/>
                  </a:lnTo>
                  <a:lnTo>
                    <a:pt x="11302" y="1267"/>
                  </a:lnTo>
                  <a:lnTo>
                    <a:pt x="11082" y="1024"/>
                  </a:lnTo>
                  <a:lnTo>
                    <a:pt x="10863" y="780"/>
                  </a:lnTo>
                  <a:lnTo>
                    <a:pt x="10547" y="512"/>
                  </a:lnTo>
                  <a:lnTo>
                    <a:pt x="10352" y="390"/>
                  </a:lnTo>
                  <a:lnTo>
                    <a:pt x="10157" y="269"/>
                  </a:lnTo>
                  <a:lnTo>
                    <a:pt x="9938" y="171"/>
                  </a:lnTo>
                  <a:lnTo>
                    <a:pt x="9719" y="98"/>
                  </a:lnTo>
                  <a:lnTo>
                    <a:pt x="9475" y="25"/>
                  </a:lnTo>
                  <a:lnTo>
                    <a:pt x="9231" y="1"/>
                  </a:lnTo>
                  <a:lnTo>
                    <a:pt x="8964" y="25"/>
                  </a:lnTo>
                  <a:lnTo>
                    <a:pt x="8696" y="74"/>
                  </a:lnTo>
                  <a:lnTo>
                    <a:pt x="8696" y="74"/>
                  </a:lnTo>
                  <a:lnTo>
                    <a:pt x="8501" y="122"/>
                  </a:lnTo>
                  <a:lnTo>
                    <a:pt x="8306" y="171"/>
                  </a:lnTo>
                  <a:lnTo>
                    <a:pt x="8111" y="269"/>
                  </a:lnTo>
                  <a:lnTo>
                    <a:pt x="7916" y="366"/>
                  </a:lnTo>
                  <a:lnTo>
                    <a:pt x="7746" y="488"/>
                  </a:lnTo>
                  <a:lnTo>
                    <a:pt x="7575" y="610"/>
                  </a:lnTo>
                  <a:lnTo>
                    <a:pt x="7405" y="756"/>
                  </a:lnTo>
                  <a:lnTo>
                    <a:pt x="7283" y="926"/>
                  </a:lnTo>
                  <a:lnTo>
                    <a:pt x="7137" y="1097"/>
                  </a:lnTo>
                  <a:lnTo>
                    <a:pt x="7039" y="1267"/>
                  </a:lnTo>
                  <a:lnTo>
                    <a:pt x="6942" y="1462"/>
                  </a:lnTo>
                  <a:lnTo>
                    <a:pt x="6845" y="1657"/>
                  </a:lnTo>
                  <a:lnTo>
                    <a:pt x="6796" y="1876"/>
                  </a:lnTo>
                  <a:lnTo>
                    <a:pt x="6747" y="2095"/>
                  </a:lnTo>
                  <a:lnTo>
                    <a:pt x="6723" y="2339"/>
                  </a:lnTo>
                  <a:lnTo>
                    <a:pt x="6723" y="2558"/>
                  </a:lnTo>
                  <a:lnTo>
                    <a:pt x="1" y="4360"/>
                  </a:lnTo>
                  <a:lnTo>
                    <a:pt x="1" y="4360"/>
                  </a:lnTo>
                  <a:lnTo>
                    <a:pt x="318" y="4579"/>
                  </a:lnTo>
                  <a:lnTo>
                    <a:pt x="634" y="4799"/>
                  </a:lnTo>
                  <a:lnTo>
                    <a:pt x="951" y="5018"/>
                  </a:lnTo>
                  <a:lnTo>
                    <a:pt x="1267" y="5188"/>
                  </a:lnTo>
                  <a:lnTo>
                    <a:pt x="1608" y="5359"/>
                  </a:lnTo>
                  <a:lnTo>
                    <a:pt x="1925" y="5481"/>
                  </a:lnTo>
                  <a:lnTo>
                    <a:pt x="2266" y="5602"/>
                  </a:lnTo>
                  <a:lnTo>
                    <a:pt x="2583" y="5724"/>
                  </a:lnTo>
                  <a:lnTo>
                    <a:pt x="2923" y="5797"/>
                  </a:lnTo>
                  <a:lnTo>
                    <a:pt x="3264" y="5846"/>
                  </a:lnTo>
                  <a:lnTo>
                    <a:pt x="3581" y="5895"/>
                  </a:lnTo>
                  <a:lnTo>
                    <a:pt x="3922" y="5919"/>
                  </a:lnTo>
                  <a:lnTo>
                    <a:pt x="4263" y="5919"/>
                  </a:lnTo>
                  <a:lnTo>
                    <a:pt x="4604" y="5895"/>
                  </a:lnTo>
                  <a:lnTo>
                    <a:pt x="4945" y="5846"/>
                  </a:lnTo>
                  <a:lnTo>
                    <a:pt x="5286" y="5797"/>
                  </a:lnTo>
                  <a:lnTo>
                    <a:pt x="5286" y="5797"/>
                  </a:lnTo>
                  <a:lnTo>
                    <a:pt x="5603" y="5700"/>
                  </a:lnTo>
                  <a:lnTo>
                    <a:pt x="5919" y="5627"/>
                  </a:lnTo>
                  <a:lnTo>
                    <a:pt x="6455" y="5407"/>
                  </a:lnTo>
                  <a:lnTo>
                    <a:pt x="6942" y="5188"/>
                  </a:lnTo>
                  <a:lnTo>
                    <a:pt x="7356" y="4969"/>
                  </a:lnTo>
                  <a:lnTo>
                    <a:pt x="7697" y="4750"/>
                  </a:lnTo>
                  <a:lnTo>
                    <a:pt x="7941" y="4579"/>
                  </a:lnTo>
                  <a:lnTo>
                    <a:pt x="8160" y="4409"/>
                  </a:lnTo>
                  <a:lnTo>
                    <a:pt x="8160" y="4409"/>
                  </a:lnTo>
                  <a:lnTo>
                    <a:pt x="8233" y="4360"/>
                  </a:lnTo>
                  <a:lnTo>
                    <a:pt x="8330" y="4336"/>
                  </a:lnTo>
                  <a:lnTo>
                    <a:pt x="8428" y="4360"/>
                  </a:lnTo>
                  <a:lnTo>
                    <a:pt x="8501" y="440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2" name="Google Shape;742;p40"/>
            <p:cNvSpPr/>
            <p:nvPr/>
          </p:nvSpPr>
          <p:spPr>
            <a:xfrm>
              <a:off x="5937975" y="5210175"/>
              <a:ext cx="333700" cy="133375"/>
            </a:xfrm>
            <a:custGeom>
              <a:rect b="b" l="l" r="r" t="t"/>
              <a:pathLst>
                <a:path extrusionOk="0" fill="none" h="5335" w="13348">
                  <a:moveTo>
                    <a:pt x="7819" y="1"/>
                  </a:moveTo>
                  <a:lnTo>
                    <a:pt x="318" y="2533"/>
                  </a:lnTo>
                  <a:lnTo>
                    <a:pt x="318" y="2533"/>
                  </a:lnTo>
                  <a:lnTo>
                    <a:pt x="245" y="2582"/>
                  </a:lnTo>
                  <a:lnTo>
                    <a:pt x="147" y="2631"/>
                  </a:lnTo>
                  <a:lnTo>
                    <a:pt x="98" y="2704"/>
                  </a:lnTo>
                  <a:lnTo>
                    <a:pt x="50" y="2777"/>
                  </a:lnTo>
                  <a:lnTo>
                    <a:pt x="1" y="2874"/>
                  </a:lnTo>
                  <a:lnTo>
                    <a:pt x="1" y="2972"/>
                  </a:lnTo>
                  <a:lnTo>
                    <a:pt x="1" y="3045"/>
                  </a:lnTo>
                  <a:lnTo>
                    <a:pt x="25" y="3142"/>
                  </a:lnTo>
                  <a:lnTo>
                    <a:pt x="25" y="3142"/>
                  </a:lnTo>
                  <a:lnTo>
                    <a:pt x="98" y="3288"/>
                  </a:lnTo>
                  <a:lnTo>
                    <a:pt x="196" y="3386"/>
                  </a:lnTo>
                  <a:lnTo>
                    <a:pt x="318" y="3459"/>
                  </a:lnTo>
                  <a:lnTo>
                    <a:pt x="488" y="3483"/>
                  </a:lnTo>
                  <a:lnTo>
                    <a:pt x="488" y="3483"/>
                  </a:lnTo>
                  <a:lnTo>
                    <a:pt x="610" y="3459"/>
                  </a:lnTo>
                  <a:lnTo>
                    <a:pt x="269" y="3629"/>
                  </a:lnTo>
                  <a:lnTo>
                    <a:pt x="269" y="3629"/>
                  </a:lnTo>
                  <a:lnTo>
                    <a:pt x="171" y="3678"/>
                  </a:lnTo>
                  <a:lnTo>
                    <a:pt x="123" y="3751"/>
                  </a:lnTo>
                  <a:lnTo>
                    <a:pt x="50" y="3824"/>
                  </a:lnTo>
                  <a:lnTo>
                    <a:pt x="25" y="3922"/>
                  </a:lnTo>
                  <a:lnTo>
                    <a:pt x="1" y="3995"/>
                  </a:lnTo>
                  <a:lnTo>
                    <a:pt x="1" y="4092"/>
                  </a:lnTo>
                  <a:lnTo>
                    <a:pt x="1" y="4190"/>
                  </a:lnTo>
                  <a:lnTo>
                    <a:pt x="50" y="4287"/>
                  </a:lnTo>
                  <a:lnTo>
                    <a:pt x="50" y="4287"/>
                  </a:lnTo>
                  <a:lnTo>
                    <a:pt x="123" y="4409"/>
                  </a:lnTo>
                  <a:lnTo>
                    <a:pt x="220" y="4482"/>
                  </a:lnTo>
                  <a:lnTo>
                    <a:pt x="342" y="4531"/>
                  </a:lnTo>
                  <a:lnTo>
                    <a:pt x="488" y="4555"/>
                  </a:lnTo>
                  <a:lnTo>
                    <a:pt x="488" y="4555"/>
                  </a:lnTo>
                  <a:lnTo>
                    <a:pt x="586" y="4555"/>
                  </a:lnTo>
                  <a:lnTo>
                    <a:pt x="683" y="4506"/>
                  </a:lnTo>
                  <a:lnTo>
                    <a:pt x="853" y="4433"/>
                  </a:lnTo>
                  <a:lnTo>
                    <a:pt x="853" y="4433"/>
                  </a:lnTo>
                  <a:lnTo>
                    <a:pt x="780" y="4555"/>
                  </a:lnTo>
                  <a:lnTo>
                    <a:pt x="756" y="4701"/>
                  </a:lnTo>
                  <a:lnTo>
                    <a:pt x="780" y="4847"/>
                  </a:lnTo>
                  <a:lnTo>
                    <a:pt x="829" y="4993"/>
                  </a:lnTo>
                  <a:lnTo>
                    <a:pt x="829" y="4993"/>
                  </a:lnTo>
                  <a:lnTo>
                    <a:pt x="926" y="5091"/>
                  </a:lnTo>
                  <a:lnTo>
                    <a:pt x="1024" y="5139"/>
                  </a:lnTo>
                  <a:lnTo>
                    <a:pt x="1121" y="5188"/>
                  </a:lnTo>
                  <a:lnTo>
                    <a:pt x="1243" y="5212"/>
                  </a:lnTo>
                  <a:lnTo>
                    <a:pt x="1243" y="5212"/>
                  </a:lnTo>
                  <a:lnTo>
                    <a:pt x="1389" y="5188"/>
                  </a:lnTo>
                  <a:lnTo>
                    <a:pt x="1511" y="5115"/>
                  </a:lnTo>
                  <a:lnTo>
                    <a:pt x="6065" y="2144"/>
                  </a:lnTo>
                  <a:lnTo>
                    <a:pt x="6065" y="2144"/>
                  </a:lnTo>
                  <a:lnTo>
                    <a:pt x="6528" y="2363"/>
                  </a:lnTo>
                  <a:lnTo>
                    <a:pt x="7088" y="2582"/>
                  </a:lnTo>
                  <a:lnTo>
                    <a:pt x="7770" y="2826"/>
                  </a:lnTo>
                  <a:lnTo>
                    <a:pt x="8501" y="3045"/>
                  </a:lnTo>
                  <a:lnTo>
                    <a:pt x="9280" y="3240"/>
                  </a:lnTo>
                  <a:lnTo>
                    <a:pt x="10060" y="3386"/>
                  </a:lnTo>
                  <a:lnTo>
                    <a:pt x="10425" y="3435"/>
                  </a:lnTo>
                  <a:lnTo>
                    <a:pt x="10790" y="3483"/>
                  </a:lnTo>
                  <a:lnTo>
                    <a:pt x="11156" y="3483"/>
                  </a:lnTo>
                  <a:lnTo>
                    <a:pt x="11497" y="3483"/>
                  </a:lnTo>
                  <a:lnTo>
                    <a:pt x="12178" y="5188"/>
                  </a:lnTo>
                  <a:lnTo>
                    <a:pt x="12178" y="5188"/>
                  </a:lnTo>
                  <a:lnTo>
                    <a:pt x="12227" y="5237"/>
                  </a:lnTo>
                  <a:lnTo>
                    <a:pt x="12276" y="5286"/>
                  </a:lnTo>
                  <a:lnTo>
                    <a:pt x="12349" y="5310"/>
                  </a:lnTo>
                  <a:lnTo>
                    <a:pt x="12422" y="5334"/>
                  </a:lnTo>
                  <a:lnTo>
                    <a:pt x="13347" y="533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3" name="Google Shape;743;p40"/>
            <p:cNvSpPr/>
            <p:nvPr/>
          </p:nvSpPr>
          <p:spPr>
            <a:xfrm>
              <a:off x="6352025" y="5109100"/>
              <a:ext cx="19500" cy="18900"/>
            </a:xfrm>
            <a:custGeom>
              <a:rect b="b" l="l" r="r" t="t"/>
              <a:pathLst>
                <a:path extrusionOk="0" h="756" w="780">
                  <a:moveTo>
                    <a:pt x="317" y="1"/>
                  </a:moveTo>
                  <a:lnTo>
                    <a:pt x="244" y="25"/>
                  </a:lnTo>
                  <a:lnTo>
                    <a:pt x="122" y="98"/>
                  </a:lnTo>
                  <a:lnTo>
                    <a:pt x="49" y="220"/>
                  </a:lnTo>
                  <a:lnTo>
                    <a:pt x="25" y="293"/>
                  </a:lnTo>
                  <a:lnTo>
                    <a:pt x="0" y="390"/>
                  </a:lnTo>
                  <a:lnTo>
                    <a:pt x="25" y="463"/>
                  </a:lnTo>
                  <a:lnTo>
                    <a:pt x="49" y="536"/>
                  </a:lnTo>
                  <a:lnTo>
                    <a:pt x="122" y="658"/>
                  </a:lnTo>
                  <a:lnTo>
                    <a:pt x="244" y="731"/>
                  </a:lnTo>
                  <a:lnTo>
                    <a:pt x="317" y="756"/>
                  </a:lnTo>
                  <a:lnTo>
                    <a:pt x="463" y="756"/>
                  </a:lnTo>
                  <a:lnTo>
                    <a:pt x="536" y="731"/>
                  </a:lnTo>
                  <a:lnTo>
                    <a:pt x="658" y="658"/>
                  </a:lnTo>
                  <a:lnTo>
                    <a:pt x="755" y="536"/>
                  </a:lnTo>
                  <a:lnTo>
                    <a:pt x="780" y="463"/>
                  </a:lnTo>
                  <a:lnTo>
                    <a:pt x="780" y="390"/>
                  </a:lnTo>
                  <a:lnTo>
                    <a:pt x="780" y="293"/>
                  </a:lnTo>
                  <a:lnTo>
                    <a:pt x="755" y="220"/>
                  </a:lnTo>
                  <a:lnTo>
                    <a:pt x="658" y="98"/>
                  </a:lnTo>
                  <a:lnTo>
                    <a:pt x="536" y="25"/>
                  </a:lnTo>
                  <a:lnTo>
                    <a:pt x="463" y="1"/>
                  </a:lnTo>
                  <a:close/>
                </a:path>
              </a:pathLst>
            </a:custGeom>
            <a:noFill/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44" name="Google Shape;744;p40"/>
          <p:cNvGrpSpPr/>
          <p:nvPr/>
        </p:nvGrpSpPr>
        <p:grpSpPr>
          <a:xfrm>
            <a:off x="4963815" y="3973332"/>
            <a:ext cx="246508" cy="283458"/>
            <a:chOff x="6673500" y="5031175"/>
            <a:chExt cx="345250" cy="397000"/>
          </a:xfrm>
        </p:grpSpPr>
        <p:sp>
          <p:nvSpPr>
            <p:cNvPr id="745" name="Google Shape;745;p40"/>
            <p:cNvSpPr/>
            <p:nvPr/>
          </p:nvSpPr>
          <p:spPr>
            <a:xfrm>
              <a:off x="6731950" y="5031175"/>
              <a:ext cx="105375" cy="147375"/>
            </a:xfrm>
            <a:custGeom>
              <a:rect b="b" l="l" r="r" t="t"/>
              <a:pathLst>
                <a:path extrusionOk="0" fill="none" h="5895" w="4215">
                  <a:moveTo>
                    <a:pt x="2436" y="5894"/>
                  </a:moveTo>
                  <a:lnTo>
                    <a:pt x="2436" y="5894"/>
                  </a:lnTo>
                  <a:lnTo>
                    <a:pt x="2656" y="5845"/>
                  </a:lnTo>
                  <a:lnTo>
                    <a:pt x="2850" y="5772"/>
                  </a:lnTo>
                  <a:lnTo>
                    <a:pt x="3045" y="5699"/>
                  </a:lnTo>
                  <a:lnTo>
                    <a:pt x="3216" y="5577"/>
                  </a:lnTo>
                  <a:lnTo>
                    <a:pt x="3386" y="5456"/>
                  </a:lnTo>
                  <a:lnTo>
                    <a:pt x="3532" y="5285"/>
                  </a:lnTo>
                  <a:lnTo>
                    <a:pt x="3678" y="5115"/>
                  </a:lnTo>
                  <a:lnTo>
                    <a:pt x="3800" y="4920"/>
                  </a:lnTo>
                  <a:lnTo>
                    <a:pt x="3922" y="4725"/>
                  </a:lnTo>
                  <a:lnTo>
                    <a:pt x="4019" y="4506"/>
                  </a:lnTo>
                  <a:lnTo>
                    <a:pt x="4092" y="4262"/>
                  </a:lnTo>
                  <a:lnTo>
                    <a:pt x="4141" y="4019"/>
                  </a:lnTo>
                  <a:lnTo>
                    <a:pt x="4190" y="3775"/>
                  </a:lnTo>
                  <a:lnTo>
                    <a:pt x="4214" y="3507"/>
                  </a:lnTo>
                  <a:lnTo>
                    <a:pt x="4190" y="3239"/>
                  </a:lnTo>
                  <a:lnTo>
                    <a:pt x="4166" y="2971"/>
                  </a:lnTo>
                  <a:lnTo>
                    <a:pt x="4166" y="2971"/>
                  </a:lnTo>
                  <a:lnTo>
                    <a:pt x="4044" y="1876"/>
                  </a:lnTo>
                  <a:lnTo>
                    <a:pt x="3946" y="1364"/>
                  </a:lnTo>
                  <a:lnTo>
                    <a:pt x="3825" y="901"/>
                  </a:lnTo>
                  <a:lnTo>
                    <a:pt x="3727" y="682"/>
                  </a:lnTo>
                  <a:lnTo>
                    <a:pt x="3654" y="512"/>
                  </a:lnTo>
                  <a:lnTo>
                    <a:pt x="3532" y="341"/>
                  </a:lnTo>
                  <a:lnTo>
                    <a:pt x="3411" y="219"/>
                  </a:lnTo>
                  <a:lnTo>
                    <a:pt x="3264" y="122"/>
                  </a:lnTo>
                  <a:lnTo>
                    <a:pt x="3118" y="49"/>
                  </a:lnTo>
                  <a:lnTo>
                    <a:pt x="2923" y="0"/>
                  </a:lnTo>
                  <a:lnTo>
                    <a:pt x="2729" y="25"/>
                  </a:lnTo>
                  <a:lnTo>
                    <a:pt x="2729" y="25"/>
                  </a:lnTo>
                  <a:lnTo>
                    <a:pt x="2509" y="73"/>
                  </a:lnTo>
                  <a:lnTo>
                    <a:pt x="2266" y="146"/>
                  </a:lnTo>
                  <a:lnTo>
                    <a:pt x="2022" y="268"/>
                  </a:lnTo>
                  <a:lnTo>
                    <a:pt x="1779" y="414"/>
                  </a:lnTo>
                  <a:lnTo>
                    <a:pt x="1535" y="609"/>
                  </a:lnTo>
                  <a:lnTo>
                    <a:pt x="1316" y="804"/>
                  </a:lnTo>
                  <a:lnTo>
                    <a:pt x="1072" y="1023"/>
                  </a:lnTo>
                  <a:lnTo>
                    <a:pt x="853" y="1267"/>
                  </a:lnTo>
                  <a:lnTo>
                    <a:pt x="658" y="1535"/>
                  </a:lnTo>
                  <a:lnTo>
                    <a:pt x="488" y="1802"/>
                  </a:lnTo>
                  <a:lnTo>
                    <a:pt x="317" y="2095"/>
                  </a:lnTo>
                  <a:lnTo>
                    <a:pt x="196" y="2363"/>
                  </a:lnTo>
                  <a:lnTo>
                    <a:pt x="98" y="2655"/>
                  </a:lnTo>
                  <a:lnTo>
                    <a:pt x="25" y="2947"/>
                  </a:lnTo>
                  <a:lnTo>
                    <a:pt x="1" y="3239"/>
                  </a:lnTo>
                  <a:lnTo>
                    <a:pt x="1" y="3507"/>
                  </a:lnTo>
                  <a:lnTo>
                    <a:pt x="1" y="3507"/>
                  </a:lnTo>
                  <a:lnTo>
                    <a:pt x="50" y="3775"/>
                  </a:lnTo>
                  <a:lnTo>
                    <a:pt x="123" y="4043"/>
                  </a:lnTo>
                  <a:lnTo>
                    <a:pt x="196" y="4287"/>
                  </a:lnTo>
                  <a:lnTo>
                    <a:pt x="293" y="4530"/>
                  </a:lnTo>
                  <a:lnTo>
                    <a:pt x="415" y="4749"/>
                  </a:lnTo>
                  <a:lnTo>
                    <a:pt x="561" y="4944"/>
                  </a:lnTo>
                  <a:lnTo>
                    <a:pt x="707" y="5139"/>
                  </a:lnTo>
                  <a:lnTo>
                    <a:pt x="853" y="5310"/>
                  </a:lnTo>
                  <a:lnTo>
                    <a:pt x="1024" y="5456"/>
                  </a:lnTo>
                  <a:lnTo>
                    <a:pt x="1219" y="5602"/>
                  </a:lnTo>
                  <a:lnTo>
                    <a:pt x="1389" y="5699"/>
                  </a:lnTo>
                  <a:lnTo>
                    <a:pt x="1584" y="5797"/>
                  </a:lnTo>
                  <a:lnTo>
                    <a:pt x="1803" y="5845"/>
                  </a:lnTo>
                  <a:lnTo>
                    <a:pt x="1998" y="5894"/>
                  </a:lnTo>
                  <a:lnTo>
                    <a:pt x="2217" y="5894"/>
                  </a:lnTo>
                  <a:lnTo>
                    <a:pt x="2436" y="5894"/>
                  </a:lnTo>
                  <a:lnTo>
                    <a:pt x="2436" y="5894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6" name="Google Shape;746;p40"/>
            <p:cNvSpPr/>
            <p:nvPr/>
          </p:nvSpPr>
          <p:spPr>
            <a:xfrm>
              <a:off x="6673500" y="5146850"/>
              <a:ext cx="84050" cy="116925"/>
            </a:xfrm>
            <a:custGeom>
              <a:rect b="b" l="l" r="r" t="t"/>
              <a:pathLst>
                <a:path extrusionOk="0" fill="none" h="4677" w="3362">
                  <a:moveTo>
                    <a:pt x="2875" y="4579"/>
                  </a:moveTo>
                  <a:lnTo>
                    <a:pt x="2875" y="4579"/>
                  </a:lnTo>
                  <a:lnTo>
                    <a:pt x="3021" y="4482"/>
                  </a:lnTo>
                  <a:lnTo>
                    <a:pt x="3143" y="4385"/>
                  </a:lnTo>
                  <a:lnTo>
                    <a:pt x="3240" y="4287"/>
                  </a:lnTo>
                  <a:lnTo>
                    <a:pt x="3313" y="4141"/>
                  </a:lnTo>
                  <a:lnTo>
                    <a:pt x="3362" y="3995"/>
                  </a:lnTo>
                  <a:lnTo>
                    <a:pt x="3362" y="3849"/>
                  </a:lnTo>
                  <a:lnTo>
                    <a:pt x="3362" y="3678"/>
                  </a:lnTo>
                  <a:lnTo>
                    <a:pt x="3337" y="3508"/>
                  </a:lnTo>
                  <a:lnTo>
                    <a:pt x="3240" y="3118"/>
                  </a:lnTo>
                  <a:lnTo>
                    <a:pt x="3069" y="2704"/>
                  </a:lnTo>
                  <a:lnTo>
                    <a:pt x="2704" y="1803"/>
                  </a:lnTo>
                  <a:lnTo>
                    <a:pt x="2704" y="1803"/>
                  </a:lnTo>
                  <a:lnTo>
                    <a:pt x="2363" y="950"/>
                  </a:lnTo>
                  <a:lnTo>
                    <a:pt x="2193" y="609"/>
                  </a:lnTo>
                  <a:lnTo>
                    <a:pt x="2022" y="342"/>
                  </a:lnTo>
                  <a:lnTo>
                    <a:pt x="1949" y="220"/>
                  </a:lnTo>
                  <a:lnTo>
                    <a:pt x="1852" y="122"/>
                  </a:lnTo>
                  <a:lnTo>
                    <a:pt x="1730" y="74"/>
                  </a:lnTo>
                  <a:lnTo>
                    <a:pt x="1633" y="25"/>
                  </a:lnTo>
                  <a:lnTo>
                    <a:pt x="1486" y="1"/>
                  </a:lnTo>
                  <a:lnTo>
                    <a:pt x="1365" y="1"/>
                  </a:lnTo>
                  <a:lnTo>
                    <a:pt x="1194" y="25"/>
                  </a:lnTo>
                  <a:lnTo>
                    <a:pt x="1024" y="98"/>
                  </a:lnTo>
                  <a:lnTo>
                    <a:pt x="1024" y="98"/>
                  </a:lnTo>
                  <a:lnTo>
                    <a:pt x="853" y="171"/>
                  </a:lnTo>
                  <a:lnTo>
                    <a:pt x="707" y="269"/>
                  </a:lnTo>
                  <a:lnTo>
                    <a:pt x="561" y="390"/>
                  </a:lnTo>
                  <a:lnTo>
                    <a:pt x="439" y="536"/>
                  </a:lnTo>
                  <a:lnTo>
                    <a:pt x="317" y="683"/>
                  </a:lnTo>
                  <a:lnTo>
                    <a:pt x="220" y="853"/>
                  </a:lnTo>
                  <a:lnTo>
                    <a:pt x="147" y="1048"/>
                  </a:lnTo>
                  <a:lnTo>
                    <a:pt x="74" y="1243"/>
                  </a:lnTo>
                  <a:lnTo>
                    <a:pt x="49" y="1438"/>
                  </a:lnTo>
                  <a:lnTo>
                    <a:pt x="1" y="1657"/>
                  </a:lnTo>
                  <a:lnTo>
                    <a:pt x="1" y="1876"/>
                  </a:lnTo>
                  <a:lnTo>
                    <a:pt x="1" y="2095"/>
                  </a:lnTo>
                  <a:lnTo>
                    <a:pt x="25" y="2339"/>
                  </a:lnTo>
                  <a:lnTo>
                    <a:pt x="74" y="2558"/>
                  </a:lnTo>
                  <a:lnTo>
                    <a:pt x="147" y="2801"/>
                  </a:lnTo>
                  <a:lnTo>
                    <a:pt x="220" y="3045"/>
                  </a:lnTo>
                  <a:lnTo>
                    <a:pt x="220" y="3045"/>
                  </a:lnTo>
                  <a:lnTo>
                    <a:pt x="342" y="3264"/>
                  </a:lnTo>
                  <a:lnTo>
                    <a:pt x="439" y="3483"/>
                  </a:lnTo>
                  <a:lnTo>
                    <a:pt x="585" y="3678"/>
                  </a:lnTo>
                  <a:lnTo>
                    <a:pt x="731" y="3849"/>
                  </a:lnTo>
                  <a:lnTo>
                    <a:pt x="878" y="4019"/>
                  </a:lnTo>
                  <a:lnTo>
                    <a:pt x="1048" y="4165"/>
                  </a:lnTo>
                  <a:lnTo>
                    <a:pt x="1219" y="4311"/>
                  </a:lnTo>
                  <a:lnTo>
                    <a:pt x="1389" y="4409"/>
                  </a:lnTo>
                  <a:lnTo>
                    <a:pt x="1559" y="4506"/>
                  </a:lnTo>
                  <a:lnTo>
                    <a:pt x="1754" y="4579"/>
                  </a:lnTo>
                  <a:lnTo>
                    <a:pt x="1949" y="4628"/>
                  </a:lnTo>
                  <a:lnTo>
                    <a:pt x="2120" y="4677"/>
                  </a:lnTo>
                  <a:lnTo>
                    <a:pt x="2314" y="4677"/>
                  </a:lnTo>
                  <a:lnTo>
                    <a:pt x="2509" y="4677"/>
                  </a:lnTo>
                  <a:lnTo>
                    <a:pt x="2680" y="4628"/>
                  </a:lnTo>
                  <a:lnTo>
                    <a:pt x="2875" y="4579"/>
                  </a:lnTo>
                  <a:lnTo>
                    <a:pt x="2875" y="457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7" name="Google Shape;747;p40"/>
            <p:cNvSpPr/>
            <p:nvPr/>
          </p:nvSpPr>
          <p:spPr>
            <a:xfrm>
              <a:off x="6859225" y="5033600"/>
              <a:ext cx="105350" cy="144950"/>
            </a:xfrm>
            <a:custGeom>
              <a:rect b="b" l="l" r="r" t="t"/>
              <a:pathLst>
                <a:path extrusionOk="0" fill="none" h="5798" w="4214">
                  <a:moveTo>
                    <a:pt x="1778" y="5797"/>
                  </a:moveTo>
                  <a:lnTo>
                    <a:pt x="1778" y="5797"/>
                  </a:lnTo>
                  <a:lnTo>
                    <a:pt x="1997" y="5797"/>
                  </a:lnTo>
                  <a:lnTo>
                    <a:pt x="2216" y="5797"/>
                  </a:lnTo>
                  <a:lnTo>
                    <a:pt x="2411" y="5748"/>
                  </a:lnTo>
                  <a:lnTo>
                    <a:pt x="2630" y="5700"/>
                  </a:lnTo>
                  <a:lnTo>
                    <a:pt x="2825" y="5602"/>
                  </a:lnTo>
                  <a:lnTo>
                    <a:pt x="2996" y="5505"/>
                  </a:lnTo>
                  <a:lnTo>
                    <a:pt x="3191" y="5359"/>
                  </a:lnTo>
                  <a:lnTo>
                    <a:pt x="3361" y="5213"/>
                  </a:lnTo>
                  <a:lnTo>
                    <a:pt x="3507" y="5042"/>
                  </a:lnTo>
                  <a:lnTo>
                    <a:pt x="3653" y="4847"/>
                  </a:lnTo>
                  <a:lnTo>
                    <a:pt x="3799" y="4652"/>
                  </a:lnTo>
                  <a:lnTo>
                    <a:pt x="3921" y="4433"/>
                  </a:lnTo>
                  <a:lnTo>
                    <a:pt x="4019" y="4190"/>
                  </a:lnTo>
                  <a:lnTo>
                    <a:pt x="4092" y="3946"/>
                  </a:lnTo>
                  <a:lnTo>
                    <a:pt x="4165" y="3678"/>
                  </a:lnTo>
                  <a:lnTo>
                    <a:pt x="4213" y="3410"/>
                  </a:lnTo>
                  <a:lnTo>
                    <a:pt x="4213" y="3410"/>
                  </a:lnTo>
                  <a:lnTo>
                    <a:pt x="4213" y="3142"/>
                  </a:lnTo>
                  <a:lnTo>
                    <a:pt x="4189" y="2850"/>
                  </a:lnTo>
                  <a:lnTo>
                    <a:pt x="4116" y="2582"/>
                  </a:lnTo>
                  <a:lnTo>
                    <a:pt x="4019" y="2290"/>
                  </a:lnTo>
                  <a:lnTo>
                    <a:pt x="3897" y="2022"/>
                  </a:lnTo>
                  <a:lnTo>
                    <a:pt x="3726" y="1730"/>
                  </a:lnTo>
                  <a:lnTo>
                    <a:pt x="3556" y="1486"/>
                  </a:lnTo>
                  <a:lnTo>
                    <a:pt x="3361" y="1218"/>
                  </a:lnTo>
                  <a:lnTo>
                    <a:pt x="3142" y="999"/>
                  </a:lnTo>
                  <a:lnTo>
                    <a:pt x="2898" y="780"/>
                  </a:lnTo>
                  <a:lnTo>
                    <a:pt x="2679" y="585"/>
                  </a:lnTo>
                  <a:lnTo>
                    <a:pt x="2436" y="415"/>
                  </a:lnTo>
                  <a:lnTo>
                    <a:pt x="2192" y="269"/>
                  </a:lnTo>
                  <a:lnTo>
                    <a:pt x="1948" y="147"/>
                  </a:lnTo>
                  <a:lnTo>
                    <a:pt x="1705" y="74"/>
                  </a:lnTo>
                  <a:lnTo>
                    <a:pt x="1486" y="25"/>
                  </a:lnTo>
                  <a:lnTo>
                    <a:pt x="1486" y="25"/>
                  </a:lnTo>
                  <a:lnTo>
                    <a:pt x="1291" y="1"/>
                  </a:lnTo>
                  <a:lnTo>
                    <a:pt x="1096" y="49"/>
                  </a:lnTo>
                  <a:lnTo>
                    <a:pt x="950" y="98"/>
                  </a:lnTo>
                  <a:lnTo>
                    <a:pt x="804" y="195"/>
                  </a:lnTo>
                  <a:lnTo>
                    <a:pt x="682" y="317"/>
                  </a:lnTo>
                  <a:lnTo>
                    <a:pt x="585" y="463"/>
                  </a:lnTo>
                  <a:lnTo>
                    <a:pt x="487" y="658"/>
                  </a:lnTo>
                  <a:lnTo>
                    <a:pt x="390" y="853"/>
                  </a:lnTo>
                  <a:lnTo>
                    <a:pt x="268" y="1291"/>
                  </a:lnTo>
                  <a:lnTo>
                    <a:pt x="170" y="1803"/>
                  </a:lnTo>
                  <a:lnTo>
                    <a:pt x="49" y="2874"/>
                  </a:lnTo>
                  <a:lnTo>
                    <a:pt x="49" y="2874"/>
                  </a:lnTo>
                  <a:lnTo>
                    <a:pt x="0" y="3142"/>
                  </a:lnTo>
                  <a:lnTo>
                    <a:pt x="0" y="3410"/>
                  </a:lnTo>
                  <a:lnTo>
                    <a:pt x="24" y="3678"/>
                  </a:lnTo>
                  <a:lnTo>
                    <a:pt x="73" y="3922"/>
                  </a:lnTo>
                  <a:lnTo>
                    <a:pt x="122" y="4165"/>
                  </a:lnTo>
                  <a:lnTo>
                    <a:pt x="195" y="4409"/>
                  </a:lnTo>
                  <a:lnTo>
                    <a:pt x="292" y="4628"/>
                  </a:lnTo>
                  <a:lnTo>
                    <a:pt x="414" y="4823"/>
                  </a:lnTo>
                  <a:lnTo>
                    <a:pt x="536" y="5018"/>
                  </a:lnTo>
                  <a:lnTo>
                    <a:pt x="682" y="5188"/>
                  </a:lnTo>
                  <a:lnTo>
                    <a:pt x="828" y="5359"/>
                  </a:lnTo>
                  <a:lnTo>
                    <a:pt x="999" y="5480"/>
                  </a:lnTo>
                  <a:lnTo>
                    <a:pt x="1169" y="5602"/>
                  </a:lnTo>
                  <a:lnTo>
                    <a:pt x="1364" y="5675"/>
                  </a:lnTo>
                  <a:lnTo>
                    <a:pt x="1583" y="5748"/>
                  </a:lnTo>
                  <a:lnTo>
                    <a:pt x="1778" y="5797"/>
                  </a:lnTo>
                  <a:lnTo>
                    <a:pt x="1778" y="5797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8" name="Google Shape;748;p40"/>
            <p:cNvSpPr/>
            <p:nvPr/>
          </p:nvSpPr>
          <p:spPr>
            <a:xfrm>
              <a:off x="6931675" y="5150500"/>
              <a:ext cx="87075" cy="115725"/>
            </a:xfrm>
            <a:custGeom>
              <a:rect b="b" l="l" r="r" t="t"/>
              <a:pathLst>
                <a:path extrusionOk="0" fill="none" h="4629" w="3483">
                  <a:moveTo>
                    <a:pt x="2558" y="98"/>
                  </a:moveTo>
                  <a:lnTo>
                    <a:pt x="2558" y="98"/>
                  </a:lnTo>
                  <a:lnTo>
                    <a:pt x="2387" y="49"/>
                  </a:lnTo>
                  <a:lnTo>
                    <a:pt x="2241" y="1"/>
                  </a:lnTo>
                  <a:lnTo>
                    <a:pt x="2095" y="1"/>
                  </a:lnTo>
                  <a:lnTo>
                    <a:pt x="1973" y="1"/>
                  </a:lnTo>
                  <a:lnTo>
                    <a:pt x="1851" y="49"/>
                  </a:lnTo>
                  <a:lnTo>
                    <a:pt x="1729" y="98"/>
                  </a:lnTo>
                  <a:lnTo>
                    <a:pt x="1632" y="196"/>
                  </a:lnTo>
                  <a:lnTo>
                    <a:pt x="1535" y="293"/>
                  </a:lnTo>
                  <a:lnTo>
                    <a:pt x="1364" y="561"/>
                  </a:lnTo>
                  <a:lnTo>
                    <a:pt x="1169" y="902"/>
                  </a:lnTo>
                  <a:lnTo>
                    <a:pt x="780" y="1730"/>
                  </a:lnTo>
                  <a:lnTo>
                    <a:pt x="780" y="1730"/>
                  </a:lnTo>
                  <a:lnTo>
                    <a:pt x="366" y="2607"/>
                  </a:lnTo>
                  <a:lnTo>
                    <a:pt x="195" y="2996"/>
                  </a:lnTo>
                  <a:lnTo>
                    <a:pt x="73" y="3386"/>
                  </a:lnTo>
                  <a:lnTo>
                    <a:pt x="25" y="3557"/>
                  </a:lnTo>
                  <a:lnTo>
                    <a:pt x="0" y="3727"/>
                  </a:lnTo>
                  <a:lnTo>
                    <a:pt x="25" y="3898"/>
                  </a:lnTo>
                  <a:lnTo>
                    <a:pt x="49" y="4044"/>
                  </a:lnTo>
                  <a:lnTo>
                    <a:pt x="98" y="4165"/>
                  </a:lnTo>
                  <a:lnTo>
                    <a:pt x="195" y="4287"/>
                  </a:lnTo>
                  <a:lnTo>
                    <a:pt x="317" y="4385"/>
                  </a:lnTo>
                  <a:lnTo>
                    <a:pt x="463" y="4482"/>
                  </a:lnTo>
                  <a:lnTo>
                    <a:pt x="463" y="4482"/>
                  </a:lnTo>
                  <a:lnTo>
                    <a:pt x="633" y="4555"/>
                  </a:lnTo>
                  <a:lnTo>
                    <a:pt x="828" y="4604"/>
                  </a:lnTo>
                  <a:lnTo>
                    <a:pt x="1023" y="4628"/>
                  </a:lnTo>
                  <a:lnTo>
                    <a:pt x="1194" y="4628"/>
                  </a:lnTo>
                  <a:lnTo>
                    <a:pt x="1388" y="4604"/>
                  </a:lnTo>
                  <a:lnTo>
                    <a:pt x="1583" y="4555"/>
                  </a:lnTo>
                  <a:lnTo>
                    <a:pt x="1778" y="4482"/>
                  </a:lnTo>
                  <a:lnTo>
                    <a:pt x="1949" y="4409"/>
                  </a:lnTo>
                  <a:lnTo>
                    <a:pt x="2143" y="4312"/>
                  </a:lnTo>
                  <a:lnTo>
                    <a:pt x="2314" y="4190"/>
                  </a:lnTo>
                  <a:lnTo>
                    <a:pt x="2484" y="4044"/>
                  </a:lnTo>
                  <a:lnTo>
                    <a:pt x="2655" y="3873"/>
                  </a:lnTo>
                  <a:lnTo>
                    <a:pt x="2801" y="3703"/>
                  </a:lnTo>
                  <a:lnTo>
                    <a:pt x="2947" y="3508"/>
                  </a:lnTo>
                  <a:lnTo>
                    <a:pt x="3069" y="3313"/>
                  </a:lnTo>
                  <a:lnTo>
                    <a:pt x="3191" y="3094"/>
                  </a:lnTo>
                  <a:lnTo>
                    <a:pt x="3191" y="3094"/>
                  </a:lnTo>
                  <a:lnTo>
                    <a:pt x="3288" y="2875"/>
                  </a:lnTo>
                  <a:lnTo>
                    <a:pt x="3361" y="2631"/>
                  </a:lnTo>
                  <a:lnTo>
                    <a:pt x="3410" y="2412"/>
                  </a:lnTo>
                  <a:lnTo>
                    <a:pt x="3459" y="2168"/>
                  </a:lnTo>
                  <a:lnTo>
                    <a:pt x="3483" y="1949"/>
                  </a:lnTo>
                  <a:lnTo>
                    <a:pt x="3483" y="1730"/>
                  </a:lnTo>
                  <a:lnTo>
                    <a:pt x="3459" y="1511"/>
                  </a:lnTo>
                  <a:lnTo>
                    <a:pt x="3434" y="1316"/>
                  </a:lnTo>
                  <a:lnTo>
                    <a:pt x="3386" y="1121"/>
                  </a:lnTo>
                  <a:lnTo>
                    <a:pt x="3313" y="926"/>
                  </a:lnTo>
                  <a:lnTo>
                    <a:pt x="3239" y="756"/>
                  </a:lnTo>
                  <a:lnTo>
                    <a:pt x="3118" y="585"/>
                  </a:lnTo>
                  <a:lnTo>
                    <a:pt x="2996" y="439"/>
                  </a:lnTo>
                  <a:lnTo>
                    <a:pt x="2874" y="317"/>
                  </a:lnTo>
                  <a:lnTo>
                    <a:pt x="2728" y="196"/>
                  </a:lnTo>
                  <a:lnTo>
                    <a:pt x="2558" y="98"/>
                  </a:lnTo>
                  <a:lnTo>
                    <a:pt x="2558" y="98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9" name="Google Shape;749;p40"/>
            <p:cNvSpPr/>
            <p:nvPr/>
          </p:nvSpPr>
          <p:spPr>
            <a:xfrm>
              <a:off x="6715525" y="5180350"/>
              <a:ext cx="263050" cy="247825"/>
            </a:xfrm>
            <a:custGeom>
              <a:rect b="b" l="l" r="r" t="t"/>
              <a:pathLst>
                <a:path extrusionOk="0" fill="none" h="9913" w="10522">
                  <a:moveTo>
                    <a:pt x="8135" y="3191"/>
                  </a:moveTo>
                  <a:lnTo>
                    <a:pt x="8135" y="3191"/>
                  </a:lnTo>
                  <a:lnTo>
                    <a:pt x="8037" y="2923"/>
                  </a:lnTo>
                  <a:lnTo>
                    <a:pt x="7940" y="2655"/>
                  </a:lnTo>
                  <a:lnTo>
                    <a:pt x="7794" y="2119"/>
                  </a:lnTo>
                  <a:lnTo>
                    <a:pt x="7721" y="1851"/>
                  </a:lnTo>
                  <a:lnTo>
                    <a:pt x="7623" y="1608"/>
                  </a:lnTo>
                  <a:lnTo>
                    <a:pt x="7502" y="1340"/>
                  </a:lnTo>
                  <a:lnTo>
                    <a:pt x="7355" y="1120"/>
                  </a:lnTo>
                  <a:lnTo>
                    <a:pt x="7355" y="1120"/>
                  </a:lnTo>
                  <a:lnTo>
                    <a:pt x="7161" y="853"/>
                  </a:lnTo>
                  <a:lnTo>
                    <a:pt x="6941" y="633"/>
                  </a:lnTo>
                  <a:lnTo>
                    <a:pt x="6698" y="463"/>
                  </a:lnTo>
                  <a:lnTo>
                    <a:pt x="6430" y="292"/>
                  </a:lnTo>
                  <a:lnTo>
                    <a:pt x="6162" y="171"/>
                  </a:lnTo>
                  <a:lnTo>
                    <a:pt x="5870" y="73"/>
                  </a:lnTo>
                  <a:lnTo>
                    <a:pt x="5578" y="25"/>
                  </a:lnTo>
                  <a:lnTo>
                    <a:pt x="5285" y="0"/>
                  </a:lnTo>
                  <a:lnTo>
                    <a:pt x="5285" y="0"/>
                  </a:lnTo>
                  <a:lnTo>
                    <a:pt x="5261" y="0"/>
                  </a:lnTo>
                  <a:lnTo>
                    <a:pt x="5261" y="0"/>
                  </a:lnTo>
                  <a:lnTo>
                    <a:pt x="5237" y="0"/>
                  </a:lnTo>
                  <a:lnTo>
                    <a:pt x="5237" y="0"/>
                  </a:lnTo>
                  <a:lnTo>
                    <a:pt x="4944" y="25"/>
                  </a:lnTo>
                  <a:lnTo>
                    <a:pt x="4652" y="73"/>
                  </a:lnTo>
                  <a:lnTo>
                    <a:pt x="4360" y="171"/>
                  </a:lnTo>
                  <a:lnTo>
                    <a:pt x="4092" y="292"/>
                  </a:lnTo>
                  <a:lnTo>
                    <a:pt x="3824" y="463"/>
                  </a:lnTo>
                  <a:lnTo>
                    <a:pt x="3580" y="633"/>
                  </a:lnTo>
                  <a:lnTo>
                    <a:pt x="3361" y="853"/>
                  </a:lnTo>
                  <a:lnTo>
                    <a:pt x="3166" y="1120"/>
                  </a:lnTo>
                  <a:lnTo>
                    <a:pt x="3166" y="1120"/>
                  </a:lnTo>
                  <a:lnTo>
                    <a:pt x="3020" y="1340"/>
                  </a:lnTo>
                  <a:lnTo>
                    <a:pt x="2898" y="1608"/>
                  </a:lnTo>
                  <a:lnTo>
                    <a:pt x="2801" y="1851"/>
                  </a:lnTo>
                  <a:lnTo>
                    <a:pt x="2728" y="2119"/>
                  </a:lnTo>
                  <a:lnTo>
                    <a:pt x="2558" y="2655"/>
                  </a:lnTo>
                  <a:lnTo>
                    <a:pt x="2484" y="2923"/>
                  </a:lnTo>
                  <a:lnTo>
                    <a:pt x="2387" y="3191"/>
                  </a:lnTo>
                  <a:lnTo>
                    <a:pt x="2387" y="3191"/>
                  </a:lnTo>
                  <a:lnTo>
                    <a:pt x="2241" y="3434"/>
                  </a:lnTo>
                  <a:lnTo>
                    <a:pt x="2095" y="3678"/>
                  </a:lnTo>
                  <a:lnTo>
                    <a:pt x="1900" y="3897"/>
                  </a:lnTo>
                  <a:lnTo>
                    <a:pt x="1729" y="4092"/>
                  </a:lnTo>
                  <a:lnTo>
                    <a:pt x="1315" y="4457"/>
                  </a:lnTo>
                  <a:lnTo>
                    <a:pt x="901" y="4847"/>
                  </a:lnTo>
                  <a:lnTo>
                    <a:pt x="901" y="4847"/>
                  </a:lnTo>
                  <a:lnTo>
                    <a:pt x="707" y="5066"/>
                  </a:lnTo>
                  <a:lnTo>
                    <a:pt x="512" y="5310"/>
                  </a:lnTo>
                  <a:lnTo>
                    <a:pt x="366" y="5553"/>
                  </a:lnTo>
                  <a:lnTo>
                    <a:pt x="244" y="5821"/>
                  </a:lnTo>
                  <a:lnTo>
                    <a:pt x="146" y="6113"/>
                  </a:lnTo>
                  <a:lnTo>
                    <a:pt x="73" y="6405"/>
                  </a:lnTo>
                  <a:lnTo>
                    <a:pt x="25" y="6722"/>
                  </a:lnTo>
                  <a:lnTo>
                    <a:pt x="0" y="7014"/>
                  </a:lnTo>
                  <a:lnTo>
                    <a:pt x="0" y="7014"/>
                  </a:lnTo>
                  <a:lnTo>
                    <a:pt x="25" y="7307"/>
                  </a:lnTo>
                  <a:lnTo>
                    <a:pt x="49" y="7599"/>
                  </a:lnTo>
                  <a:lnTo>
                    <a:pt x="122" y="7867"/>
                  </a:lnTo>
                  <a:lnTo>
                    <a:pt x="219" y="8135"/>
                  </a:lnTo>
                  <a:lnTo>
                    <a:pt x="317" y="8403"/>
                  </a:lnTo>
                  <a:lnTo>
                    <a:pt x="439" y="8622"/>
                  </a:lnTo>
                  <a:lnTo>
                    <a:pt x="609" y="8865"/>
                  </a:lnTo>
                  <a:lnTo>
                    <a:pt x="780" y="9060"/>
                  </a:lnTo>
                  <a:lnTo>
                    <a:pt x="950" y="9255"/>
                  </a:lnTo>
                  <a:lnTo>
                    <a:pt x="1145" y="9401"/>
                  </a:lnTo>
                  <a:lnTo>
                    <a:pt x="1364" y="9547"/>
                  </a:lnTo>
                  <a:lnTo>
                    <a:pt x="1608" y="9669"/>
                  </a:lnTo>
                  <a:lnTo>
                    <a:pt x="1851" y="9766"/>
                  </a:lnTo>
                  <a:lnTo>
                    <a:pt x="2095" y="9840"/>
                  </a:lnTo>
                  <a:lnTo>
                    <a:pt x="2363" y="9888"/>
                  </a:lnTo>
                  <a:lnTo>
                    <a:pt x="2606" y="9913"/>
                  </a:lnTo>
                  <a:lnTo>
                    <a:pt x="2606" y="9913"/>
                  </a:lnTo>
                  <a:lnTo>
                    <a:pt x="2972" y="9888"/>
                  </a:lnTo>
                  <a:lnTo>
                    <a:pt x="3337" y="9791"/>
                  </a:lnTo>
                  <a:lnTo>
                    <a:pt x="3678" y="9669"/>
                  </a:lnTo>
                  <a:lnTo>
                    <a:pt x="3994" y="9474"/>
                  </a:lnTo>
                  <a:lnTo>
                    <a:pt x="3994" y="9474"/>
                  </a:lnTo>
                  <a:lnTo>
                    <a:pt x="4141" y="9377"/>
                  </a:lnTo>
                  <a:lnTo>
                    <a:pt x="4287" y="9304"/>
                  </a:lnTo>
                  <a:lnTo>
                    <a:pt x="4433" y="9279"/>
                  </a:lnTo>
                  <a:lnTo>
                    <a:pt x="4579" y="9231"/>
                  </a:lnTo>
                  <a:lnTo>
                    <a:pt x="4896" y="9206"/>
                  </a:lnTo>
                  <a:lnTo>
                    <a:pt x="5261" y="9206"/>
                  </a:lnTo>
                  <a:lnTo>
                    <a:pt x="5261" y="9206"/>
                  </a:lnTo>
                  <a:lnTo>
                    <a:pt x="5626" y="9206"/>
                  </a:lnTo>
                  <a:lnTo>
                    <a:pt x="5943" y="9231"/>
                  </a:lnTo>
                  <a:lnTo>
                    <a:pt x="6089" y="9279"/>
                  </a:lnTo>
                  <a:lnTo>
                    <a:pt x="6235" y="9304"/>
                  </a:lnTo>
                  <a:lnTo>
                    <a:pt x="6381" y="9377"/>
                  </a:lnTo>
                  <a:lnTo>
                    <a:pt x="6527" y="9474"/>
                  </a:lnTo>
                  <a:lnTo>
                    <a:pt x="6527" y="9474"/>
                  </a:lnTo>
                  <a:lnTo>
                    <a:pt x="6844" y="9669"/>
                  </a:lnTo>
                  <a:lnTo>
                    <a:pt x="7185" y="9791"/>
                  </a:lnTo>
                  <a:lnTo>
                    <a:pt x="7550" y="9888"/>
                  </a:lnTo>
                  <a:lnTo>
                    <a:pt x="7916" y="9913"/>
                  </a:lnTo>
                  <a:lnTo>
                    <a:pt x="7916" y="9913"/>
                  </a:lnTo>
                  <a:lnTo>
                    <a:pt x="8184" y="9888"/>
                  </a:lnTo>
                  <a:lnTo>
                    <a:pt x="8427" y="9840"/>
                  </a:lnTo>
                  <a:lnTo>
                    <a:pt x="8671" y="9766"/>
                  </a:lnTo>
                  <a:lnTo>
                    <a:pt x="8914" y="9669"/>
                  </a:lnTo>
                  <a:lnTo>
                    <a:pt x="9158" y="9547"/>
                  </a:lnTo>
                  <a:lnTo>
                    <a:pt x="9377" y="9401"/>
                  </a:lnTo>
                  <a:lnTo>
                    <a:pt x="9572" y="9255"/>
                  </a:lnTo>
                  <a:lnTo>
                    <a:pt x="9742" y="9060"/>
                  </a:lnTo>
                  <a:lnTo>
                    <a:pt x="9913" y="8865"/>
                  </a:lnTo>
                  <a:lnTo>
                    <a:pt x="10083" y="8622"/>
                  </a:lnTo>
                  <a:lnTo>
                    <a:pt x="10205" y="8403"/>
                  </a:lnTo>
                  <a:lnTo>
                    <a:pt x="10302" y="8135"/>
                  </a:lnTo>
                  <a:lnTo>
                    <a:pt x="10400" y="7867"/>
                  </a:lnTo>
                  <a:lnTo>
                    <a:pt x="10473" y="7599"/>
                  </a:lnTo>
                  <a:lnTo>
                    <a:pt x="10497" y="7307"/>
                  </a:lnTo>
                  <a:lnTo>
                    <a:pt x="10522" y="7014"/>
                  </a:lnTo>
                  <a:lnTo>
                    <a:pt x="10522" y="7014"/>
                  </a:lnTo>
                  <a:lnTo>
                    <a:pt x="10497" y="6722"/>
                  </a:lnTo>
                  <a:lnTo>
                    <a:pt x="10449" y="6405"/>
                  </a:lnTo>
                  <a:lnTo>
                    <a:pt x="10375" y="6113"/>
                  </a:lnTo>
                  <a:lnTo>
                    <a:pt x="10278" y="5821"/>
                  </a:lnTo>
                  <a:lnTo>
                    <a:pt x="10156" y="5553"/>
                  </a:lnTo>
                  <a:lnTo>
                    <a:pt x="10010" y="5310"/>
                  </a:lnTo>
                  <a:lnTo>
                    <a:pt x="9815" y="5066"/>
                  </a:lnTo>
                  <a:lnTo>
                    <a:pt x="9620" y="4847"/>
                  </a:lnTo>
                  <a:lnTo>
                    <a:pt x="9620" y="4847"/>
                  </a:lnTo>
                  <a:lnTo>
                    <a:pt x="9206" y="4457"/>
                  </a:lnTo>
                  <a:lnTo>
                    <a:pt x="8792" y="4092"/>
                  </a:lnTo>
                  <a:lnTo>
                    <a:pt x="8622" y="3897"/>
                  </a:lnTo>
                  <a:lnTo>
                    <a:pt x="8427" y="3678"/>
                  </a:lnTo>
                  <a:lnTo>
                    <a:pt x="8281" y="3434"/>
                  </a:lnTo>
                  <a:lnTo>
                    <a:pt x="8135" y="3191"/>
                  </a:lnTo>
                  <a:lnTo>
                    <a:pt x="8135" y="3191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50" name="Google Shape;750;p40"/>
          <p:cNvGrpSpPr/>
          <p:nvPr/>
        </p:nvGrpSpPr>
        <p:grpSpPr>
          <a:xfrm>
            <a:off x="3003171" y="596290"/>
            <a:ext cx="329547" cy="293900"/>
            <a:chOff x="3927500" y="301425"/>
            <a:chExt cx="461550" cy="411625"/>
          </a:xfrm>
        </p:grpSpPr>
        <p:sp>
          <p:nvSpPr>
            <p:cNvPr id="751" name="Google Shape;751;p40"/>
            <p:cNvSpPr/>
            <p:nvPr/>
          </p:nvSpPr>
          <p:spPr>
            <a:xfrm>
              <a:off x="4080925" y="302050"/>
              <a:ext cx="154075" cy="411000"/>
            </a:xfrm>
            <a:custGeom>
              <a:rect b="b" l="l" r="r" t="t"/>
              <a:pathLst>
                <a:path extrusionOk="0" fill="none" h="16440" w="6163">
                  <a:moveTo>
                    <a:pt x="6162" y="3118"/>
                  </a:moveTo>
                  <a:lnTo>
                    <a:pt x="0" y="0"/>
                  </a:lnTo>
                  <a:lnTo>
                    <a:pt x="0" y="13322"/>
                  </a:lnTo>
                  <a:lnTo>
                    <a:pt x="6162" y="16440"/>
                  </a:lnTo>
                  <a:lnTo>
                    <a:pt x="6162" y="3118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2" name="Google Shape;752;p40"/>
            <p:cNvSpPr/>
            <p:nvPr/>
          </p:nvSpPr>
          <p:spPr>
            <a:xfrm>
              <a:off x="3927500" y="301425"/>
              <a:ext cx="153450" cy="406150"/>
            </a:xfrm>
            <a:custGeom>
              <a:rect b="b" l="l" r="r" t="t"/>
              <a:pathLst>
                <a:path extrusionOk="0" fill="none" h="16246" w="6138">
                  <a:moveTo>
                    <a:pt x="6137" y="1"/>
                  </a:moveTo>
                  <a:lnTo>
                    <a:pt x="536" y="2850"/>
                  </a:lnTo>
                  <a:lnTo>
                    <a:pt x="536" y="2850"/>
                  </a:lnTo>
                  <a:lnTo>
                    <a:pt x="414" y="2899"/>
                  </a:lnTo>
                  <a:lnTo>
                    <a:pt x="317" y="2997"/>
                  </a:lnTo>
                  <a:lnTo>
                    <a:pt x="219" y="3094"/>
                  </a:lnTo>
                  <a:lnTo>
                    <a:pt x="146" y="3216"/>
                  </a:lnTo>
                  <a:lnTo>
                    <a:pt x="73" y="3313"/>
                  </a:lnTo>
                  <a:lnTo>
                    <a:pt x="24" y="3435"/>
                  </a:lnTo>
                  <a:lnTo>
                    <a:pt x="0" y="3557"/>
                  </a:lnTo>
                  <a:lnTo>
                    <a:pt x="0" y="3679"/>
                  </a:lnTo>
                  <a:lnTo>
                    <a:pt x="0" y="15880"/>
                  </a:lnTo>
                  <a:lnTo>
                    <a:pt x="0" y="15880"/>
                  </a:lnTo>
                  <a:lnTo>
                    <a:pt x="0" y="16002"/>
                  </a:lnTo>
                  <a:lnTo>
                    <a:pt x="49" y="16075"/>
                  </a:lnTo>
                  <a:lnTo>
                    <a:pt x="97" y="16148"/>
                  </a:lnTo>
                  <a:lnTo>
                    <a:pt x="170" y="16197"/>
                  </a:lnTo>
                  <a:lnTo>
                    <a:pt x="244" y="16221"/>
                  </a:lnTo>
                  <a:lnTo>
                    <a:pt x="341" y="16246"/>
                  </a:lnTo>
                  <a:lnTo>
                    <a:pt x="463" y="16221"/>
                  </a:lnTo>
                  <a:lnTo>
                    <a:pt x="560" y="16173"/>
                  </a:lnTo>
                  <a:lnTo>
                    <a:pt x="6137" y="13323"/>
                  </a:lnTo>
                  <a:lnTo>
                    <a:pt x="6137" y="1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3" name="Google Shape;753;p40"/>
            <p:cNvSpPr/>
            <p:nvPr/>
          </p:nvSpPr>
          <p:spPr>
            <a:xfrm>
              <a:off x="4234975" y="306925"/>
              <a:ext cx="154075" cy="405525"/>
            </a:xfrm>
            <a:custGeom>
              <a:rect b="b" l="l" r="r" t="t"/>
              <a:pathLst>
                <a:path extrusionOk="0" fill="none" h="16221" w="6163">
                  <a:moveTo>
                    <a:pt x="5578" y="49"/>
                  </a:moveTo>
                  <a:lnTo>
                    <a:pt x="0" y="2898"/>
                  </a:lnTo>
                  <a:lnTo>
                    <a:pt x="0" y="16221"/>
                  </a:lnTo>
                  <a:lnTo>
                    <a:pt x="5626" y="13371"/>
                  </a:lnTo>
                  <a:lnTo>
                    <a:pt x="5626" y="13371"/>
                  </a:lnTo>
                  <a:lnTo>
                    <a:pt x="5724" y="13322"/>
                  </a:lnTo>
                  <a:lnTo>
                    <a:pt x="5845" y="13225"/>
                  </a:lnTo>
                  <a:lnTo>
                    <a:pt x="5918" y="13127"/>
                  </a:lnTo>
                  <a:lnTo>
                    <a:pt x="6016" y="13030"/>
                  </a:lnTo>
                  <a:lnTo>
                    <a:pt x="6065" y="12908"/>
                  </a:lnTo>
                  <a:lnTo>
                    <a:pt x="6113" y="12786"/>
                  </a:lnTo>
                  <a:lnTo>
                    <a:pt x="6138" y="12665"/>
                  </a:lnTo>
                  <a:lnTo>
                    <a:pt x="6162" y="12543"/>
                  </a:lnTo>
                  <a:lnTo>
                    <a:pt x="6162" y="341"/>
                  </a:lnTo>
                  <a:lnTo>
                    <a:pt x="6162" y="341"/>
                  </a:lnTo>
                  <a:lnTo>
                    <a:pt x="6138" y="219"/>
                  </a:lnTo>
                  <a:lnTo>
                    <a:pt x="6113" y="146"/>
                  </a:lnTo>
                  <a:lnTo>
                    <a:pt x="6065" y="73"/>
                  </a:lnTo>
                  <a:lnTo>
                    <a:pt x="5992" y="24"/>
                  </a:lnTo>
                  <a:lnTo>
                    <a:pt x="5894" y="0"/>
                  </a:lnTo>
                  <a:lnTo>
                    <a:pt x="5797" y="0"/>
                  </a:lnTo>
                  <a:lnTo>
                    <a:pt x="5699" y="0"/>
                  </a:lnTo>
                  <a:lnTo>
                    <a:pt x="5578" y="49"/>
                  </a:lnTo>
                  <a:lnTo>
                    <a:pt x="5578" y="4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4" name="Google Shape;754;p40"/>
            <p:cNvSpPr/>
            <p:nvPr/>
          </p:nvSpPr>
          <p:spPr>
            <a:xfrm>
              <a:off x="4295850" y="442075"/>
              <a:ext cx="46300" cy="26225"/>
            </a:xfrm>
            <a:custGeom>
              <a:rect b="b" l="l" r="r" t="t"/>
              <a:pathLst>
                <a:path extrusionOk="0" fill="none" h="1049" w="1852">
                  <a:moveTo>
                    <a:pt x="1" y="1"/>
                  </a:moveTo>
                  <a:lnTo>
                    <a:pt x="1852" y="1048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5" name="Google Shape;755;p40"/>
            <p:cNvSpPr/>
            <p:nvPr/>
          </p:nvSpPr>
          <p:spPr>
            <a:xfrm>
              <a:off x="4296475" y="415900"/>
              <a:ext cx="45075" cy="78575"/>
            </a:xfrm>
            <a:custGeom>
              <a:rect b="b" l="l" r="r" t="t"/>
              <a:pathLst>
                <a:path extrusionOk="0" fill="none" h="3143" w="1803">
                  <a:moveTo>
                    <a:pt x="1802" y="1"/>
                  </a:moveTo>
                  <a:lnTo>
                    <a:pt x="0" y="3142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6" name="Google Shape;756;p40"/>
            <p:cNvSpPr/>
            <p:nvPr/>
          </p:nvSpPr>
          <p:spPr>
            <a:xfrm>
              <a:off x="3968275" y="590050"/>
              <a:ext cx="25" cy="6100"/>
            </a:xfrm>
            <a:custGeom>
              <a:rect b="b" l="l" r="r" t="t"/>
              <a:pathLst>
                <a:path extrusionOk="0" fill="none" h="244" w="1">
                  <a:moveTo>
                    <a:pt x="1" y="244"/>
                  </a:moveTo>
                  <a:lnTo>
                    <a:pt x="1" y="244"/>
                  </a:lnTo>
                  <a:lnTo>
                    <a:pt x="1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7" name="Google Shape;757;p40"/>
            <p:cNvSpPr/>
            <p:nvPr/>
          </p:nvSpPr>
          <p:spPr>
            <a:xfrm>
              <a:off x="3970725" y="558375"/>
              <a:ext cx="1850" cy="12200"/>
            </a:xfrm>
            <a:custGeom>
              <a:rect b="b" l="l" r="r" t="t"/>
              <a:pathLst>
                <a:path extrusionOk="0" fill="none" h="488" w="74">
                  <a:moveTo>
                    <a:pt x="0" y="488"/>
                  </a:moveTo>
                  <a:lnTo>
                    <a:pt x="73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8" name="Google Shape;758;p40"/>
            <p:cNvSpPr/>
            <p:nvPr/>
          </p:nvSpPr>
          <p:spPr>
            <a:xfrm>
              <a:off x="3976200" y="527325"/>
              <a:ext cx="3675" cy="12200"/>
            </a:xfrm>
            <a:custGeom>
              <a:rect b="b" l="l" r="r" t="t"/>
              <a:pathLst>
                <a:path extrusionOk="0" fill="none" h="488" w="147">
                  <a:moveTo>
                    <a:pt x="0" y="488"/>
                  </a:moveTo>
                  <a:lnTo>
                    <a:pt x="98" y="147"/>
                  </a:lnTo>
                  <a:lnTo>
                    <a:pt x="147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9" name="Google Shape;759;p40"/>
            <p:cNvSpPr/>
            <p:nvPr/>
          </p:nvSpPr>
          <p:spPr>
            <a:xfrm>
              <a:off x="3985950" y="498100"/>
              <a:ext cx="4875" cy="10975"/>
            </a:xfrm>
            <a:custGeom>
              <a:rect b="b" l="l" r="r" t="t"/>
              <a:pathLst>
                <a:path extrusionOk="0" fill="none" h="439" w="195">
                  <a:moveTo>
                    <a:pt x="0" y="439"/>
                  </a:moveTo>
                  <a:lnTo>
                    <a:pt x="195" y="25"/>
                  </a:lnTo>
                  <a:lnTo>
                    <a:pt x="195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0" name="Google Shape;760;p40"/>
            <p:cNvSpPr/>
            <p:nvPr/>
          </p:nvSpPr>
          <p:spPr>
            <a:xfrm>
              <a:off x="4000550" y="471300"/>
              <a:ext cx="7325" cy="9775"/>
            </a:xfrm>
            <a:custGeom>
              <a:rect b="b" l="l" r="r" t="t"/>
              <a:pathLst>
                <a:path extrusionOk="0" fill="none" h="391" w="293">
                  <a:moveTo>
                    <a:pt x="1" y="391"/>
                  </a:moveTo>
                  <a:lnTo>
                    <a:pt x="74" y="269"/>
                  </a:lnTo>
                  <a:lnTo>
                    <a:pt x="293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1" name="Google Shape;761;p40"/>
            <p:cNvSpPr/>
            <p:nvPr/>
          </p:nvSpPr>
          <p:spPr>
            <a:xfrm>
              <a:off x="4021250" y="450600"/>
              <a:ext cx="10375" cy="6725"/>
            </a:xfrm>
            <a:custGeom>
              <a:rect b="b" l="l" r="r" t="t"/>
              <a:pathLst>
                <a:path extrusionOk="0" fill="none" h="269" w="415">
                  <a:moveTo>
                    <a:pt x="1" y="269"/>
                  </a:moveTo>
                  <a:lnTo>
                    <a:pt x="25" y="244"/>
                  </a:lnTo>
                  <a:lnTo>
                    <a:pt x="220" y="123"/>
                  </a:lnTo>
                  <a:lnTo>
                    <a:pt x="415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2" name="Google Shape;762;p40"/>
            <p:cNvSpPr/>
            <p:nvPr/>
          </p:nvSpPr>
          <p:spPr>
            <a:xfrm>
              <a:off x="4049250" y="440250"/>
              <a:ext cx="11600" cy="2475"/>
            </a:xfrm>
            <a:custGeom>
              <a:rect b="b" l="l" r="r" t="t"/>
              <a:pathLst>
                <a:path extrusionOk="0" fill="none" h="99" w="464">
                  <a:moveTo>
                    <a:pt x="1" y="98"/>
                  </a:moveTo>
                  <a:lnTo>
                    <a:pt x="220" y="50"/>
                  </a:lnTo>
                  <a:lnTo>
                    <a:pt x="464" y="1"/>
                  </a:lnTo>
                  <a:lnTo>
                    <a:pt x="464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3" name="Google Shape;763;p40"/>
            <p:cNvSpPr/>
            <p:nvPr/>
          </p:nvSpPr>
          <p:spPr>
            <a:xfrm>
              <a:off x="4080325" y="439650"/>
              <a:ext cx="12200" cy="1850"/>
            </a:xfrm>
            <a:custGeom>
              <a:rect b="b" l="l" r="r" t="t"/>
              <a:pathLst>
                <a:path extrusionOk="0" fill="none" h="74" w="488">
                  <a:moveTo>
                    <a:pt x="0" y="0"/>
                  </a:moveTo>
                  <a:lnTo>
                    <a:pt x="146" y="0"/>
                  </a:lnTo>
                  <a:lnTo>
                    <a:pt x="463" y="74"/>
                  </a:lnTo>
                  <a:lnTo>
                    <a:pt x="487" y="7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4" name="Google Shape;764;p40"/>
            <p:cNvSpPr/>
            <p:nvPr/>
          </p:nvSpPr>
          <p:spPr>
            <a:xfrm>
              <a:off x="4110150" y="450000"/>
              <a:ext cx="9150" cy="7950"/>
            </a:xfrm>
            <a:custGeom>
              <a:rect b="b" l="l" r="r" t="t"/>
              <a:pathLst>
                <a:path extrusionOk="0" fill="none" h="318" w="366">
                  <a:moveTo>
                    <a:pt x="0" y="1"/>
                  </a:moveTo>
                  <a:lnTo>
                    <a:pt x="98" y="74"/>
                  </a:lnTo>
                  <a:lnTo>
                    <a:pt x="317" y="268"/>
                  </a:lnTo>
                  <a:lnTo>
                    <a:pt x="366" y="317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5" name="Google Shape;765;p40"/>
            <p:cNvSpPr/>
            <p:nvPr/>
          </p:nvSpPr>
          <p:spPr>
            <a:xfrm>
              <a:off x="4130250" y="473750"/>
              <a:ext cx="4900" cy="10975"/>
            </a:xfrm>
            <a:custGeom>
              <a:rect b="b" l="l" r="r" t="t"/>
              <a:pathLst>
                <a:path extrusionOk="0" fill="none" h="439" w="196">
                  <a:moveTo>
                    <a:pt x="0" y="0"/>
                  </a:moveTo>
                  <a:lnTo>
                    <a:pt x="25" y="73"/>
                  </a:lnTo>
                  <a:lnTo>
                    <a:pt x="171" y="366"/>
                  </a:lnTo>
                  <a:lnTo>
                    <a:pt x="195" y="43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6" name="Google Shape;766;p40"/>
            <p:cNvSpPr/>
            <p:nvPr/>
          </p:nvSpPr>
          <p:spPr>
            <a:xfrm>
              <a:off x="4141800" y="502975"/>
              <a:ext cx="3700" cy="11600"/>
            </a:xfrm>
            <a:custGeom>
              <a:rect b="b" l="l" r="r" t="t"/>
              <a:pathLst>
                <a:path extrusionOk="0" fill="none" h="464" w="148">
                  <a:moveTo>
                    <a:pt x="1" y="0"/>
                  </a:moveTo>
                  <a:lnTo>
                    <a:pt x="147" y="46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7" name="Google Shape;767;p40"/>
            <p:cNvSpPr/>
            <p:nvPr/>
          </p:nvSpPr>
          <p:spPr>
            <a:xfrm>
              <a:off x="4150950" y="533425"/>
              <a:ext cx="3675" cy="11575"/>
            </a:xfrm>
            <a:custGeom>
              <a:rect b="b" l="l" r="r" t="t"/>
              <a:pathLst>
                <a:path extrusionOk="0" fill="none" h="463" w="147">
                  <a:moveTo>
                    <a:pt x="0" y="0"/>
                  </a:moveTo>
                  <a:lnTo>
                    <a:pt x="146" y="46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8" name="Google Shape;768;p40"/>
            <p:cNvSpPr/>
            <p:nvPr/>
          </p:nvSpPr>
          <p:spPr>
            <a:xfrm>
              <a:off x="4160675" y="563850"/>
              <a:ext cx="4900" cy="11000"/>
            </a:xfrm>
            <a:custGeom>
              <a:rect b="b" l="l" r="r" t="t"/>
              <a:pathLst>
                <a:path extrusionOk="0" fill="none" h="440" w="196">
                  <a:moveTo>
                    <a:pt x="1" y="1"/>
                  </a:moveTo>
                  <a:lnTo>
                    <a:pt x="50" y="123"/>
                  </a:lnTo>
                  <a:lnTo>
                    <a:pt x="196" y="415"/>
                  </a:lnTo>
                  <a:lnTo>
                    <a:pt x="196" y="43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9" name="Google Shape;769;p40"/>
            <p:cNvSpPr/>
            <p:nvPr/>
          </p:nvSpPr>
          <p:spPr>
            <a:xfrm>
              <a:off x="4175300" y="591875"/>
              <a:ext cx="7325" cy="9150"/>
            </a:xfrm>
            <a:custGeom>
              <a:rect b="b" l="l" r="r" t="t"/>
              <a:pathLst>
                <a:path extrusionOk="0" fill="none" h="366" w="293">
                  <a:moveTo>
                    <a:pt x="0" y="0"/>
                  </a:moveTo>
                  <a:lnTo>
                    <a:pt x="98" y="146"/>
                  </a:lnTo>
                  <a:lnTo>
                    <a:pt x="293" y="366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0" name="Google Shape;770;p40"/>
            <p:cNvSpPr/>
            <p:nvPr/>
          </p:nvSpPr>
          <p:spPr>
            <a:xfrm>
              <a:off x="4198425" y="613175"/>
              <a:ext cx="11000" cy="4900"/>
            </a:xfrm>
            <a:custGeom>
              <a:rect b="b" l="l" r="r" t="t"/>
              <a:pathLst>
                <a:path extrusionOk="0" fill="none" h="196" w="440">
                  <a:moveTo>
                    <a:pt x="1" y="1"/>
                  </a:moveTo>
                  <a:lnTo>
                    <a:pt x="171" y="98"/>
                  </a:lnTo>
                  <a:lnTo>
                    <a:pt x="439" y="195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1" name="Google Shape;771;p40"/>
            <p:cNvSpPr/>
            <p:nvPr/>
          </p:nvSpPr>
          <p:spPr>
            <a:xfrm>
              <a:off x="4228275" y="621100"/>
              <a:ext cx="12200" cy="625"/>
            </a:xfrm>
            <a:custGeom>
              <a:rect b="b" l="l" r="r" t="t"/>
              <a:pathLst>
                <a:path extrusionOk="0" fill="none" h="25" w="488">
                  <a:moveTo>
                    <a:pt x="0" y="0"/>
                  </a:moveTo>
                  <a:lnTo>
                    <a:pt x="49" y="25"/>
                  </a:lnTo>
                  <a:lnTo>
                    <a:pt x="487" y="0"/>
                  </a:lnTo>
                  <a:lnTo>
                    <a:pt x="487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2" name="Google Shape;772;p40"/>
            <p:cNvSpPr/>
            <p:nvPr/>
          </p:nvSpPr>
          <p:spPr>
            <a:xfrm>
              <a:off x="4259925" y="616225"/>
              <a:ext cx="11600" cy="3075"/>
            </a:xfrm>
            <a:custGeom>
              <a:rect b="b" l="l" r="r" t="t"/>
              <a:pathLst>
                <a:path extrusionOk="0" fill="none" h="123" w="464">
                  <a:moveTo>
                    <a:pt x="1" y="122"/>
                  </a:moveTo>
                  <a:lnTo>
                    <a:pt x="196" y="73"/>
                  </a:lnTo>
                  <a:lnTo>
                    <a:pt x="464" y="0"/>
                  </a:lnTo>
                  <a:lnTo>
                    <a:pt x="464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3" name="Google Shape;773;p40"/>
            <p:cNvSpPr/>
            <p:nvPr/>
          </p:nvSpPr>
          <p:spPr>
            <a:xfrm>
              <a:off x="4289775" y="602225"/>
              <a:ext cx="10375" cy="6725"/>
            </a:xfrm>
            <a:custGeom>
              <a:rect b="b" l="l" r="r" t="t"/>
              <a:pathLst>
                <a:path extrusionOk="0" fill="none" h="269" w="415">
                  <a:moveTo>
                    <a:pt x="0" y="268"/>
                  </a:moveTo>
                  <a:lnTo>
                    <a:pt x="195" y="146"/>
                  </a:lnTo>
                  <a:lnTo>
                    <a:pt x="390" y="0"/>
                  </a:lnTo>
                  <a:lnTo>
                    <a:pt x="414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4" name="Google Shape;774;p40"/>
            <p:cNvSpPr/>
            <p:nvPr/>
          </p:nvSpPr>
          <p:spPr>
            <a:xfrm>
              <a:off x="4313525" y="577875"/>
              <a:ext cx="6100" cy="10375"/>
            </a:xfrm>
            <a:custGeom>
              <a:rect b="b" l="l" r="r" t="t"/>
              <a:pathLst>
                <a:path extrusionOk="0" fill="none" h="415" w="244">
                  <a:moveTo>
                    <a:pt x="0" y="414"/>
                  </a:moveTo>
                  <a:lnTo>
                    <a:pt x="24" y="365"/>
                  </a:lnTo>
                  <a:lnTo>
                    <a:pt x="146" y="195"/>
                  </a:lnTo>
                  <a:lnTo>
                    <a:pt x="244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5" name="Google Shape;775;p40"/>
            <p:cNvSpPr/>
            <p:nvPr/>
          </p:nvSpPr>
          <p:spPr>
            <a:xfrm>
              <a:off x="4326300" y="547425"/>
              <a:ext cx="2450" cy="12200"/>
            </a:xfrm>
            <a:custGeom>
              <a:rect b="b" l="l" r="r" t="t"/>
              <a:pathLst>
                <a:path extrusionOk="0" fill="none" h="488" w="98">
                  <a:moveTo>
                    <a:pt x="0" y="487"/>
                  </a:moveTo>
                  <a:lnTo>
                    <a:pt x="49" y="293"/>
                  </a:lnTo>
                  <a:lnTo>
                    <a:pt x="98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6" name="Google Shape;776;p40"/>
            <p:cNvSpPr/>
            <p:nvPr/>
          </p:nvSpPr>
          <p:spPr>
            <a:xfrm>
              <a:off x="4329350" y="515750"/>
              <a:ext cx="625" cy="12200"/>
            </a:xfrm>
            <a:custGeom>
              <a:rect b="b" l="l" r="r" t="t"/>
              <a:pathLst>
                <a:path extrusionOk="0" fill="none" h="488" w="25">
                  <a:moveTo>
                    <a:pt x="25" y="488"/>
                  </a:moveTo>
                  <a:lnTo>
                    <a:pt x="25" y="464"/>
                  </a:lnTo>
                  <a:lnTo>
                    <a:pt x="25" y="123"/>
                  </a:lnTo>
                  <a:lnTo>
                    <a:pt x="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7" name="Google Shape;777;p40"/>
            <p:cNvSpPr/>
            <p:nvPr/>
          </p:nvSpPr>
          <p:spPr>
            <a:xfrm>
              <a:off x="4325075" y="488975"/>
              <a:ext cx="1250" cy="6100"/>
            </a:xfrm>
            <a:custGeom>
              <a:rect b="b" l="l" r="r" t="t"/>
              <a:pathLst>
                <a:path extrusionOk="0" fill="none" h="244" w="50">
                  <a:moveTo>
                    <a:pt x="49" y="244"/>
                  </a:moveTo>
                  <a:lnTo>
                    <a:pt x="49" y="244"/>
                  </a:lnTo>
                  <a:lnTo>
                    <a:pt x="1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78" name="Google Shape;778;p40"/>
          <p:cNvGrpSpPr/>
          <p:nvPr/>
        </p:nvGrpSpPr>
        <p:grpSpPr>
          <a:xfrm>
            <a:off x="4946429" y="601949"/>
            <a:ext cx="282601" cy="282601"/>
            <a:chOff x="6649150" y="309350"/>
            <a:chExt cx="395800" cy="395800"/>
          </a:xfrm>
        </p:grpSpPr>
        <p:sp>
          <p:nvSpPr>
            <p:cNvPr id="779" name="Google Shape;779;p40"/>
            <p:cNvSpPr/>
            <p:nvPr/>
          </p:nvSpPr>
          <p:spPr>
            <a:xfrm>
              <a:off x="6649150" y="309350"/>
              <a:ext cx="395800" cy="395800"/>
            </a:xfrm>
            <a:custGeom>
              <a:rect b="b" l="l" r="r" t="t"/>
              <a:pathLst>
                <a:path extrusionOk="0" fill="none" h="15832" w="15832">
                  <a:moveTo>
                    <a:pt x="7916" y="1"/>
                  </a:moveTo>
                  <a:lnTo>
                    <a:pt x="7916" y="1"/>
                  </a:lnTo>
                  <a:lnTo>
                    <a:pt x="7502" y="25"/>
                  </a:lnTo>
                  <a:lnTo>
                    <a:pt x="7112" y="49"/>
                  </a:lnTo>
                  <a:lnTo>
                    <a:pt x="6723" y="98"/>
                  </a:lnTo>
                  <a:lnTo>
                    <a:pt x="6333" y="171"/>
                  </a:lnTo>
                  <a:lnTo>
                    <a:pt x="5943" y="244"/>
                  </a:lnTo>
                  <a:lnTo>
                    <a:pt x="5553" y="366"/>
                  </a:lnTo>
                  <a:lnTo>
                    <a:pt x="5188" y="488"/>
                  </a:lnTo>
                  <a:lnTo>
                    <a:pt x="4847" y="634"/>
                  </a:lnTo>
                  <a:lnTo>
                    <a:pt x="4482" y="780"/>
                  </a:lnTo>
                  <a:lnTo>
                    <a:pt x="4141" y="950"/>
                  </a:lnTo>
                  <a:lnTo>
                    <a:pt x="3824" y="1145"/>
                  </a:lnTo>
                  <a:lnTo>
                    <a:pt x="3483" y="1364"/>
                  </a:lnTo>
                  <a:lnTo>
                    <a:pt x="3191" y="1584"/>
                  </a:lnTo>
                  <a:lnTo>
                    <a:pt x="2874" y="1803"/>
                  </a:lnTo>
                  <a:lnTo>
                    <a:pt x="2607" y="2071"/>
                  </a:lnTo>
                  <a:lnTo>
                    <a:pt x="2314" y="2314"/>
                  </a:lnTo>
                  <a:lnTo>
                    <a:pt x="2071" y="2607"/>
                  </a:lnTo>
                  <a:lnTo>
                    <a:pt x="1803" y="2874"/>
                  </a:lnTo>
                  <a:lnTo>
                    <a:pt x="1584" y="3191"/>
                  </a:lnTo>
                  <a:lnTo>
                    <a:pt x="1364" y="3483"/>
                  </a:lnTo>
                  <a:lnTo>
                    <a:pt x="1145" y="3824"/>
                  </a:lnTo>
                  <a:lnTo>
                    <a:pt x="950" y="4141"/>
                  </a:lnTo>
                  <a:lnTo>
                    <a:pt x="780" y="4482"/>
                  </a:lnTo>
                  <a:lnTo>
                    <a:pt x="634" y="4847"/>
                  </a:lnTo>
                  <a:lnTo>
                    <a:pt x="488" y="5188"/>
                  </a:lnTo>
                  <a:lnTo>
                    <a:pt x="366" y="5553"/>
                  </a:lnTo>
                  <a:lnTo>
                    <a:pt x="244" y="5943"/>
                  </a:lnTo>
                  <a:lnTo>
                    <a:pt x="171" y="6333"/>
                  </a:lnTo>
                  <a:lnTo>
                    <a:pt x="98" y="6722"/>
                  </a:lnTo>
                  <a:lnTo>
                    <a:pt x="49" y="7112"/>
                  </a:lnTo>
                  <a:lnTo>
                    <a:pt x="25" y="7502"/>
                  </a:lnTo>
                  <a:lnTo>
                    <a:pt x="1" y="7916"/>
                  </a:lnTo>
                  <a:lnTo>
                    <a:pt x="1" y="7916"/>
                  </a:lnTo>
                  <a:lnTo>
                    <a:pt x="25" y="8330"/>
                  </a:lnTo>
                  <a:lnTo>
                    <a:pt x="49" y="8720"/>
                  </a:lnTo>
                  <a:lnTo>
                    <a:pt x="98" y="9109"/>
                  </a:lnTo>
                  <a:lnTo>
                    <a:pt x="171" y="9499"/>
                  </a:lnTo>
                  <a:lnTo>
                    <a:pt x="244" y="9889"/>
                  </a:lnTo>
                  <a:lnTo>
                    <a:pt x="366" y="10278"/>
                  </a:lnTo>
                  <a:lnTo>
                    <a:pt x="488" y="10644"/>
                  </a:lnTo>
                  <a:lnTo>
                    <a:pt x="634" y="10985"/>
                  </a:lnTo>
                  <a:lnTo>
                    <a:pt x="780" y="11350"/>
                  </a:lnTo>
                  <a:lnTo>
                    <a:pt x="950" y="11691"/>
                  </a:lnTo>
                  <a:lnTo>
                    <a:pt x="1145" y="12008"/>
                  </a:lnTo>
                  <a:lnTo>
                    <a:pt x="1364" y="12348"/>
                  </a:lnTo>
                  <a:lnTo>
                    <a:pt x="1584" y="12641"/>
                  </a:lnTo>
                  <a:lnTo>
                    <a:pt x="1803" y="12957"/>
                  </a:lnTo>
                  <a:lnTo>
                    <a:pt x="2071" y="13225"/>
                  </a:lnTo>
                  <a:lnTo>
                    <a:pt x="2314" y="13518"/>
                  </a:lnTo>
                  <a:lnTo>
                    <a:pt x="2607" y="13761"/>
                  </a:lnTo>
                  <a:lnTo>
                    <a:pt x="2874" y="14029"/>
                  </a:lnTo>
                  <a:lnTo>
                    <a:pt x="3191" y="14248"/>
                  </a:lnTo>
                  <a:lnTo>
                    <a:pt x="3483" y="14467"/>
                  </a:lnTo>
                  <a:lnTo>
                    <a:pt x="3824" y="14687"/>
                  </a:lnTo>
                  <a:lnTo>
                    <a:pt x="4141" y="14881"/>
                  </a:lnTo>
                  <a:lnTo>
                    <a:pt x="4482" y="15052"/>
                  </a:lnTo>
                  <a:lnTo>
                    <a:pt x="4847" y="15198"/>
                  </a:lnTo>
                  <a:lnTo>
                    <a:pt x="5188" y="15344"/>
                  </a:lnTo>
                  <a:lnTo>
                    <a:pt x="5553" y="15466"/>
                  </a:lnTo>
                  <a:lnTo>
                    <a:pt x="5943" y="15588"/>
                  </a:lnTo>
                  <a:lnTo>
                    <a:pt x="6333" y="15661"/>
                  </a:lnTo>
                  <a:lnTo>
                    <a:pt x="6723" y="15734"/>
                  </a:lnTo>
                  <a:lnTo>
                    <a:pt x="7112" y="15783"/>
                  </a:lnTo>
                  <a:lnTo>
                    <a:pt x="7502" y="15807"/>
                  </a:lnTo>
                  <a:lnTo>
                    <a:pt x="7916" y="15831"/>
                  </a:lnTo>
                  <a:lnTo>
                    <a:pt x="7916" y="15831"/>
                  </a:lnTo>
                  <a:lnTo>
                    <a:pt x="8330" y="15807"/>
                  </a:lnTo>
                  <a:lnTo>
                    <a:pt x="8720" y="15783"/>
                  </a:lnTo>
                  <a:lnTo>
                    <a:pt x="9109" y="15734"/>
                  </a:lnTo>
                  <a:lnTo>
                    <a:pt x="9499" y="15661"/>
                  </a:lnTo>
                  <a:lnTo>
                    <a:pt x="9889" y="15588"/>
                  </a:lnTo>
                  <a:lnTo>
                    <a:pt x="10278" y="15466"/>
                  </a:lnTo>
                  <a:lnTo>
                    <a:pt x="10644" y="15344"/>
                  </a:lnTo>
                  <a:lnTo>
                    <a:pt x="10985" y="15198"/>
                  </a:lnTo>
                  <a:lnTo>
                    <a:pt x="11350" y="15052"/>
                  </a:lnTo>
                  <a:lnTo>
                    <a:pt x="11691" y="14881"/>
                  </a:lnTo>
                  <a:lnTo>
                    <a:pt x="12008" y="14687"/>
                  </a:lnTo>
                  <a:lnTo>
                    <a:pt x="12349" y="14467"/>
                  </a:lnTo>
                  <a:lnTo>
                    <a:pt x="12641" y="14248"/>
                  </a:lnTo>
                  <a:lnTo>
                    <a:pt x="12957" y="14029"/>
                  </a:lnTo>
                  <a:lnTo>
                    <a:pt x="13225" y="13761"/>
                  </a:lnTo>
                  <a:lnTo>
                    <a:pt x="13518" y="13518"/>
                  </a:lnTo>
                  <a:lnTo>
                    <a:pt x="13761" y="13225"/>
                  </a:lnTo>
                  <a:lnTo>
                    <a:pt x="14029" y="12957"/>
                  </a:lnTo>
                  <a:lnTo>
                    <a:pt x="14248" y="12641"/>
                  </a:lnTo>
                  <a:lnTo>
                    <a:pt x="14467" y="12348"/>
                  </a:lnTo>
                  <a:lnTo>
                    <a:pt x="14687" y="12008"/>
                  </a:lnTo>
                  <a:lnTo>
                    <a:pt x="14881" y="11691"/>
                  </a:lnTo>
                  <a:lnTo>
                    <a:pt x="15052" y="11350"/>
                  </a:lnTo>
                  <a:lnTo>
                    <a:pt x="15198" y="10985"/>
                  </a:lnTo>
                  <a:lnTo>
                    <a:pt x="15344" y="10644"/>
                  </a:lnTo>
                  <a:lnTo>
                    <a:pt x="15466" y="10278"/>
                  </a:lnTo>
                  <a:lnTo>
                    <a:pt x="15588" y="9889"/>
                  </a:lnTo>
                  <a:lnTo>
                    <a:pt x="15661" y="9499"/>
                  </a:lnTo>
                  <a:lnTo>
                    <a:pt x="15734" y="9109"/>
                  </a:lnTo>
                  <a:lnTo>
                    <a:pt x="15783" y="8720"/>
                  </a:lnTo>
                  <a:lnTo>
                    <a:pt x="15807" y="8330"/>
                  </a:lnTo>
                  <a:lnTo>
                    <a:pt x="15831" y="7916"/>
                  </a:lnTo>
                  <a:lnTo>
                    <a:pt x="15831" y="7916"/>
                  </a:lnTo>
                  <a:lnTo>
                    <a:pt x="15807" y="7502"/>
                  </a:lnTo>
                  <a:lnTo>
                    <a:pt x="15783" y="7112"/>
                  </a:lnTo>
                  <a:lnTo>
                    <a:pt x="15734" y="6722"/>
                  </a:lnTo>
                  <a:lnTo>
                    <a:pt x="15661" y="6333"/>
                  </a:lnTo>
                  <a:lnTo>
                    <a:pt x="15588" y="5943"/>
                  </a:lnTo>
                  <a:lnTo>
                    <a:pt x="15466" y="5553"/>
                  </a:lnTo>
                  <a:lnTo>
                    <a:pt x="15344" y="5188"/>
                  </a:lnTo>
                  <a:lnTo>
                    <a:pt x="15198" y="4847"/>
                  </a:lnTo>
                  <a:lnTo>
                    <a:pt x="15052" y="4482"/>
                  </a:lnTo>
                  <a:lnTo>
                    <a:pt x="14881" y="4141"/>
                  </a:lnTo>
                  <a:lnTo>
                    <a:pt x="14687" y="3824"/>
                  </a:lnTo>
                  <a:lnTo>
                    <a:pt x="14467" y="3483"/>
                  </a:lnTo>
                  <a:lnTo>
                    <a:pt x="14248" y="3191"/>
                  </a:lnTo>
                  <a:lnTo>
                    <a:pt x="14029" y="2874"/>
                  </a:lnTo>
                  <a:lnTo>
                    <a:pt x="13761" y="2607"/>
                  </a:lnTo>
                  <a:lnTo>
                    <a:pt x="13518" y="2314"/>
                  </a:lnTo>
                  <a:lnTo>
                    <a:pt x="13225" y="2071"/>
                  </a:lnTo>
                  <a:lnTo>
                    <a:pt x="12957" y="1803"/>
                  </a:lnTo>
                  <a:lnTo>
                    <a:pt x="12641" y="1584"/>
                  </a:lnTo>
                  <a:lnTo>
                    <a:pt x="12349" y="1364"/>
                  </a:lnTo>
                  <a:lnTo>
                    <a:pt x="12008" y="1145"/>
                  </a:lnTo>
                  <a:lnTo>
                    <a:pt x="11691" y="950"/>
                  </a:lnTo>
                  <a:lnTo>
                    <a:pt x="11350" y="780"/>
                  </a:lnTo>
                  <a:lnTo>
                    <a:pt x="10985" y="634"/>
                  </a:lnTo>
                  <a:lnTo>
                    <a:pt x="10644" y="488"/>
                  </a:lnTo>
                  <a:lnTo>
                    <a:pt x="10278" y="366"/>
                  </a:lnTo>
                  <a:lnTo>
                    <a:pt x="9889" y="244"/>
                  </a:lnTo>
                  <a:lnTo>
                    <a:pt x="9499" y="171"/>
                  </a:lnTo>
                  <a:lnTo>
                    <a:pt x="9109" y="98"/>
                  </a:lnTo>
                  <a:lnTo>
                    <a:pt x="8720" y="49"/>
                  </a:lnTo>
                  <a:lnTo>
                    <a:pt x="8330" y="25"/>
                  </a:lnTo>
                  <a:lnTo>
                    <a:pt x="7916" y="1"/>
                  </a:lnTo>
                  <a:lnTo>
                    <a:pt x="7916" y="1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0" name="Google Shape;780;p40"/>
            <p:cNvSpPr/>
            <p:nvPr/>
          </p:nvSpPr>
          <p:spPr>
            <a:xfrm>
              <a:off x="6673500" y="333700"/>
              <a:ext cx="347100" cy="347100"/>
            </a:xfrm>
            <a:custGeom>
              <a:rect b="b" l="l" r="r" t="t"/>
              <a:pathLst>
                <a:path extrusionOk="0" fill="none" h="13884" w="13884">
                  <a:moveTo>
                    <a:pt x="6942" y="13883"/>
                  </a:moveTo>
                  <a:lnTo>
                    <a:pt x="6942" y="13883"/>
                  </a:lnTo>
                  <a:lnTo>
                    <a:pt x="6577" y="13883"/>
                  </a:lnTo>
                  <a:lnTo>
                    <a:pt x="6236" y="13834"/>
                  </a:lnTo>
                  <a:lnTo>
                    <a:pt x="5895" y="13810"/>
                  </a:lnTo>
                  <a:lnTo>
                    <a:pt x="5554" y="13737"/>
                  </a:lnTo>
                  <a:lnTo>
                    <a:pt x="5213" y="13664"/>
                  </a:lnTo>
                  <a:lnTo>
                    <a:pt x="4872" y="13566"/>
                  </a:lnTo>
                  <a:lnTo>
                    <a:pt x="4555" y="13469"/>
                  </a:lnTo>
                  <a:lnTo>
                    <a:pt x="4239" y="13323"/>
                  </a:lnTo>
                  <a:lnTo>
                    <a:pt x="3946" y="13201"/>
                  </a:lnTo>
                  <a:lnTo>
                    <a:pt x="3630" y="13031"/>
                  </a:lnTo>
                  <a:lnTo>
                    <a:pt x="3337" y="12884"/>
                  </a:lnTo>
                  <a:lnTo>
                    <a:pt x="3069" y="12690"/>
                  </a:lnTo>
                  <a:lnTo>
                    <a:pt x="2802" y="12495"/>
                  </a:lnTo>
                  <a:lnTo>
                    <a:pt x="2534" y="12300"/>
                  </a:lnTo>
                  <a:lnTo>
                    <a:pt x="2290" y="12081"/>
                  </a:lnTo>
                  <a:lnTo>
                    <a:pt x="2047" y="11837"/>
                  </a:lnTo>
                  <a:lnTo>
                    <a:pt x="1803" y="11594"/>
                  </a:lnTo>
                  <a:lnTo>
                    <a:pt x="1584" y="11350"/>
                  </a:lnTo>
                  <a:lnTo>
                    <a:pt x="1389" y="11082"/>
                  </a:lnTo>
                  <a:lnTo>
                    <a:pt x="1194" y="10814"/>
                  </a:lnTo>
                  <a:lnTo>
                    <a:pt x="999" y="10546"/>
                  </a:lnTo>
                  <a:lnTo>
                    <a:pt x="853" y="10254"/>
                  </a:lnTo>
                  <a:lnTo>
                    <a:pt x="683" y="9938"/>
                  </a:lnTo>
                  <a:lnTo>
                    <a:pt x="561" y="9645"/>
                  </a:lnTo>
                  <a:lnTo>
                    <a:pt x="415" y="9329"/>
                  </a:lnTo>
                  <a:lnTo>
                    <a:pt x="317" y="9012"/>
                  </a:lnTo>
                  <a:lnTo>
                    <a:pt x="220" y="8671"/>
                  </a:lnTo>
                  <a:lnTo>
                    <a:pt x="147" y="8330"/>
                  </a:lnTo>
                  <a:lnTo>
                    <a:pt x="74" y="7989"/>
                  </a:lnTo>
                  <a:lnTo>
                    <a:pt x="49" y="7648"/>
                  </a:lnTo>
                  <a:lnTo>
                    <a:pt x="1" y="7307"/>
                  </a:lnTo>
                  <a:lnTo>
                    <a:pt x="1" y="6942"/>
                  </a:lnTo>
                  <a:lnTo>
                    <a:pt x="1" y="6942"/>
                  </a:lnTo>
                  <a:lnTo>
                    <a:pt x="1" y="6577"/>
                  </a:lnTo>
                  <a:lnTo>
                    <a:pt x="49" y="6236"/>
                  </a:lnTo>
                  <a:lnTo>
                    <a:pt x="74" y="5895"/>
                  </a:lnTo>
                  <a:lnTo>
                    <a:pt x="147" y="5554"/>
                  </a:lnTo>
                  <a:lnTo>
                    <a:pt x="220" y="5213"/>
                  </a:lnTo>
                  <a:lnTo>
                    <a:pt x="317" y="4872"/>
                  </a:lnTo>
                  <a:lnTo>
                    <a:pt x="415" y="4555"/>
                  </a:lnTo>
                  <a:lnTo>
                    <a:pt x="561" y="4238"/>
                  </a:lnTo>
                  <a:lnTo>
                    <a:pt x="683" y="3946"/>
                  </a:lnTo>
                  <a:lnTo>
                    <a:pt x="853" y="3630"/>
                  </a:lnTo>
                  <a:lnTo>
                    <a:pt x="999" y="3337"/>
                  </a:lnTo>
                  <a:lnTo>
                    <a:pt x="1194" y="3069"/>
                  </a:lnTo>
                  <a:lnTo>
                    <a:pt x="1389" y="2802"/>
                  </a:lnTo>
                  <a:lnTo>
                    <a:pt x="1584" y="2534"/>
                  </a:lnTo>
                  <a:lnTo>
                    <a:pt x="1803" y="2290"/>
                  </a:lnTo>
                  <a:lnTo>
                    <a:pt x="2047" y="2047"/>
                  </a:lnTo>
                  <a:lnTo>
                    <a:pt x="2290" y="1803"/>
                  </a:lnTo>
                  <a:lnTo>
                    <a:pt x="2534" y="1584"/>
                  </a:lnTo>
                  <a:lnTo>
                    <a:pt x="2802" y="1389"/>
                  </a:lnTo>
                  <a:lnTo>
                    <a:pt x="3069" y="1194"/>
                  </a:lnTo>
                  <a:lnTo>
                    <a:pt x="3337" y="999"/>
                  </a:lnTo>
                  <a:lnTo>
                    <a:pt x="3630" y="853"/>
                  </a:lnTo>
                  <a:lnTo>
                    <a:pt x="3946" y="683"/>
                  </a:lnTo>
                  <a:lnTo>
                    <a:pt x="4239" y="561"/>
                  </a:lnTo>
                  <a:lnTo>
                    <a:pt x="4555" y="415"/>
                  </a:lnTo>
                  <a:lnTo>
                    <a:pt x="4872" y="317"/>
                  </a:lnTo>
                  <a:lnTo>
                    <a:pt x="5213" y="220"/>
                  </a:lnTo>
                  <a:lnTo>
                    <a:pt x="5554" y="147"/>
                  </a:lnTo>
                  <a:lnTo>
                    <a:pt x="5895" y="74"/>
                  </a:lnTo>
                  <a:lnTo>
                    <a:pt x="6236" y="49"/>
                  </a:lnTo>
                  <a:lnTo>
                    <a:pt x="6577" y="1"/>
                  </a:lnTo>
                  <a:lnTo>
                    <a:pt x="6942" y="1"/>
                  </a:lnTo>
                  <a:lnTo>
                    <a:pt x="6942" y="1"/>
                  </a:lnTo>
                  <a:lnTo>
                    <a:pt x="7307" y="1"/>
                  </a:lnTo>
                  <a:lnTo>
                    <a:pt x="7648" y="49"/>
                  </a:lnTo>
                  <a:lnTo>
                    <a:pt x="7989" y="74"/>
                  </a:lnTo>
                  <a:lnTo>
                    <a:pt x="8330" y="147"/>
                  </a:lnTo>
                  <a:lnTo>
                    <a:pt x="8671" y="220"/>
                  </a:lnTo>
                  <a:lnTo>
                    <a:pt x="9012" y="317"/>
                  </a:lnTo>
                  <a:lnTo>
                    <a:pt x="9329" y="415"/>
                  </a:lnTo>
                  <a:lnTo>
                    <a:pt x="9645" y="561"/>
                  </a:lnTo>
                  <a:lnTo>
                    <a:pt x="9938" y="683"/>
                  </a:lnTo>
                  <a:lnTo>
                    <a:pt x="10254" y="853"/>
                  </a:lnTo>
                  <a:lnTo>
                    <a:pt x="10546" y="999"/>
                  </a:lnTo>
                  <a:lnTo>
                    <a:pt x="10814" y="1194"/>
                  </a:lnTo>
                  <a:lnTo>
                    <a:pt x="11082" y="1389"/>
                  </a:lnTo>
                  <a:lnTo>
                    <a:pt x="11350" y="1584"/>
                  </a:lnTo>
                  <a:lnTo>
                    <a:pt x="11594" y="1803"/>
                  </a:lnTo>
                  <a:lnTo>
                    <a:pt x="11837" y="2047"/>
                  </a:lnTo>
                  <a:lnTo>
                    <a:pt x="12081" y="2290"/>
                  </a:lnTo>
                  <a:lnTo>
                    <a:pt x="12300" y="2534"/>
                  </a:lnTo>
                  <a:lnTo>
                    <a:pt x="12495" y="2802"/>
                  </a:lnTo>
                  <a:lnTo>
                    <a:pt x="12690" y="3069"/>
                  </a:lnTo>
                  <a:lnTo>
                    <a:pt x="12885" y="3337"/>
                  </a:lnTo>
                  <a:lnTo>
                    <a:pt x="13031" y="3630"/>
                  </a:lnTo>
                  <a:lnTo>
                    <a:pt x="13201" y="3946"/>
                  </a:lnTo>
                  <a:lnTo>
                    <a:pt x="13323" y="4238"/>
                  </a:lnTo>
                  <a:lnTo>
                    <a:pt x="13469" y="4555"/>
                  </a:lnTo>
                  <a:lnTo>
                    <a:pt x="13566" y="4872"/>
                  </a:lnTo>
                  <a:lnTo>
                    <a:pt x="13664" y="5213"/>
                  </a:lnTo>
                  <a:lnTo>
                    <a:pt x="13737" y="5554"/>
                  </a:lnTo>
                  <a:lnTo>
                    <a:pt x="13810" y="5895"/>
                  </a:lnTo>
                  <a:lnTo>
                    <a:pt x="13834" y="6236"/>
                  </a:lnTo>
                  <a:lnTo>
                    <a:pt x="13883" y="6577"/>
                  </a:lnTo>
                  <a:lnTo>
                    <a:pt x="13883" y="6942"/>
                  </a:lnTo>
                  <a:lnTo>
                    <a:pt x="13883" y="6942"/>
                  </a:lnTo>
                  <a:lnTo>
                    <a:pt x="13883" y="7307"/>
                  </a:lnTo>
                  <a:lnTo>
                    <a:pt x="13834" y="7648"/>
                  </a:lnTo>
                  <a:lnTo>
                    <a:pt x="13810" y="7989"/>
                  </a:lnTo>
                  <a:lnTo>
                    <a:pt x="13737" y="8330"/>
                  </a:lnTo>
                  <a:lnTo>
                    <a:pt x="13664" y="8671"/>
                  </a:lnTo>
                  <a:lnTo>
                    <a:pt x="13566" y="9012"/>
                  </a:lnTo>
                  <a:lnTo>
                    <a:pt x="13469" y="9329"/>
                  </a:lnTo>
                  <a:lnTo>
                    <a:pt x="13323" y="9645"/>
                  </a:lnTo>
                  <a:lnTo>
                    <a:pt x="13201" y="9938"/>
                  </a:lnTo>
                  <a:lnTo>
                    <a:pt x="13031" y="10254"/>
                  </a:lnTo>
                  <a:lnTo>
                    <a:pt x="12885" y="10546"/>
                  </a:lnTo>
                  <a:lnTo>
                    <a:pt x="12690" y="10814"/>
                  </a:lnTo>
                  <a:lnTo>
                    <a:pt x="12495" y="11082"/>
                  </a:lnTo>
                  <a:lnTo>
                    <a:pt x="12300" y="11350"/>
                  </a:lnTo>
                  <a:lnTo>
                    <a:pt x="12081" y="11594"/>
                  </a:lnTo>
                  <a:lnTo>
                    <a:pt x="11837" y="11837"/>
                  </a:lnTo>
                  <a:lnTo>
                    <a:pt x="11594" y="12081"/>
                  </a:lnTo>
                  <a:lnTo>
                    <a:pt x="11350" y="12300"/>
                  </a:lnTo>
                  <a:lnTo>
                    <a:pt x="11082" y="12495"/>
                  </a:lnTo>
                  <a:lnTo>
                    <a:pt x="10814" y="12690"/>
                  </a:lnTo>
                  <a:lnTo>
                    <a:pt x="10546" y="12884"/>
                  </a:lnTo>
                  <a:lnTo>
                    <a:pt x="10254" y="13031"/>
                  </a:lnTo>
                  <a:lnTo>
                    <a:pt x="9938" y="13201"/>
                  </a:lnTo>
                  <a:lnTo>
                    <a:pt x="9645" y="13323"/>
                  </a:lnTo>
                  <a:lnTo>
                    <a:pt x="9329" y="13469"/>
                  </a:lnTo>
                  <a:lnTo>
                    <a:pt x="9012" y="13566"/>
                  </a:lnTo>
                  <a:lnTo>
                    <a:pt x="8671" y="13664"/>
                  </a:lnTo>
                  <a:lnTo>
                    <a:pt x="8330" y="13737"/>
                  </a:lnTo>
                  <a:lnTo>
                    <a:pt x="7989" y="13810"/>
                  </a:lnTo>
                  <a:lnTo>
                    <a:pt x="7648" y="13834"/>
                  </a:lnTo>
                  <a:lnTo>
                    <a:pt x="7307" y="13883"/>
                  </a:lnTo>
                  <a:lnTo>
                    <a:pt x="6942" y="13883"/>
                  </a:lnTo>
                  <a:lnTo>
                    <a:pt x="6942" y="13883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1" name="Google Shape;781;p40"/>
            <p:cNvSpPr/>
            <p:nvPr/>
          </p:nvSpPr>
          <p:spPr>
            <a:xfrm>
              <a:off x="6848850" y="397625"/>
              <a:ext cx="54825" cy="169300"/>
            </a:xfrm>
            <a:custGeom>
              <a:rect b="b" l="l" r="r" t="t"/>
              <a:pathLst>
                <a:path extrusionOk="0" fill="none" h="6772" w="2193">
                  <a:moveTo>
                    <a:pt x="1" y="1"/>
                  </a:moveTo>
                  <a:lnTo>
                    <a:pt x="1" y="4580"/>
                  </a:lnTo>
                  <a:lnTo>
                    <a:pt x="2193" y="6772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2" name="Google Shape;782;p40"/>
            <p:cNvSpPr/>
            <p:nvPr/>
          </p:nvSpPr>
          <p:spPr>
            <a:xfrm>
              <a:off x="6847025" y="333700"/>
              <a:ext cx="25" cy="29250"/>
            </a:xfrm>
            <a:custGeom>
              <a:rect b="b" l="l" r="r" t="t"/>
              <a:pathLst>
                <a:path extrusionOk="0" fill="none" h="1170" w="1">
                  <a:moveTo>
                    <a:pt x="1" y="1170"/>
                  </a:moveTo>
                  <a:lnTo>
                    <a:pt x="1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3" name="Google Shape;783;p40"/>
            <p:cNvSpPr/>
            <p:nvPr/>
          </p:nvSpPr>
          <p:spPr>
            <a:xfrm>
              <a:off x="6760575" y="356850"/>
              <a:ext cx="25" cy="25"/>
            </a:xfrm>
            <a:custGeom>
              <a:rect b="b" l="l" r="r" t="t"/>
              <a:pathLst>
                <a:path extrusionOk="0" fill="none" h="1" w="1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4" name="Google Shape;784;p40"/>
            <p:cNvSpPr/>
            <p:nvPr/>
          </p:nvSpPr>
          <p:spPr>
            <a:xfrm>
              <a:off x="6760575" y="356850"/>
              <a:ext cx="14025" cy="24975"/>
            </a:xfrm>
            <a:custGeom>
              <a:rect b="b" l="l" r="r" t="t"/>
              <a:pathLst>
                <a:path extrusionOk="0" fill="none" h="999" w="561">
                  <a:moveTo>
                    <a:pt x="1" y="0"/>
                  </a:moveTo>
                  <a:lnTo>
                    <a:pt x="561" y="99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5" name="Google Shape;785;p40"/>
            <p:cNvSpPr/>
            <p:nvPr/>
          </p:nvSpPr>
          <p:spPr>
            <a:xfrm>
              <a:off x="6696650" y="420775"/>
              <a:ext cx="25" cy="25"/>
            </a:xfrm>
            <a:custGeom>
              <a:rect b="b" l="l" r="r" t="t"/>
              <a:pathLst>
                <a:path extrusionOk="0" fill="none" h="1" w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6" name="Google Shape;786;p40"/>
            <p:cNvSpPr/>
            <p:nvPr/>
          </p:nvSpPr>
          <p:spPr>
            <a:xfrm>
              <a:off x="6696650" y="420775"/>
              <a:ext cx="24975" cy="14025"/>
            </a:xfrm>
            <a:custGeom>
              <a:rect b="b" l="l" r="r" t="t"/>
              <a:pathLst>
                <a:path extrusionOk="0" fill="none" h="561" w="999">
                  <a:moveTo>
                    <a:pt x="0" y="0"/>
                  </a:moveTo>
                  <a:lnTo>
                    <a:pt x="999" y="56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7" name="Google Shape;787;p40"/>
            <p:cNvSpPr/>
            <p:nvPr/>
          </p:nvSpPr>
          <p:spPr>
            <a:xfrm>
              <a:off x="6673500" y="507225"/>
              <a:ext cx="29250" cy="25"/>
            </a:xfrm>
            <a:custGeom>
              <a:rect b="b" l="l" r="r" t="t"/>
              <a:pathLst>
                <a:path extrusionOk="0" fill="none" h="1" w="1170">
                  <a:moveTo>
                    <a:pt x="1" y="1"/>
                  </a:moveTo>
                  <a:lnTo>
                    <a:pt x="117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8" name="Google Shape;788;p40"/>
            <p:cNvSpPr/>
            <p:nvPr/>
          </p:nvSpPr>
          <p:spPr>
            <a:xfrm>
              <a:off x="6696650" y="593700"/>
              <a:ext cx="25" cy="25"/>
            </a:xfrm>
            <a:custGeom>
              <a:rect b="b" l="l" r="r" t="t"/>
              <a:pathLst>
                <a:path extrusionOk="0" fill="none" h="1" w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9" name="Google Shape;789;p40"/>
            <p:cNvSpPr/>
            <p:nvPr/>
          </p:nvSpPr>
          <p:spPr>
            <a:xfrm>
              <a:off x="6696650" y="579700"/>
              <a:ext cx="24975" cy="14025"/>
            </a:xfrm>
            <a:custGeom>
              <a:rect b="b" l="l" r="r" t="t"/>
              <a:pathLst>
                <a:path extrusionOk="0" fill="none" h="561" w="999">
                  <a:moveTo>
                    <a:pt x="0" y="560"/>
                  </a:moveTo>
                  <a:lnTo>
                    <a:pt x="999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0" name="Google Shape;790;p40"/>
            <p:cNvSpPr/>
            <p:nvPr/>
          </p:nvSpPr>
          <p:spPr>
            <a:xfrm>
              <a:off x="6760575" y="632675"/>
              <a:ext cx="14025" cy="24975"/>
            </a:xfrm>
            <a:custGeom>
              <a:rect b="b" l="l" r="r" t="t"/>
              <a:pathLst>
                <a:path extrusionOk="0" fill="none" h="999" w="561">
                  <a:moveTo>
                    <a:pt x="1" y="999"/>
                  </a:moveTo>
                  <a:lnTo>
                    <a:pt x="561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1" name="Google Shape;791;p40"/>
            <p:cNvSpPr/>
            <p:nvPr/>
          </p:nvSpPr>
          <p:spPr>
            <a:xfrm>
              <a:off x="6760575" y="657625"/>
              <a:ext cx="25" cy="25"/>
            </a:xfrm>
            <a:custGeom>
              <a:rect b="b" l="l" r="r" t="t"/>
              <a:pathLst>
                <a:path extrusionOk="0" fill="none" h="1" w="1">
                  <a:moveTo>
                    <a:pt x="1" y="1"/>
                  </a:moveTo>
                  <a:lnTo>
                    <a:pt x="1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2" name="Google Shape;792;p40"/>
            <p:cNvSpPr/>
            <p:nvPr/>
          </p:nvSpPr>
          <p:spPr>
            <a:xfrm>
              <a:off x="6847025" y="651550"/>
              <a:ext cx="25" cy="29250"/>
            </a:xfrm>
            <a:custGeom>
              <a:rect b="b" l="l" r="r" t="t"/>
              <a:pathLst>
                <a:path extrusionOk="0" fill="none" h="1170" w="1">
                  <a:moveTo>
                    <a:pt x="1" y="0"/>
                  </a:moveTo>
                  <a:lnTo>
                    <a:pt x="1" y="116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3" name="Google Shape;793;p40"/>
            <p:cNvSpPr/>
            <p:nvPr/>
          </p:nvSpPr>
          <p:spPr>
            <a:xfrm>
              <a:off x="6919500" y="632675"/>
              <a:ext cx="14025" cy="24975"/>
            </a:xfrm>
            <a:custGeom>
              <a:rect b="b" l="l" r="r" t="t"/>
              <a:pathLst>
                <a:path extrusionOk="0" fill="none" h="999" w="561">
                  <a:moveTo>
                    <a:pt x="560" y="999"/>
                  </a:move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4" name="Google Shape;794;p40"/>
            <p:cNvSpPr/>
            <p:nvPr/>
          </p:nvSpPr>
          <p:spPr>
            <a:xfrm>
              <a:off x="6933500" y="657625"/>
              <a:ext cx="25" cy="25"/>
            </a:xfrm>
            <a:custGeom>
              <a:rect b="b" l="l" r="r" t="t"/>
              <a:pathLst>
                <a:path extrusionOk="0" fill="none" h="1" w="1">
                  <a:moveTo>
                    <a:pt x="0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5" name="Google Shape;795;p40"/>
            <p:cNvSpPr/>
            <p:nvPr/>
          </p:nvSpPr>
          <p:spPr>
            <a:xfrm>
              <a:off x="6972475" y="579700"/>
              <a:ext cx="24975" cy="14025"/>
            </a:xfrm>
            <a:custGeom>
              <a:rect b="b" l="l" r="r" t="t"/>
              <a:pathLst>
                <a:path extrusionOk="0" fill="none" h="561" w="999">
                  <a:moveTo>
                    <a:pt x="999" y="560"/>
                  </a:move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6" name="Google Shape;796;p40"/>
            <p:cNvSpPr/>
            <p:nvPr/>
          </p:nvSpPr>
          <p:spPr>
            <a:xfrm>
              <a:off x="6997425" y="593700"/>
              <a:ext cx="25" cy="25"/>
            </a:xfrm>
            <a:custGeom>
              <a:rect b="b" l="l" r="r" t="t"/>
              <a:pathLst>
                <a:path extrusionOk="0" fill="none" h="1" w="1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7" name="Google Shape;797;p40"/>
            <p:cNvSpPr/>
            <p:nvPr/>
          </p:nvSpPr>
          <p:spPr>
            <a:xfrm>
              <a:off x="6991350" y="507225"/>
              <a:ext cx="29250" cy="25"/>
            </a:xfrm>
            <a:custGeom>
              <a:rect b="b" l="l" r="r" t="t"/>
              <a:pathLst>
                <a:path extrusionOk="0" fill="none" h="1" w="1170">
                  <a:moveTo>
                    <a:pt x="1169" y="1"/>
                  </a:moveTo>
                  <a:lnTo>
                    <a:pt x="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8" name="Google Shape;798;p40"/>
            <p:cNvSpPr/>
            <p:nvPr/>
          </p:nvSpPr>
          <p:spPr>
            <a:xfrm>
              <a:off x="6972475" y="420775"/>
              <a:ext cx="24975" cy="14025"/>
            </a:xfrm>
            <a:custGeom>
              <a:rect b="b" l="l" r="r" t="t"/>
              <a:pathLst>
                <a:path extrusionOk="0" fill="none" h="561" w="999">
                  <a:moveTo>
                    <a:pt x="0" y="561"/>
                  </a:moveTo>
                  <a:lnTo>
                    <a:pt x="999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9" name="Google Shape;799;p40"/>
            <p:cNvSpPr/>
            <p:nvPr/>
          </p:nvSpPr>
          <p:spPr>
            <a:xfrm>
              <a:off x="6997425" y="420775"/>
              <a:ext cx="25" cy="25"/>
            </a:xfrm>
            <a:custGeom>
              <a:rect b="b" l="l" r="r" t="t"/>
              <a:pathLst>
                <a:path extrusionOk="0" fill="none" h="1" w="1">
                  <a:moveTo>
                    <a:pt x="1" y="0"/>
                  </a:moveTo>
                  <a:lnTo>
                    <a:pt x="1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0" name="Google Shape;800;p40"/>
            <p:cNvSpPr/>
            <p:nvPr/>
          </p:nvSpPr>
          <p:spPr>
            <a:xfrm>
              <a:off x="6919500" y="356850"/>
              <a:ext cx="14025" cy="24975"/>
            </a:xfrm>
            <a:custGeom>
              <a:rect b="b" l="l" r="r" t="t"/>
              <a:pathLst>
                <a:path extrusionOk="0" fill="none" h="999" w="561">
                  <a:moveTo>
                    <a:pt x="560" y="0"/>
                  </a:moveTo>
                  <a:lnTo>
                    <a:pt x="0" y="99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1" name="Google Shape;801;p40"/>
            <p:cNvSpPr/>
            <p:nvPr/>
          </p:nvSpPr>
          <p:spPr>
            <a:xfrm>
              <a:off x="6933500" y="356850"/>
              <a:ext cx="25" cy="25"/>
            </a:xfrm>
            <a:custGeom>
              <a:rect b="b" l="l" r="r" t="t"/>
              <a:pathLst>
                <a:path extrusionOk="0" fill="none" h="1" w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02" name="Google Shape;802;p40"/>
          <p:cNvGrpSpPr/>
          <p:nvPr/>
        </p:nvGrpSpPr>
        <p:grpSpPr>
          <a:xfrm>
            <a:off x="4464301" y="608464"/>
            <a:ext cx="286957" cy="271731"/>
            <a:chOff x="5973900" y="318475"/>
            <a:chExt cx="401900" cy="380575"/>
          </a:xfrm>
        </p:grpSpPr>
        <p:sp>
          <p:nvSpPr>
            <p:cNvPr id="803" name="Google Shape;803;p40"/>
            <p:cNvSpPr/>
            <p:nvPr/>
          </p:nvSpPr>
          <p:spPr>
            <a:xfrm>
              <a:off x="5973900" y="337975"/>
              <a:ext cx="401900" cy="67000"/>
            </a:xfrm>
            <a:custGeom>
              <a:rect b="b" l="l" r="r" t="t"/>
              <a:pathLst>
                <a:path extrusionOk="0" fill="none" h="2680" w="16076">
                  <a:moveTo>
                    <a:pt x="16075" y="2679"/>
                  </a:moveTo>
                  <a:lnTo>
                    <a:pt x="16075" y="0"/>
                  </a:lnTo>
                  <a:lnTo>
                    <a:pt x="1" y="0"/>
                  </a:lnTo>
                  <a:lnTo>
                    <a:pt x="1" y="2679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4" name="Google Shape;804;p40"/>
            <p:cNvSpPr/>
            <p:nvPr/>
          </p:nvSpPr>
          <p:spPr>
            <a:xfrm>
              <a:off x="6024450" y="348325"/>
              <a:ext cx="45075" cy="45075"/>
            </a:xfrm>
            <a:custGeom>
              <a:rect b="b" l="l" r="r" t="t"/>
              <a:pathLst>
                <a:path extrusionOk="0" fill="none" h="1803" w="1803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3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3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2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2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5" name="Google Shape;805;p40"/>
            <p:cNvSpPr/>
            <p:nvPr/>
          </p:nvSpPr>
          <p:spPr>
            <a:xfrm>
              <a:off x="6280175" y="348325"/>
              <a:ext cx="45075" cy="45075"/>
            </a:xfrm>
            <a:custGeom>
              <a:rect b="b" l="l" r="r" t="t"/>
              <a:pathLst>
                <a:path extrusionOk="0" fill="none" h="1803" w="1803">
                  <a:moveTo>
                    <a:pt x="902" y="1803"/>
                  </a:moveTo>
                  <a:lnTo>
                    <a:pt x="902" y="1803"/>
                  </a:lnTo>
                  <a:lnTo>
                    <a:pt x="731" y="1778"/>
                  </a:lnTo>
                  <a:lnTo>
                    <a:pt x="561" y="1729"/>
                  </a:lnTo>
                  <a:lnTo>
                    <a:pt x="390" y="1632"/>
                  </a:lnTo>
                  <a:lnTo>
                    <a:pt x="268" y="1535"/>
                  </a:lnTo>
                  <a:lnTo>
                    <a:pt x="147" y="1388"/>
                  </a:lnTo>
                  <a:lnTo>
                    <a:pt x="74" y="1242"/>
                  </a:lnTo>
                  <a:lnTo>
                    <a:pt x="25" y="1072"/>
                  </a:lnTo>
                  <a:lnTo>
                    <a:pt x="0" y="901"/>
                  </a:lnTo>
                  <a:lnTo>
                    <a:pt x="0" y="901"/>
                  </a:lnTo>
                  <a:lnTo>
                    <a:pt x="25" y="707"/>
                  </a:lnTo>
                  <a:lnTo>
                    <a:pt x="74" y="536"/>
                  </a:lnTo>
                  <a:lnTo>
                    <a:pt x="147" y="390"/>
                  </a:lnTo>
                  <a:lnTo>
                    <a:pt x="268" y="244"/>
                  </a:lnTo>
                  <a:lnTo>
                    <a:pt x="390" y="146"/>
                  </a:lnTo>
                  <a:lnTo>
                    <a:pt x="561" y="49"/>
                  </a:lnTo>
                  <a:lnTo>
                    <a:pt x="731" y="0"/>
                  </a:lnTo>
                  <a:lnTo>
                    <a:pt x="902" y="0"/>
                  </a:lnTo>
                  <a:lnTo>
                    <a:pt x="902" y="0"/>
                  </a:lnTo>
                  <a:lnTo>
                    <a:pt x="1072" y="0"/>
                  </a:lnTo>
                  <a:lnTo>
                    <a:pt x="1243" y="49"/>
                  </a:lnTo>
                  <a:lnTo>
                    <a:pt x="1413" y="146"/>
                  </a:lnTo>
                  <a:lnTo>
                    <a:pt x="1535" y="244"/>
                  </a:lnTo>
                  <a:lnTo>
                    <a:pt x="1657" y="390"/>
                  </a:lnTo>
                  <a:lnTo>
                    <a:pt x="1730" y="536"/>
                  </a:lnTo>
                  <a:lnTo>
                    <a:pt x="1778" y="707"/>
                  </a:lnTo>
                  <a:lnTo>
                    <a:pt x="1803" y="901"/>
                  </a:lnTo>
                  <a:lnTo>
                    <a:pt x="1803" y="901"/>
                  </a:lnTo>
                  <a:lnTo>
                    <a:pt x="1778" y="1072"/>
                  </a:lnTo>
                  <a:lnTo>
                    <a:pt x="1730" y="1242"/>
                  </a:lnTo>
                  <a:lnTo>
                    <a:pt x="1657" y="1388"/>
                  </a:lnTo>
                  <a:lnTo>
                    <a:pt x="1535" y="1535"/>
                  </a:lnTo>
                  <a:lnTo>
                    <a:pt x="1413" y="1632"/>
                  </a:lnTo>
                  <a:lnTo>
                    <a:pt x="1243" y="1729"/>
                  </a:lnTo>
                  <a:lnTo>
                    <a:pt x="1072" y="1778"/>
                  </a:lnTo>
                  <a:lnTo>
                    <a:pt x="902" y="1803"/>
                  </a:lnTo>
                  <a:lnTo>
                    <a:pt x="902" y="180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6" name="Google Shape;806;p40"/>
            <p:cNvSpPr/>
            <p:nvPr/>
          </p:nvSpPr>
          <p:spPr>
            <a:xfrm>
              <a:off x="5973900" y="667375"/>
              <a:ext cx="401900" cy="31675"/>
            </a:xfrm>
            <a:custGeom>
              <a:rect b="b" l="l" r="r" t="t"/>
              <a:pathLst>
                <a:path extrusionOk="0" fill="none" h="1267" w="16076">
                  <a:moveTo>
                    <a:pt x="1" y="0"/>
                  </a:moveTo>
                  <a:lnTo>
                    <a:pt x="1" y="487"/>
                  </a:lnTo>
                  <a:lnTo>
                    <a:pt x="1" y="487"/>
                  </a:lnTo>
                  <a:lnTo>
                    <a:pt x="25" y="658"/>
                  </a:lnTo>
                  <a:lnTo>
                    <a:pt x="74" y="804"/>
                  </a:lnTo>
                  <a:lnTo>
                    <a:pt x="147" y="926"/>
                  </a:lnTo>
                  <a:lnTo>
                    <a:pt x="220" y="1048"/>
                  </a:lnTo>
                  <a:lnTo>
                    <a:pt x="342" y="1145"/>
                  </a:lnTo>
                  <a:lnTo>
                    <a:pt x="488" y="1218"/>
                  </a:lnTo>
                  <a:lnTo>
                    <a:pt x="634" y="1267"/>
                  </a:lnTo>
                  <a:lnTo>
                    <a:pt x="780" y="1267"/>
                  </a:lnTo>
                  <a:lnTo>
                    <a:pt x="15296" y="1267"/>
                  </a:lnTo>
                  <a:lnTo>
                    <a:pt x="15296" y="1267"/>
                  </a:lnTo>
                  <a:lnTo>
                    <a:pt x="15442" y="1267"/>
                  </a:lnTo>
                  <a:lnTo>
                    <a:pt x="15588" y="1218"/>
                  </a:lnTo>
                  <a:lnTo>
                    <a:pt x="15734" y="1145"/>
                  </a:lnTo>
                  <a:lnTo>
                    <a:pt x="15856" y="1048"/>
                  </a:lnTo>
                  <a:lnTo>
                    <a:pt x="15929" y="926"/>
                  </a:lnTo>
                  <a:lnTo>
                    <a:pt x="16002" y="804"/>
                  </a:lnTo>
                  <a:lnTo>
                    <a:pt x="16051" y="658"/>
                  </a:lnTo>
                  <a:lnTo>
                    <a:pt x="16075" y="487"/>
                  </a:lnTo>
                  <a:lnTo>
                    <a:pt x="16075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7" name="Google Shape;807;p40"/>
            <p:cNvSpPr/>
            <p:nvPr/>
          </p:nvSpPr>
          <p:spPr>
            <a:xfrm>
              <a:off x="6302700" y="318475"/>
              <a:ext cx="28650" cy="63350"/>
            </a:xfrm>
            <a:custGeom>
              <a:rect b="b" l="l" r="r" t="t"/>
              <a:pathLst>
                <a:path extrusionOk="0" fill="none" h="2534" w="1146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3" y="1"/>
                  </a:lnTo>
                  <a:lnTo>
                    <a:pt x="683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4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8" name="Google Shape;808;p40"/>
            <p:cNvSpPr/>
            <p:nvPr/>
          </p:nvSpPr>
          <p:spPr>
            <a:xfrm>
              <a:off x="6046975" y="318475"/>
              <a:ext cx="28650" cy="63350"/>
            </a:xfrm>
            <a:custGeom>
              <a:rect b="b" l="l" r="r" t="t"/>
              <a:pathLst>
                <a:path extrusionOk="0" fill="none" h="2534" w="1146">
                  <a:moveTo>
                    <a:pt x="634" y="2534"/>
                  </a:moveTo>
                  <a:lnTo>
                    <a:pt x="488" y="2534"/>
                  </a:lnTo>
                  <a:lnTo>
                    <a:pt x="488" y="2534"/>
                  </a:lnTo>
                  <a:lnTo>
                    <a:pt x="390" y="2534"/>
                  </a:lnTo>
                  <a:lnTo>
                    <a:pt x="293" y="2485"/>
                  </a:lnTo>
                  <a:lnTo>
                    <a:pt x="220" y="2461"/>
                  </a:lnTo>
                  <a:lnTo>
                    <a:pt x="147" y="2388"/>
                  </a:lnTo>
                  <a:lnTo>
                    <a:pt x="74" y="2315"/>
                  </a:lnTo>
                  <a:lnTo>
                    <a:pt x="49" y="2242"/>
                  </a:lnTo>
                  <a:lnTo>
                    <a:pt x="1" y="2144"/>
                  </a:lnTo>
                  <a:lnTo>
                    <a:pt x="1" y="2047"/>
                  </a:lnTo>
                  <a:lnTo>
                    <a:pt x="1" y="488"/>
                  </a:lnTo>
                  <a:lnTo>
                    <a:pt x="1" y="488"/>
                  </a:lnTo>
                  <a:lnTo>
                    <a:pt x="1" y="391"/>
                  </a:lnTo>
                  <a:lnTo>
                    <a:pt x="49" y="293"/>
                  </a:lnTo>
                  <a:lnTo>
                    <a:pt x="74" y="220"/>
                  </a:lnTo>
                  <a:lnTo>
                    <a:pt x="147" y="147"/>
                  </a:lnTo>
                  <a:lnTo>
                    <a:pt x="220" y="74"/>
                  </a:lnTo>
                  <a:lnTo>
                    <a:pt x="293" y="50"/>
                  </a:lnTo>
                  <a:lnTo>
                    <a:pt x="390" y="1"/>
                  </a:lnTo>
                  <a:lnTo>
                    <a:pt x="488" y="1"/>
                  </a:lnTo>
                  <a:lnTo>
                    <a:pt x="682" y="1"/>
                  </a:lnTo>
                  <a:lnTo>
                    <a:pt x="682" y="1"/>
                  </a:lnTo>
                  <a:lnTo>
                    <a:pt x="780" y="1"/>
                  </a:lnTo>
                  <a:lnTo>
                    <a:pt x="877" y="50"/>
                  </a:lnTo>
                  <a:lnTo>
                    <a:pt x="950" y="74"/>
                  </a:lnTo>
                  <a:lnTo>
                    <a:pt x="1023" y="147"/>
                  </a:lnTo>
                  <a:lnTo>
                    <a:pt x="1072" y="220"/>
                  </a:lnTo>
                  <a:lnTo>
                    <a:pt x="1121" y="293"/>
                  </a:lnTo>
                  <a:lnTo>
                    <a:pt x="1145" y="391"/>
                  </a:lnTo>
                  <a:lnTo>
                    <a:pt x="1145" y="488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9" name="Google Shape;809;p40"/>
            <p:cNvSpPr/>
            <p:nvPr/>
          </p:nvSpPr>
          <p:spPr>
            <a:xfrm>
              <a:off x="5973900" y="407375"/>
              <a:ext cx="401900" cy="272200"/>
            </a:xfrm>
            <a:custGeom>
              <a:rect b="b" l="l" r="r" t="t"/>
              <a:pathLst>
                <a:path extrusionOk="0" fill="none" h="10888" w="16076">
                  <a:moveTo>
                    <a:pt x="1" y="1"/>
                  </a:moveTo>
                  <a:lnTo>
                    <a:pt x="1" y="10303"/>
                  </a:lnTo>
                  <a:lnTo>
                    <a:pt x="1" y="10303"/>
                  </a:lnTo>
                  <a:lnTo>
                    <a:pt x="25" y="10400"/>
                  </a:lnTo>
                  <a:lnTo>
                    <a:pt x="74" y="10498"/>
                  </a:lnTo>
                  <a:lnTo>
                    <a:pt x="147" y="10595"/>
                  </a:lnTo>
                  <a:lnTo>
                    <a:pt x="220" y="10693"/>
                  </a:lnTo>
                  <a:lnTo>
                    <a:pt x="342" y="10766"/>
                  </a:lnTo>
                  <a:lnTo>
                    <a:pt x="488" y="10839"/>
                  </a:lnTo>
                  <a:lnTo>
                    <a:pt x="634" y="10887"/>
                  </a:lnTo>
                  <a:lnTo>
                    <a:pt x="780" y="10887"/>
                  </a:lnTo>
                  <a:lnTo>
                    <a:pt x="15296" y="10887"/>
                  </a:lnTo>
                  <a:lnTo>
                    <a:pt x="15296" y="10887"/>
                  </a:lnTo>
                  <a:lnTo>
                    <a:pt x="15442" y="10887"/>
                  </a:lnTo>
                  <a:lnTo>
                    <a:pt x="15588" y="10839"/>
                  </a:lnTo>
                  <a:lnTo>
                    <a:pt x="15734" y="10766"/>
                  </a:lnTo>
                  <a:lnTo>
                    <a:pt x="15856" y="10668"/>
                  </a:lnTo>
                  <a:lnTo>
                    <a:pt x="15929" y="10546"/>
                  </a:lnTo>
                  <a:lnTo>
                    <a:pt x="16002" y="10425"/>
                  </a:lnTo>
                  <a:lnTo>
                    <a:pt x="16051" y="10278"/>
                  </a:lnTo>
                  <a:lnTo>
                    <a:pt x="16075" y="10108"/>
                  </a:lnTo>
                  <a:lnTo>
                    <a:pt x="16075" y="1"/>
                  </a:lnTo>
                  <a:lnTo>
                    <a:pt x="1" y="1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0" name="Google Shape;810;p40"/>
            <p:cNvSpPr/>
            <p:nvPr/>
          </p:nvSpPr>
          <p:spPr>
            <a:xfrm>
              <a:off x="6024450" y="456100"/>
              <a:ext cx="300800" cy="175375"/>
            </a:xfrm>
            <a:custGeom>
              <a:rect b="b" l="l" r="r" t="t"/>
              <a:pathLst>
                <a:path extrusionOk="0" fill="none" h="7015" w="12032">
                  <a:moveTo>
                    <a:pt x="0" y="0"/>
                  </a:moveTo>
                  <a:lnTo>
                    <a:pt x="12032" y="0"/>
                  </a:lnTo>
                  <a:lnTo>
                    <a:pt x="12032" y="7014"/>
                  </a:lnTo>
                  <a:lnTo>
                    <a:pt x="0" y="7014"/>
                  </a:lnTo>
                  <a:lnTo>
                    <a:pt x="0" y="0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1" name="Google Shape;811;p40"/>
            <p:cNvSpPr/>
            <p:nvPr/>
          </p:nvSpPr>
          <p:spPr>
            <a:xfrm>
              <a:off x="6024450" y="573000"/>
              <a:ext cx="300800" cy="25"/>
            </a:xfrm>
            <a:custGeom>
              <a:rect b="b" l="l" r="r" t="t"/>
              <a:pathLst>
                <a:path extrusionOk="0" fill="none" h="1" w="12032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2" name="Google Shape;812;p40"/>
            <p:cNvSpPr/>
            <p:nvPr/>
          </p:nvSpPr>
          <p:spPr>
            <a:xfrm>
              <a:off x="6024450" y="514550"/>
              <a:ext cx="300800" cy="25"/>
            </a:xfrm>
            <a:custGeom>
              <a:rect b="b" l="l" r="r" t="t"/>
              <a:pathLst>
                <a:path extrusionOk="0" fill="none" h="1" w="12032">
                  <a:moveTo>
                    <a:pt x="0" y="0"/>
                  </a:moveTo>
                  <a:lnTo>
                    <a:pt x="12032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3" name="Google Shape;813;p40"/>
            <p:cNvSpPr/>
            <p:nvPr/>
          </p:nvSpPr>
          <p:spPr>
            <a:xfrm>
              <a:off x="6264950" y="456100"/>
              <a:ext cx="25" cy="175375"/>
            </a:xfrm>
            <a:custGeom>
              <a:rect b="b" l="l" r="r" t="t"/>
              <a:pathLst>
                <a:path extrusionOk="0" fill="none" h="7015" w="1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4" name="Google Shape;814;p40"/>
            <p:cNvSpPr/>
            <p:nvPr/>
          </p:nvSpPr>
          <p:spPr>
            <a:xfrm>
              <a:off x="6204675" y="456100"/>
              <a:ext cx="25" cy="175375"/>
            </a:xfrm>
            <a:custGeom>
              <a:rect b="b" l="l" r="r" t="t"/>
              <a:pathLst>
                <a:path extrusionOk="0" fill="none" h="7015" w="1">
                  <a:moveTo>
                    <a:pt x="0" y="0"/>
                  </a:moveTo>
                  <a:lnTo>
                    <a:pt x="0" y="701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5" name="Google Shape;815;p40"/>
            <p:cNvSpPr/>
            <p:nvPr/>
          </p:nvSpPr>
          <p:spPr>
            <a:xfrm>
              <a:off x="6145000" y="456100"/>
              <a:ext cx="25" cy="175375"/>
            </a:xfrm>
            <a:custGeom>
              <a:rect b="b" l="l" r="r" t="t"/>
              <a:pathLst>
                <a:path extrusionOk="0" fill="none" h="7015" w="1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6" name="Google Shape;816;p40"/>
            <p:cNvSpPr/>
            <p:nvPr/>
          </p:nvSpPr>
          <p:spPr>
            <a:xfrm>
              <a:off x="6084725" y="456100"/>
              <a:ext cx="25" cy="175375"/>
            </a:xfrm>
            <a:custGeom>
              <a:rect b="b" l="l" r="r" t="t"/>
              <a:pathLst>
                <a:path extrusionOk="0" fill="none" h="7015" w="1">
                  <a:moveTo>
                    <a:pt x="1" y="0"/>
                  </a:moveTo>
                  <a:lnTo>
                    <a:pt x="1" y="701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17" name="Google Shape;817;p40"/>
          <p:cNvGrpSpPr/>
          <p:nvPr/>
        </p:nvGrpSpPr>
        <p:grpSpPr>
          <a:xfrm>
            <a:off x="1104681" y="1044504"/>
            <a:ext cx="291276" cy="355197"/>
            <a:chOff x="1268550" y="929175"/>
            <a:chExt cx="407950" cy="497475"/>
          </a:xfrm>
        </p:grpSpPr>
        <p:sp>
          <p:nvSpPr>
            <p:cNvPr id="818" name="Google Shape;818;p40"/>
            <p:cNvSpPr/>
            <p:nvPr/>
          </p:nvSpPr>
          <p:spPr>
            <a:xfrm>
              <a:off x="1268550" y="953550"/>
              <a:ext cx="387250" cy="473100"/>
            </a:xfrm>
            <a:custGeom>
              <a:rect b="b" l="l" r="r" t="t"/>
              <a:pathLst>
                <a:path extrusionOk="0" fill="none" h="18924" w="15490">
                  <a:moveTo>
                    <a:pt x="15490" y="17828"/>
                  </a:moveTo>
                  <a:lnTo>
                    <a:pt x="15490" y="17828"/>
                  </a:lnTo>
                  <a:lnTo>
                    <a:pt x="15465" y="17998"/>
                  </a:lnTo>
                  <a:lnTo>
                    <a:pt x="15417" y="18169"/>
                  </a:lnTo>
                  <a:lnTo>
                    <a:pt x="15319" y="18364"/>
                  </a:lnTo>
                  <a:lnTo>
                    <a:pt x="15197" y="18534"/>
                  </a:lnTo>
                  <a:lnTo>
                    <a:pt x="15051" y="18680"/>
                  </a:lnTo>
                  <a:lnTo>
                    <a:pt x="14881" y="18802"/>
                  </a:lnTo>
                  <a:lnTo>
                    <a:pt x="14735" y="18900"/>
                  </a:lnTo>
                  <a:lnTo>
                    <a:pt x="14564" y="18924"/>
                  </a:lnTo>
                  <a:lnTo>
                    <a:pt x="1023" y="18924"/>
                  </a:lnTo>
                  <a:lnTo>
                    <a:pt x="1023" y="18924"/>
                  </a:lnTo>
                  <a:lnTo>
                    <a:pt x="852" y="18900"/>
                  </a:lnTo>
                  <a:lnTo>
                    <a:pt x="682" y="18802"/>
                  </a:lnTo>
                  <a:lnTo>
                    <a:pt x="511" y="18680"/>
                  </a:lnTo>
                  <a:lnTo>
                    <a:pt x="341" y="18534"/>
                  </a:lnTo>
                  <a:lnTo>
                    <a:pt x="219" y="18364"/>
                  </a:lnTo>
                  <a:lnTo>
                    <a:pt x="97" y="18169"/>
                  </a:lnTo>
                  <a:lnTo>
                    <a:pt x="24" y="17998"/>
                  </a:lnTo>
                  <a:lnTo>
                    <a:pt x="0" y="17828"/>
                  </a:lnTo>
                  <a:lnTo>
                    <a:pt x="0" y="877"/>
                  </a:lnTo>
                  <a:lnTo>
                    <a:pt x="0" y="877"/>
                  </a:lnTo>
                  <a:lnTo>
                    <a:pt x="24" y="706"/>
                  </a:lnTo>
                  <a:lnTo>
                    <a:pt x="97" y="560"/>
                  </a:lnTo>
                  <a:lnTo>
                    <a:pt x="195" y="414"/>
                  </a:lnTo>
                  <a:lnTo>
                    <a:pt x="341" y="268"/>
                  </a:lnTo>
                  <a:lnTo>
                    <a:pt x="487" y="171"/>
                  </a:lnTo>
                  <a:lnTo>
                    <a:pt x="658" y="73"/>
                  </a:lnTo>
                  <a:lnTo>
                    <a:pt x="828" y="24"/>
                  </a:lnTo>
                  <a:lnTo>
                    <a:pt x="974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9" name="Google Shape;819;p40"/>
            <p:cNvSpPr/>
            <p:nvPr/>
          </p:nvSpPr>
          <p:spPr>
            <a:xfrm>
              <a:off x="1298975" y="929175"/>
              <a:ext cx="377525" cy="462775"/>
            </a:xfrm>
            <a:custGeom>
              <a:rect b="b" l="l" r="r" t="t"/>
              <a:pathLst>
                <a:path extrusionOk="0" fill="none" h="18511" w="15101">
                  <a:moveTo>
                    <a:pt x="15101" y="3362"/>
                  </a:moveTo>
                  <a:lnTo>
                    <a:pt x="15101" y="17731"/>
                  </a:lnTo>
                  <a:lnTo>
                    <a:pt x="15101" y="17731"/>
                  </a:lnTo>
                  <a:lnTo>
                    <a:pt x="15076" y="17877"/>
                  </a:lnTo>
                  <a:lnTo>
                    <a:pt x="15028" y="18024"/>
                  </a:lnTo>
                  <a:lnTo>
                    <a:pt x="14979" y="18145"/>
                  </a:lnTo>
                  <a:lnTo>
                    <a:pt x="14882" y="18267"/>
                  </a:lnTo>
                  <a:lnTo>
                    <a:pt x="14760" y="18365"/>
                  </a:lnTo>
                  <a:lnTo>
                    <a:pt x="14614" y="18438"/>
                  </a:lnTo>
                  <a:lnTo>
                    <a:pt x="14468" y="18486"/>
                  </a:lnTo>
                  <a:lnTo>
                    <a:pt x="14321" y="18511"/>
                  </a:lnTo>
                  <a:lnTo>
                    <a:pt x="780" y="18511"/>
                  </a:lnTo>
                  <a:lnTo>
                    <a:pt x="780" y="18511"/>
                  </a:lnTo>
                  <a:lnTo>
                    <a:pt x="634" y="18486"/>
                  </a:lnTo>
                  <a:lnTo>
                    <a:pt x="488" y="18438"/>
                  </a:lnTo>
                  <a:lnTo>
                    <a:pt x="342" y="18365"/>
                  </a:lnTo>
                  <a:lnTo>
                    <a:pt x="220" y="18267"/>
                  </a:lnTo>
                  <a:lnTo>
                    <a:pt x="123" y="18145"/>
                  </a:lnTo>
                  <a:lnTo>
                    <a:pt x="74" y="18024"/>
                  </a:lnTo>
                  <a:lnTo>
                    <a:pt x="25" y="17877"/>
                  </a:lnTo>
                  <a:lnTo>
                    <a:pt x="1" y="17731"/>
                  </a:lnTo>
                  <a:lnTo>
                    <a:pt x="1" y="780"/>
                  </a:lnTo>
                  <a:lnTo>
                    <a:pt x="1" y="780"/>
                  </a:lnTo>
                  <a:lnTo>
                    <a:pt x="25" y="610"/>
                  </a:lnTo>
                  <a:lnTo>
                    <a:pt x="74" y="464"/>
                  </a:lnTo>
                  <a:lnTo>
                    <a:pt x="123" y="342"/>
                  </a:lnTo>
                  <a:lnTo>
                    <a:pt x="220" y="220"/>
                  </a:lnTo>
                  <a:lnTo>
                    <a:pt x="342" y="123"/>
                  </a:lnTo>
                  <a:lnTo>
                    <a:pt x="488" y="50"/>
                  </a:lnTo>
                  <a:lnTo>
                    <a:pt x="634" y="1"/>
                  </a:lnTo>
                  <a:lnTo>
                    <a:pt x="780" y="1"/>
                  </a:lnTo>
                  <a:lnTo>
                    <a:pt x="1174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0" name="Google Shape;820;p40"/>
            <p:cNvSpPr/>
            <p:nvPr/>
          </p:nvSpPr>
          <p:spPr>
            <a:xfrm>
              <a:off x="1592450" y="929175"/>
              <a:ext cx="84050" cy="84050"/>
            </a:xfrm>
            <a:custGeom>
              <a:rect b="b" l="l" r="r" t="t"/>
              <a:pathLst>
                <a:path extrusionOk="0" fill="none" h="3362" w="3362">
                  <a:moveTo>
                    <a:pt x="1" y="2582"/>
                  </a:moveTo>
                  <a:lnTo>
                    <a:pt x="1" y="1"/>
                  </a:lnTo>
                  <a:lnTo>
                    <a:pt x="3362" y="3362"/>
                  </a:lnTo>
                  <a:lnTo>
                    <a:pt x="780" y="3362"/>
                  </a:lnTo>
                  <a:lnTo>
                    <a:pt x="780" y="3362"/>
                  </a:lnTo>
                  <a:lnTo>
                    <a:pt x="610" y="3337"/>
                  </a:lnTo>
                  <a:lnTo>
                    <a:pt x="464" y="3289"/>
                  </a:lnTo>
                  <a:lnTo>
                    <a:pt x="342" y="3216"/>
                  </a:lnTo>
                  <a:lnTo>
                    <a:pt x="220" y="3118"/>
                  </a:lnTo>
                  <a:lnTo>
                    <a:pt x="123" y="3021"/>
                  </a:lnTo>
                  <a:lnTo>
                    <a:pt x="50" y="2875"/>
                  </a:lnTo>
                  <a:lnTo>
                    <a:pt x="1" y="2729"/>
                  </a:lnTo>
                  <a:lnTo>
                    <a:pt x="1" y="2582"/>
                  </a:lnTo>
                  <a:lnTo>
                    <a:pt x="1" y="2582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21" name="Google Shape;821;p40"/>
          <p:cNvGrpSpPr/>
          <p:nvPr/>
        </p:nvGrpSpPr>
        <p:grpSpPr>
          <a:xfrm>
            <a:off x="4915566" y="1057981"/>
            <a:ext cx="344326" cy="330421"/>
            <a:chOff x="6605925" y="948050"/>
            <a:chExt cx="482250" cy="462775"/>
          </a:xfrm>
        </p:grpSpPr>
        <p:sp>
          <p:nvSpPr>
            <p:cNvPr id="822" name="Google Shape;822;p40"/>
            <p:cNvSpPr/>
            <p:nvPr/>
          </p:nvSpPr>
          <p:spPr>
            <a:xfrm>
              <a:off x="6847025" y="1209875"/>
              <a:ext cx="60325" cy="200950"/>
            </a:xfrm>
            <a:custGeom>
              <a:rect b="b" l="l" r="r" t="t"/>
              <a:pathLst>
                <a:path extrusionOk="0" fill="none" h="8038" w="2413">
                  <a:moveTo>
                    <a:pt x="2412" y="6820"/>
                  </a:moveTo>
                  <a:lnTo>
                    <a:pt x="2412" y="6820"/>
                  </a:lnTo>
                  <a:lnTo>
                    <a:pt x="2388" y="7063"/>
                  </a:lnTo>
                  <a:lnTo>
                    <a:pt x="2315" y="7283"/>
                  </a:lnTo>
                  <a:lnTo>
                    <a:pt x="2217" y="7502"/>
                  </a:lnTo>
                  <a:lnTo>
                    <a:pt x="2071" y="7672"/>
                  </a:lnTo>
                  <a:lnTo>
                    <a:pt x="1876" y="7818"/>
                  </a:lnTo>
                  <a:lnTo>
                    <a:pt x="1681" y="7940"/>
                  </a:lnTo>
                  <a:lnTo>
                    <a:pt x="1462" y="8013"/>
                  </a:lnTo>
                  <a:lnTo>
                    <a:pt x="1219" y="8038"/>
                  </a:lnTo>
                  <a:lnTo>
                    <a:pt x="1219" y="8038"/>
                  </a:lnTo>
                  <a:lnTo>
                    <a:pt x="975" y="8013"/>
                  </a:lnTo>
                  <a:lnTo>
                    <a:pt x="732" y="7940"/>
                  </a:lnTo>
                  <a:lnTo>
                    <a:pt x="537" y="7818"/>
                  </a:lnTo>
                  <a:lnTo>
                    <a:pt x="366" y="7672"/>
                  </a:lnTo>
                  <a:lnTo>
                    <a:pt x="196" y="7502"/>
                  </a:lnTo>
                  <a:lnTo>
                    <a:pt x="98" y="7283"/>
                  </a:lnTo>
                  <a:lnTo>
                    <a:pt x="25" y="7063"/>
                  </a:lnTo>
                  <a:lnTo>
                    <a:pt x="1" y="6820"/>
                  </a:lnTo>
                  <a:lnTo>
                    <a:pt x="1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3" name="Google Shape;823;p40"/>
            <p:cNvSpPr/>
            <p:nvPr/>
          </p:nvSpPr>
          <p:spPr>
            <a:xfrm>
              <a:off x="6605925" y="971800"/>
              <a:ext cx="482250" cy="228350"/>
            </a:xfrm>
            <a:custGeom>
              <a:rect b="b" l="l" r="r" t="t"/>
              <a:pathLst>
                <a:path extrusionOk="0" fill="none" h="9134" w="19290">
                  <a:moveTo>
                    <a:pt x="4993" y="8817"/>
                  </a:moveTo>
                  <a:lnTo>
                    <a:pt x="4993" y="8817"/>
                  </a:lnTo>
                  <a:lnTo>
                    <a:pt x="5212" y="8671"/>
                  </a:lnTo>
                  <a:lnTo>
                    <a:pt x="5456" y="8501"/>
                  </a:lnTo>
                  <a:lnTo>
                    <a:pt x="5748" y="8330"/>
                  </a:lnTo>
                  <a:lnTo>
                    <a:pt x="6040" y="8184"/>
                  </a:lnTo>
                  <a:lnTo>
                    <a:pt x="6357" y="8038"/>
                  </a:lnTo>
                  <a:lnTo>
                    <a:pt x="6674" y="7940"/>
                  </a:lnTo>
                  <a:lnTo>
                    <a:pt x="6990" y="7867"/>
                  </a:lnTo>
                  <a:lnTo>
                    <a:pt x="7307" y="7843"/>
                  </a:lnTo>
                  <a:lnTo>
                    <a:pt x="7307" y="7843"/>
                  </a:lnTo>
                  <a:lnTo>
                    <a:pt x="7623" y="7867"/>
                  </a:lnTo>
                  <a:lnTo>
                    <a:pt x="7916" y="7892"/>
                  </a:lnTo>
                  <a:lnTo>
                    <a:pt x="8184" y="7940"/>
                  </a:lnTo>
                  <a:lnTo>
                    <a:pt x="8452" y="8038"/>
                  </a:lnTo>
                  <a:lnTo>
                    <a:pt x="8719" y="8135"/>
                  </a:lnTo>
                  <a:lnTo>
                    <a:pt x="8963" y="8257"/>
                  </a:lnTo>
                  <a:lnTo>
                    <a:pt x="9182" y="8379"/>
                  </a:lnTo>
                  <a:lnTo>
                    <a:pt x="9401" y="8525"/>
                  </a:lnTo>
                  <a:lnTo>
                    <a:pt x="9888" y="8525"/>
                  </a:lnTo>
                  <a:lnTo>
                    <a:pt x="9888" y="8525"/>
                  </a:lnTo>
                  <a:lnTo>
                    <a:pt x="10108" y="8379"/>
                  </a:lnTo>
                  <a:lnTo>
                    <a:pt x="10327" y="8257"/>
                  </a:lnTo>
                  <a:lnTo>
                    <a:pt x="10570" y="8135"/>
                  </a:lnTo>
                  <a:lnTo>
                    <a:pt x="10838" y="8038"/>
                  </a:lnTo>
                  <a:lnTo>
                    <a:pt x="11106" y="7940"/>
                  </a:lnTo>
                  <a:lnTo>
                    <a:pt x="11374" y="7892"/>
                  </a:lnTo>
                  <a:lnTo>
                    <a:pt x="11666" y="7867"/>
                  </a:lnTo>
                  <a:lnTo>
                    <a:pt x="11983" y="7843"/>
                  </a:lnTo>
                  <a:lnTo>
                    <a:pt x="11983" y="7843"/>
                  </a:lnTo>
                  <a:lnTo>
                    <a:pt x="12300" y="7867"/>
                  </a:lnTo>
                  <a:lnTo>
                    <a:pt x="12616" y="7940"/>
                  </a:lnTo>
                  <a:lnTo>
                    <a:pt x="12933" y="8038"/>
                  </a:lnTo>
                  <a:lnTo>
                    <a:pt x="13249" y="8184"/>
                  </a:lnTo>
                  <a:lnTo>
                    <a:pt x="13542" y="8330"/>
                  </a:lnTo>
                  <a:lnTo>
                    <a:pt x="13834" y="8501"/>
                  </a:lnTo>
                  <a:lnTo>
                    <a:pt x="14078" y="8671"/>
                  </a:lnTo>
                  <a:lnTo>
                    <a:pt x="14297" y="8817"/>
                  </a:lnTo>
                  <a:lnTo>
                    <a:pt x="14297" y="8817"/>
                  </a:lnTo>
                  <a:lnTo>
                    <a:pt x="14516" y="8647"/>
                  </a:lnTo>
                  <a:lnTo>
                    <a:pt x="14784" y="8476"/>
                  </a:lnTo>
                  <a:lnTo>
                    <a:pt x="15052" y="8330"/>
                  </a:lnTo>
                  <a:lnTo>
                    <a:pt x="15368" y="8184"/>
                  </a:lnTo>
                  <a:lnTo>
                    <a:pt x="15685" y="8038"/>
                  </a:lnTo>
                  <a:lnTo>
                    <a:pt x="16002" y="7940"/>
                  </a:lnTo>
                  <a:lnTo>
                    <a:pt x="16343" y="7867"/>
                  </a:lnTo>
                  <a:lnTo>
                    <a:pt x="16659" y="7843"/>
                  </a:lnTo>
                  <a:lnTo>
                    <a:pt x="16659" y="7843"/>
                  </a:lnTo>
                  <a:lnTo>
                    <a:pt x="17073" y="7867"/>
                  </a:lnTo>
                  <a:lnTo>
                    <a:pt x="17487" y="7940"/>
                  </a:lnTo>
                  <a:lnTo>
                    <a:pt x="17853" y="8062"/>
                  </a:lnTo>
                  <a:lnTo>
                    <a:pt x="18218" y="8208"/>
                  </a:lnTo>
                  <a:lnTo>
                    <a:pt x="18534" y="8379"/>
                  </a:lnTo>
                  <a:lnTo>
                    <a:pt x="18827" y="8598"/>
                  </a:lnTo>
                  <a:lnTo>
                    <a:pt x="19095" y="8866"/>
                  </a:lnTo>
                  <a:lnTo>
                    <a:pt x="19289" y="9134"/>
                  </a:lnTo>
                  <a:lnTo>
                    <a:pt x="19289" y="9134"/>
                  </a:lnTo>
                  <a:lnTo>
                    <a:pt x="19265" y="8695"/>
                  </a:lnTo>
                  <a:lnTo>
                    <a:pt x="19192" y="8233"/>
                  </a:lnTo>
                  <a:lnTo>
                    <a:pt x="19119" y="7819"/>
                  </a:lnTo>
                  <a:lnTo>
                    <a:pt x="19046" y="7380"/>
                  </a:lnTo>
                  <a:lnTo>
                    <a:pt x="18924" y="6942"/>
                  </a:lnTo>
                  <a:lnTo>
                    <a:pt x="18802" y="6528"/>
                  </a:lnTo>
                  <a:lnTo>
                    <a:pt x="18632" y="6114"/>
                  </a:lnTo>
                  <a:lnTo>
                    <a:pt x="18486" y="5724"/>
                  </a:lnTo>
                  <a:lnTo>
                    <a:pt x="18291" y="5334"/>
                  </a:lnTo>
                  <a:lnTo>
                    <a:pt x="18072" y="4945"/>
                  </a:lnTo>
                  <a:lnTo>
                    <a:pt x="17853" y="4555"/>
                  </a:lnTo>
                  <a:lnTo>
                    <a:pt x="17609" y="4190"/>
                  </a:lnTo>
                  <a:lnTo>
                    <a:pt x="17365" y="3824"/>
                  </a:lnTo>
                  <a:lnTo>
                    <a:pt x="17073" y="3483"/>
                  </a:lnTo>
                  <a:lnTo>
                    <a:pt x="16781" y="3143"/>
                  </a:lnTo>
                  <a:lnTo>
                    <a:pt x="16464" y="2826"/>
                  </a:lnTo>
                  <a:lnTo>
                    <a:pt x="16464" y="2826"/>
                  </a:lnTo>
                  <a:lnTo>
                    <a:pt x="16148" y="2509"/>
                  </a:lnTo>
                  <a:lnTo>
                    <a:pt x="15831" y="2217"/>
                  </a:lnTo>
                  <a:lnTo>
                    <a:pt x="15490" y="1949"/>
                  </a:lnTo>
                  <a:lnTo>
                    <a:pt x="15125" y="1706"/>
                  </a:lnTo>
                  <a:lnTo>
                    <a:pt x="14759" y="1462"/>
                  </a:lnTo>
                  <a:lnTo>
                    <a:pt x="14394" y="1243"/>
                  </a:lnTo>
                  <a:lnTo>
                    <a:pt x="14004" y="1024"/>
                  </a:lnTo>
                  <a:lnTo>
                    <a:pt x="13615" y="853"/>
                  </a:lnTo>
                  <a:lnTo>
                    <a:pt x="13225" y="683"/>
                  </a:lnTo>
                  <a:lnTo>
                    <a:pt x="12811" y="512"/>
                  </a:lnTo>
                  <a:lnTo>
                    <a:pt x="12397" y="390"/>
                  </a:lnTo>
                  <a:lnTo>
                    <a:pt x="11983" y="269"/>
                  </a:lnTo>
                  <a:lnTo>
                    <a:pt x="11545" y="171"/>
                  </a:lnTo>
                  <a:lnTo>
                    <a:pt x="11131" y="98"/>
                  </a:lnTo>
                  <a:lnTo>
                    <a:pt x="10692" y="49"/>
                  </a:lnTo>
                  <a:lnTo>
                    <a:pt x="10254" y="1"/>
                  </a:lnTo>
                  <a:lnTo>
                    <a:pt x="9036" y="1"/>
                  </a:lnTo>
                  <a:lnTo>
                    <a:pt x="9036" y="1"/>
                  </a:lnTo>
                  <a:lnTo>
                    <a:pt x="8598" y="49"/>
                  </a:lnTo>
                  <a:lnTo>
                    <a:pt x="8159" y="98"/>
                  </a:lnTo>
                  <a:lnTo>
                    <a:pt x="7745" y="171"/>
                  </a:lnTo>
                  <a:lnTo>
                    <a:pt x="7307" y="269"/>
                  </a:lnTo>
                  <a:lnTo>
                    <a:pt x="6893" y="390"/>
                  </a:lnTo>
                  <a:lnTo>
                    <a:pt x="6479" y="512"/>
                  </a:lnTo>
                  <a:lnTo>
                    <a:pt x="6065" y="683"/>
                  </a:lnTo>
                  <a:lnTo>
                    <a:pt x="5675" y="853"/>
                  </a:lnTo>
                  <a:lnTo>
                    <a:pt x="5285" y="1024"/>
                  </a:lnTo>
                  <a:lnTo>
                    <a:pt x="4896" y="1243"/>
                  </a:lnTo>
                  <a:lnTo>
                    <a:pt x="4530" y="1462"/>
                  </a:lnTo>
                  <a:lnTo>
                    <a:pt x="4165" y="1706"/>
                  </a:lnTo>
                  <a:lnTo>
                    <a:pt x="3800" y="1949"/>
                  </a:lnTo>
                  <a:lnTo>
                    <a:pt x="3459" y="2217"/>
                  </a:lnTo>
                  <a:lnTo>
                    <a:pt x="3142" y="2509"/>
                  </a:lnTo>
                  <a:lnTo>
                    <a:pt x="2826" y="2826"/>
                  </a:lnTo>
                  <a:lnTo>
                    <a:pt x="2826" y="2826"/>
                  </a:lnTo>
                  <a:lnTo>
                    <a:pt x="2509" y="3143"/>
                  </a:lnTo>
                  <a:lnTo>
                    <a:pt x="2217" y="3483"/>
                  </a:lnTo>
                  <a:lnTo>
                    <a:pt x="1924" y="3824"/>
                  </a:lnTo>
                  <a:lnTo>
                    <a:pt x="1681" y="4190"/>
                  </a:lnTo>
                  <a:lnTo>
                    <a:pt x="1437" y="4555"/>
                  </a:lnTo>
                  <a:lnTo>
                    <a:pt x="1218" y="4945"/>
                  </a:lnTo>
                  <a:lnTo>
                    <a:pt x="999" y="5334"/>
                  </a:lnTo>
                  <a:lnTo>
                    <a:pt x="804" y="5724"/>
                  </a:lnTo>
                  <a:lnTo>
                    <a:pt x="658" y="6114"/>
                  </a:lnTo>
                  <a:lnTo>
                    <a:pt x="487" y="6528"/>
                  </a:lnTo>
                  <a:lnTo>
                    <a:pt x="366" y="6942"/>
                  </a:lnTo>
                  <a:lnTo>
                    <a:pt x="244" y="7380"/>
                  </a:lnTo>
                  <a:lnTo>
                    <a:pt x="171" y="7819"/>
                  </a:lnTo>
                  <a:lnTo>
                    <a:pt x="98" y="8233"/>
                  </a:lnTo>
                  <a:lnTo>
                    <a:pt x="25" y="8695"/>
                  </a:lnTo>
                  <a:lnTo>
                    <a:pt x="0" y="9134"/>
                  </a:lnTo>
                  <a:lnTo>
                    <a:pt x="0" y="9134"/>
                  </a:lnTo>
                  <a:lnTo>
                    <a:pt x="195" y="8866"/>
                  </a:lnTo>
                  <a:lnTo>
                    <a:pt x="463" y="8598"/>
                  </a:lnTo>
                  <a:lnTo>
                    <a:pt x="755" y="8379"/>
                  </a:lnTo>
                  <a:lnTo>
                    <a:pt x="1072" y="8208"/>
                  </a:lnTo>
                  <a:lnTo>
                    <a:pt x="1437" y="8062"/>
                  </a:lnTo>
                  <a:lnTo>
                    <a:pt x="1803" y="7940"/>
                  </a:lnTo>
                  <a:lnTo>
                    <a:pt x="2217" y="7867"/>
                  </a:lnTo>
                  <a:lnTo>
                    <a:pt x="2631" y="7843"/>
                  </a:lnTo>
                  <a:lnTo>
                    <a:pt x="2631" y="7843"/>
                  </a:lnTo>
                  <a:lnTo>
                    <a:pt x="2947" y="7867"/>
                  </a:lnTo>
                  <a:lnTo>
                    <a:pt x="3288" y="7940"/>
                  </a:lnTo>
                  <a:lnTo>
                    <a:pt x="3605" y="8038"/>
                  </a:lnTo>
                  <a:lnTo>
                    <a:pt x="3922" y="8184"/>
                  </a:lnTo>
                  <a:lnTo>
                    <a:pt x="4238" y="8330"/>
                  </a:lnTo>
                  <a:lnTo>
                    <a:pt x="4506" y="8476"/>
                  </a:lnTo>
                  <a:lnTo>
                    <a:pt x="4774" y="8647"/>
                  </a:lnTo>
                  <a:lnTo>
                    <a:pt x="4993" y="8817"/>
                  </a:lnTo>
                  <a:lnTo>
                    <a:pt x="4993" y="8817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4" name="Google Shape;824;p40"/>
            <p:cNvSpPr/>
            <p:nvPr/>
          </p:nvSpPr>
          <p:spPr>
            <a:xfrm>
              <a:off x="6847025" y="948050"/>
              <a:ext cx="25" cy="23775"/>
            </a:xfrm>
            <a:custGeom>
              <a:rect b="b" l="l" r="r" t="t"/>
              <a:pathLst>
                <a:path extrusionOk="0" fill="none" h="951" w="1">
                  <a:moveTo>
                    <a:pt x="1" y="951"/>
                  </a:moveTo>
                  <a:lnTo>
                    <a:pt x="1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5" name="Google Shape;825;p40"/>
            <p:cNvSpPr/>
            <p:nvPr/>
          </p:nvSpPr>
          <p:spPr>
            <a:xfrm>
              <a:off x="6847025" y="1001025"/>
              <a:ext cx="25" cy="183900"/>
            </a:xfrm>
            <a:custGeom>
              <a:rect b="b" l="l" r="r" t="t"/>
              <a:pathLst>
                <a:path extrusionOk="0" fill="none" h="7356" w="1">
                  <a:moveTo>
                    <a:pt x="1" y="1"/>
                  </a:moveTo>
                  <a:lnTo>
                    <a:pt x="1" y="7356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6" name="Google Shape;826;p40"/>
            <p:cNvSpPr/>
            <p:nvPr/>
          </p:nvSpPr>
          <p:spPr>
            <a:xfrm>
              <a:off x="6872000" y="994325"/>
              <a:ext cx="85275" cy="190600"/>
            </a:xfrm>
            <a:custGeom>
              <a:rect b="b" l="l" r="r" t="t"/>
              <a:pathLst>
                <a:path extrusionOk="0" fill="none" h="7624" w="3411">
                  <a:moveTo>
                    <a:pt x="3410" y="7624"/>
                  </a:moveTo>
                  <a:lnTo>
                    <a:pt x="3410" y="7624"/>
                  </a:lnTo>
                  <a:lnTo>
                    <a:pt x="3337" y="7112"/>
                  </a:lnTo>
                  <a:lnTo>
                    <a:pt x="3215" y="6406"/>
                  </a:lnTo>
                  <a:lnTo>
                    <a:pt x="3142" y="5968"/>
                  </a:lnTo>
                  <a:lnTo>
                    <a:pt x="3020" y="5505"/>
                  </a:lnTo>
                  <a:lnTo>
                    <a:pt x="2874" y="4994"/>
                  </a:lnTo>
                  <a:lnTo>
                    <a:pt x="2704" y="4482"/>
                  </a:lnTo>
                  <a:lnTo>
                    <a:pt x="2509" y="3922"/>
                  </a:lnTo>
                  <a:lnTo>
                    <a:pt x="2265" y="3362"/>
                  </a:lnTo>
                  <a:lnTo>
                    <a:pt x="1998" y="2802"/>
                  </a:lnTo>
                  <a:lnTo>
                    <a:pt x="1681" y="2217"/>
                  </a:lnTo>
                  <a:lnTo>
                    <a:pt x="1340" y="1633"/>
                  </a:lnTo>
                  <a:lnTo>
                    <a:pt x="950" y="1072"/>
                  </a:lnTo>
                  <a:lnTo>
                    <a:pt x="488" y="512"/>
                  </a:lnTo>
                  <a:lnTo>
                    <a:pt x="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7" name="Google Shape;827;p40"/>
            <p:cNvSpPr/>
            <p:nvPr/>
          </p:nvSpPr>
          <p:spPr>
            <a:xfrm>
              <a:off x="6736825" y="994325"/>
              <a:ext cx="85275" cy="190600"/>
            </a:xfrm>
            <a:custGeom>
              <a:rect b="b" l="l" r="r" t="t"/>
              <a:pathLst>
                <a:path extrusionOk="0" fill="none" h="7624" w="3411">
                  <a:moveTo>
                    <a:pt x="3410" y="1"/>
                  </a:moveTo>
                  <a:lnTo>
                    <a:pt x="3410" y="1"/>
                  </a:lnTo>
                  <a:lnTo>
                    <a:pt x="2923" y="512"/>
                  </a:lnTo>
                  <a:lnTo>
                    <a:pt x="2461" y="1072"/>
                  </a:lnTo>
                  <a:lnTo>
                    <a:pt x="2071" y="1633"/>
                  </a:lnTo>
                  <a:lnTo>
                    <a:pt x="1706" y="2217"/>
                  </a:lnTo>
                  <a:lnTo>
                    <a:pt x="1413" y="2802"/>
                  </a:lnTo>
                  <a:lnTo>
                    <a:pt x="1121" y="3362"/>
                  </a:lnTo>
                  <a:lnTo>
                    <a:pt x="902" y="3922"/>
                  </a:lnTo>
                  <a:lnTo>
                    <a:pt x="707" y="4482"/>
                  </a:lnTo>
                  <a:lnTo>
                    <a:pt x="536" y="4994"/>
                  </a:lnTo>
                  <a:lnTo>
                    <a:pt x="390" y="5505"/>
                  </a:lnTo>
                  <a:lnTo>
                    <a:pt x="269" y="5968"/>
                  </a:lnTo>
                  <a:lnTo>
                    <a:pt x="171" y="6406"/>
                  </a:lnTo>
                  <a:lnTo>
                    <a:pt x="49" y="7112"/>
                  </a:lnTo>
                  <a:lnTo>
                    <a:pt x="1" y="762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28" name="Google Shape;828;p40"/>
          <p:cNvGrpSpPr/>
          <p:nvPr/>
        </p:nvGrpSpPr>
        <p:grpSpPr>
          <a:xfrm>
            <a:off x="4995999" y="2036571"/>
            <a:ext cx="183462" cy="290866"/>
            <a:chOff x="6718575" y="2318625"/>
            <a:chExt cx="256950" cy="407375"/>
          </a:xfrm>
        </p:grpSpPr>
        <p:sp>
          <p:nvSpPr>
            <p:cNvPr id="829" name="Google Shape;829;p40"/>
            <p:cNvSpPr/>
            <p:nvPr/>
          </p:nvSpPr>
          <p:spPr>
            <a:xfrm>
              <a:off x="6795900" y="2673600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0" name="Google Shape;830;p40"/>
            <p:cNvSpPr/>
            <p:nvPr/>
          </p:nvSpPr>
          <p:spPr>
            <a:xfrm>
              <a:off x="6795900" y="2650475"/>
              <a:ext cx="102300" cy="22550"/>
            </a:xfrm>
            <a:custGeom>
              <a:rect b="b" l="l" r="r" t="t"/>
              <a:pathLst>
                <a:path extrusionOk="0" fill="none" h="902" w="4092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1" name="Google Shape;831;p40"/>
            <p:cNvSpPr/>
            <p:nvPr/>
          </p:nvSpPr>
          <p:spPr>
            <a:xfrm>
              <a:off x="6795900" y="2696125"/>
              <a:ext cx="102300" cy="29875"/>
            </a:xfrm>
            <a:custGeom>
              <a:rect b="b" l="l" r="r" t="t"/>
              <a:pathLst>
                <a:path extrusionOk="0" fill="none" h="1195" w="4092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2" name="Google Shape;832;p40"/>
            <p:cNvSpPr/>
            <p:nvPr/>
          </p:nvSpPr>
          <p:spPr>
            <a:xfrm>
              <a:off x="67849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3" name="Google Shape;833;p40"/>
            <p:cNvSpPr/>
            <p:nvPr/>
          </p:nvSpPr>
          <p:spPr>
            <a:xfrm>
              <a:off x="6718575" y="2318625"/>
              <a:ext cx="256950" cy="307525"/>
            </a:xfrm>
            <a:custGeom>
              <a:rect b="b" l="l" r="r" t="t"/>
              <a:pathLst>
                <a:path extrusionOk="0" fill="none" h="12301" w="10278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4" name="Google Shape;834;p40"/>
            <p:cNvSpPr/>
            <p:nvPr/>
          </p:nvSpPr>
          <p:spPr>
            <a:xfrm>
              <a:off x="6873825" y="2459275"/>
              <a:ext cx="35350" cy="166875"/>
            </a:xfrm>
            <a:custGeom>
              <a:rect b="b" l="l" r="r" t="t"/>
              <a:pathLst>
                <a:path extrusionOk="0" fill="none" h="6675" w="1414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5" name="Google Shape;835;p40"/>
            <p:cNvSpPr/>
            <p:nvPr/>
          </p:nvSpPr>
          <p:spPr>
            <a:xfrm>
              <a:off x="6801975" y="2453200"/>
              <a:ext cx="90150" cy="19500"/>
            </a:xfrm>
            <a:custGeom>
              <a:rect b="b" l="l" r="r" t="t"/>
              <a:pathLst>
                <a:path extrusionOk="0" fill="none" h="780" w="3606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6" name="Google Shape;836;p40"/>
            <p:cNvSpPr/>
            <p:nvPr/>
          </p:nvSpPr>
          <p:spPr>
            <a:xfrm>
              <a:off x="6795900" y="2628550"/>
              <a:ext cx="102300" cy="25"/>
            </a:xfrm>
            <a:custGeom>
              <a:rect b="b" l="l" r="r" t="t"/>
              <a:pathLst>
                <a:path extrusionOk="0" fill="none" h="1" w="4092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37" name="Google Shape;837;p40"/>
          <p:cNvGrpSpPr/>
          <p:nvPr/>
        </p:nvGrpSpPr>
        <p:grpSpPr>
          <a:xfrm>
            <a:off x="2533645" y="2569126"/>
            <a:ext cx="308680" cy="187836"/>
            <a:chOff x="3269900" y="3064500"/>
            <a:chExt cx="432325" cy="263075"/>
          </a:xfrm>
        </p:grpSpPr>
        <p:sp>
          <p:nvSpPr>
            <p:cNvPr id="838" name="Google Shape;838;p40"/>
            <p:cNvSpPr/>
            <p:nvPr/>
          </p:nvSpPr>
          <p:spPr>
            <a:xfrm>
              <a:off x="3269900" y="3064500"/>
              <a:ext cx="432325" cy="263075"/>
            </a:xfrm>
            <a:custGeom>
              <a:rect b="b" l="l" r="r" t="t"/>
              <a:pathLst>
                <a:path extrusionOk="0" fill="none" h="10523" w="17293">
                  <a:moveTo>
                    <a:pt x="14711" y="7916"/>
                  </a:moveTo>
                  <a:lnTo>
                    <a:pt x="14711" y="7916"/>
                  </a:lnTo>
                  <a:lnTo>
                    <a:pt x="14151" y="8379"/>
                  </a:lnTo>
                  <a:lnTo>
                    <a:pt x="13493" y="8842"/>
                  </a:lnTo>
                  <a:lnTo>
                    <a:pt x="12811" y="9280"/>
                  </a:lnTo>
                  <a:lnTo>
                    <a:pt x="12446" y="9475"/>
                  </a:lnTo>
                  <a:lnTo>
                    <a:pt x="12056" y="9670"/>
                  </a:lnTo>
                  <a:lnTo>
                    <a:pt x="11667" y="9840"/>
                  </a:lnTo>
                  <a:lnTo>
                    <a:pt x="11253" y="10011"/>
                  </a:lnTo>
                  <a:lnTo>
                    <a:pt x="10839" y="10157"/>
                  </a:lnTo>
                  <a:lnTo>
                    <a:pt x="10425" y="10278"/>
                  </a:lnTo>
                  <a:lnTo>
                    <a:pt x="9986" y="10376"/>
                  </a:lnTo>
                  <a:lnTo>
                    <a:pt x="9548" y="10449"/>
                  </a:lnTo>
                  <a:lnTo>
                    <a:pt x="9109" y="10498"/>
                  </a:lnTo>
                  <a:lnTo>
                    <a:pt x="8647" y="10522"/>
                  </a:lnTo>
                  <a:lnTo>
                    <a:pt x="8647" y="10522"/>
                  </a:lnTo>
                  <a:lnTo>
                    <a:pt x="8233" y="10522"/>
                  </a:lnTo>
                  <a:lnTo>
                    <a:pt x="7843" y="10473"/>
                  </a:lnTo>
                  <a:lnTo>
                    <a:pt x="7453" y="10425"/>
                  </a:lnTo>
                  <a:lnTo>
                    <a:pt x="7064" y="10327"/>
                  </a:lnTo>
                  <a:lnTo>
                    <a:pt x="6674" y="10230"/>
                  </a:lnTo>
                  <a:lnTo>
                    <a:pt x="6284" y="10108"/>
                  </a:lnTo>
                  <a:lnTo>
                    <a:pt x="5919" y="9986"/>
                  </a:lnTo>
                  <a:lnTo>
                    <a:pt x="5554" y="9840"/>
                  </a:lnTo>
                  <a:lnTo>
                    <a:pt x="5213" y="9670"/>
                  </a:lnTo>
                  <a:lnTo>
                    <a:pt x="4847" y="9499"/>
                  </a:lnTo>
                  <a:lnTo>
                    <a:pt x="4190" y="9109"/>
                  </a:lnTo>
                  <a:lnTo>
                    <a:pt x="3557" y="8695"/>
                  </a:lnTo>
                  <a:lnTo>
                    <a:pt x="2972" y="8233"/>
                  </a:lnTo>
                  <a:lnTo>
                    <a:pt x="2412" y="7794"/>
                  </a:lnTo>
                  <a:lnTo>
                    <a:pt x="1900" y="7332"/>
                  </a:lnTo>
                  <a:lnTo>
                    <a:pt x="1438" y="6893"/>
                  </a:lnTo>
                  <a:lnTo>
                    <a:pt x="1048" y="6479"/>
                  </a:lnTo>
                  <a:lnTo>
                    <a:pt x="390" y="5748"/>
                  </a:lnTo>
                  <a:lnTo>
                    <a:pt x="1" y="5261"/>
                  </a:lnTo>
                  <a:lnTo>
                    <a:pt x="1" y="5261"/>
                  </a:lnTo>
                  <a:lnTo>
                    <a:pt x="390" y="4774"/>
                  </a:lnTo>
                  <a:lnTo>
                    <a:pt x="1048" y="4044"/>
                  </a:lnTo>
                  <a:lnTo>
                    <a:pt x="1438" y="3630"/>
                  </a:lnTo>
                  <a:lnTo>
                    <a:pt x="1900" y="3191"/>
                  </a:lnTo>
                  <a:lnTo>
                    <a:pt x="2412" y="2728"/>
                  </a:lnTo>
                  <a:lnTo>
                    <a:pt x="2972" y="2290"/>
                  </a:lnTo>
                  <a:lnTo>
                    <a:pt x="3557" y="1852"/>
                  </a:lnTo>
                  <a:lnTo>
                    <a:pt x="4190" y="1413"/>
                  </a:lnTo>
                  <a:lnTo>
                    <a:pt x="4847" y="1024"/>
                  </a:lnTo>
                  <a:lnTo>
                    <a:pt x="5213" y="853"/>
                  </a:lnTo>
                  <a:lnTo>
                    <a:pt x="5554" y="683"/>
                  </a:lnTo>
                  <a:lnTo>
                    <a:pt x="5919" y="536"/>
                  </a:lnTo>
                  <a:lnTo>
                    <a:pt x="6284" y="415"/>
                  </a:lnTo>
                  <a:lnTo>
                    <a:pt x="6674" y="293"/>
                  </a:lnTo>
                  <a:lnTo>
                    <a:pt x="7064" y="196"/>
                  </a:lnTo>
                  <a:lnTo>
                    <a:pt x="7453" y="98"/>
                  </a:lnTo>
                  <a:lnTo>
                    <a:pt x="7843" y="49"/>
                  </a:lnTo>
                  <a:lnTo>
                    <a:pt x="8233" y="1"/>
                  </a:lnTo>
                  <a:lnTo>
                    <a:pt x="8647" y="1"/>
                  </a:lnTo>
                  <a:lnTo>
                    <a:pt x="8647" y="1"/>
                  </a:lnTo>
                  <a:lnTo>
                    <a:pt x="9109" y="25"/>
                  </a:lnTo>
                  <a:lnTo>
                    <a:pt x="9548" y="74"/>
                  </a:lnTo>
                  <a:lnTo>
                    <a:pt x="9986" y="147"/>
                  </a:lnTo>
                  <a:lnTo>
                    <a:pt x="10425" y="244"/>
                  </a:lnTo>
                  <a:lnTo>
                    <a:pt x="10839" y="366"/>
                  </a:lnTo>
                  <a:lnTo>
                    <a:pt x="11253" y="512"/>
                  </a:lnTo>
                  <a:lnTo>
                    <a:pt x="11667" y="683"/>
                  </a:lnTo>
                  <a:lnTo>
                    <a:pt x="12056" y="853"/>
                  </a:lnTo>
                  <a:lnTo>
                    <a:pt x="12446" y="1048"/>
                  </a:lnTo>
                  <a:lnTo>
                    <a:pt x="12811" y="1243"/>
                  </a:lnTo>
                  <a:lnTo>
                    <a:pt x="13493" y="1681"/>
                  </a:lnTo>
                  <a:lnTo>
                    <a:pt x="14151" y="2144"/>
                  </a:lnTo>
                  <a:lnTo>
                    <a:pt x="14711" y="2607"/>
                  </a:lnTo>
                  <a:lnTo>
                    <a:pt x="14711" y="2607"/>
                  </a:lnTo>
                  <a:lnTo>
                    <a:pt x="15198" y="3021"/>
                  </a:lnTo>
                  <a:lnTo>
                    <a:pt x="15637" y="3435"/>
                  </a:lnTo>
                  <a:lnTo>
                    <a:pt x="16026" y="3824"/>
                  </a:lnTo>
                  <a:lnTo>
                    <a:pt x="16367" y="4190"/>
                  </a:lnTo>
                  <a:lnTo>
                    <a:pt x="16927" y="4823"/>
                  </a:lnTo>
                  <a:lnTo>
                    <a:pt x="17293" y="5261"/>
                  </a:lnTo>
                  <a:lnTo>
                    <a:pt x="17293" y="5261"/>
                  </a:lnTo>
                  <a:lnTo>
                    <a:pt x="16927" y="5700"/>
                  </a:lnTo>
                  <a:lnTo>
                    <a:pt x="16367" y="6333"/>
                  </a:lnTo>
                  <a:lnTo>
                    <a:pt x="16026" y="6698"/>
                  </a:lnTo>
                  <a:lnTo>
                    <a:pt x="15637" y="7088"/>
                  </a:lnTo>
                  <a:lnTo>
                    <a:pt x="15198" y="7502"/>
                  </a:lnTo>
                  <a:lnTo>
                    <a:pt x="14711" y="7916"/>
                  </a:lnTo>
                  <a:lnTo>
                    <a:pt x="14711" y="7916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9" name="Google Shape;839;p40"/>
            <p:cNvSpPr/>
            <p:nvPr/>
          </p:nvSpPr>
          <p:spPr>
            <a:xfrm>
              <a:off x="3445875" y="3155825"/>
              <a:ext cx="80400" cy="80400"/>
            </a:xfrm>
            <a:custGeom>
              <a:rect b="b" l="l" r="r" t="t"/>
              <a:pathLst>
                <a:path extrusionOk="0" fill="none" h="3216" w="3216">
                  <a:moveTo>
                    <a:pt x="0" y="1608"/>
                  </a:moveTo>
                  <a:lnTo>
                    <a:pt x="0" y="1608"/>
                  </a:lnTo>
                  <a:lnTo>
                    <a:pt x="25" y="1438"/>
                  </a:lnTo>
                  <a:lnTo>
                    <a:pt x="49" y="1292"/>
                  </a:lnTo>
                  <a:lnTo>
                    <a:pt x="73" y="1121"/>
                  </a:lnTo>
                  <a:lnTo>
                    <a:pt x="146" y="975"/>
                  </a:lnTo>
                  <a:lnTo>
                    <a:pt x="195" y="853"/>
                  </a:lnTo>
                  <a:lnTo>
                    <a:pt x="293" y="707"/>
                  </a:lnTo>
                  <a:lnTo>
                    <a:pt x="366" y="585"/>
                  </a:lnTo>
                  <a:lnTo>
                    <a:pt x="487" y="488"/>
                  </a:lnTo>
                  <a:lnTo>
                    <a:pt x="585" y="366"/>
                  </a:lnTo>
                  <a:lnTo>
                    <a:pt x="707" y="293"/>
                  </a:lnTo>
                  <a:lnTo>
                    <a:pt x="853" y="196"/>
                  </a:lnTo>
                  <a:lnTo>
                    <a:pt x="974" y="147"/>
                  </a:lnTo>
                  <a:lnTo>
                    <a:pt x="1121" y="74"/>
                  </a:lnTo>
                  <a:lnTo>
                    <a:pt x="1291" y="50"/>
                  </a:lnTo>
                  <a:lnTo>
                    <a:pt x="1437" y="25"/>
                  </a:lnTo>
                  <a:lnTo>
                    <a:pt x="1608" y="1"/>
                  </a:lnTo>
                  <a:lnTo>
                    <a:pt x="1608" y="1"/>
                  </a:lnTo>
                  <a:lnTo>
                    <a:pt x="1778" y="25"/>
                  </a:lnTo>
                  <a:lnTo>
                    <a:pt x="1924" y="50"/>
                  </a:lnTo>
                  <a:lnTo>
                    <a:pt x="2095" y="74"/>
                  </a:lnTo>
                  <a:lnTo>
                    <a:pt x="2241" y="147"/>
                  </a:lnTo>
                  <a:lnTo>
                    <a:pt x="2363" y="196"/>
                  </a:lnTo>
                  <a:lnTo>
                    <a:pt x="2509" y="293"/>
                  </a:lnTo>
                  <a:lnTo>
                    <a:pt x="2631" y="366"/>
                  </a:lnTo>
                  <a:lnTo>
                    <a:pt x="2728" y="488"/>
                  </a:lnTo>
                  <a:lnTo>
                    <a:pt x="2850" y="585"/>
                  </a:lnTo>
                  <a:lnTo>
                    <a:pt x="2923" y="707"/>
                  </a:lnTo>
                  <a:lnTo>
                    <a:pt x="3020" y="853"/>
                  </a:lnTo>
                  <a:lnTo>
                    <a:pt x="3069" y="975"/>
                  </a:lnTo>
                  <a:lnTo>
                    <a:pt x="3142" y="1121"/>
                  </a:lnTo>
                  <a:lnTo>
                    <a:pt x="3166" y="1292"/>
                  </a:lnTo>
                  <a:lnTo>
                    <a:pt x="3191" y="1438"/>
                  </a:lnTo>
                  <a:lnTo>
                    <a:pt x="3215" y="1608"/>
                  </a:lnTo>
                  <a:lnTo>
                    <a:pt x="3215" y="1608"/>
                  </a:lnTo>
                  <a:lnTo>
                    <a:pt x="3191" y="1779"/>
                  </a:lnTo>
                  <a:lnTo>
                    <a:pt x="3166" y="1925"/>
                  </a:lnTo>
                  <a:lnTo>
                    <a:pt x="3142" y="2095"/>
                  </a:lnTo>
                  <a:lnTo>
                    <a:pt x="3069" y="2242"/>
                  </a:lnTo>
                  <a:lnTo>
                    <a:pt x="3020" y="2363"/>
                  </a:lnTo>
                  <a:lnTo>
                    <a:pt x="2923" y="2509"/>
                  </a:lnTo>
                  <a:lnTo>
                    <a:pt x="2850" y="2631"/>
                  </a:lnTo>
                  <a:lnTo>
                    <a:pt x="2728" y="2729"/>
                  </a:lnTo>
                  <a:lnTo>
                    <a:pt x="2631" y="2850"/>
                  </a:lnTo>
                  <a:lnTo>
                    <a:pt x="2509" y="2924"/>
                  </a:lnTo>
                  <a:lnTo>
                    <a:pt x="2363" y="3021"/>
                  </a:lnTo>
                  <a:lnTo>
                    <a:pt x="2241" y="3070"/>
                  </a:lnTo>
                  <a:lnTo>
                    <a:pt x="2095" y="3143"/>
                  </a:lnTo>
                  <a:lnTo>
                    <a:pt x="1924" y="3167"/>
                  </a:lnTo>
                  <a:lnTo>
                    <a:pt x="1778" y="3191"/>
                  </a:lnTo>
                  <a:lnTo>
                    <a:pt x="1608" y="3216"/>
                  </a:lnTo>
                  <a:lnTo>
                    <a:pt x="1608" y="3216"/>
                  </a:lnTo>
                  <a:lnTo>
                    <a:pt x="1437" y="3191"/>
                  </a:lnTo>
                  <a:lnTo>
                    <a:pt x="1291" y="3167"/>
                  </a:lnTo>
                  <a:lnTo>
                    <a:pt x="1121" y="3143"/>
                  </a:lnTo>
                  <a:lnTo>
                    <a:pt x="974" y="3070"/>
                  </a:lnTo>
                  <a:lnTo>
                    <a:pt x="853" y="3021"/>
                  </a:lnTo>
                  <a:lnTo>
                    <a:pt x="707" y="2924"/>
                  </a:lnTo>
                  <a:lnTo>
                    <a:pt x="585" y="2850"/>
                  </a:lnTo>
                  <a:lnTo>
                    <a:pt x="487" y="2729"/>
                  </a:lnTo>
                  <a:lnTo>
                    <a:pt x="366" y="2631"/>
                  </a:lnTo>
                  <a:lnTo>
                    <a:pt x="293" y="2509"/>
                  </a:lnTo>
                  <a:lnTo>
                    <a:pt x="195" y="2363"/>
                  </a:lnTo>
                  <a:lnTo>
                    <a:pt x="146" y="2242"/>
                  </a:lnTo>
                  <a:lnTo>
                    <a:pt x="73" y="2095"/>
                  </a:lnTo>
                  <a:lnTo>
                    <a:pt x="49" y="1925"/>
                  </a:lnTo>
                  <a:lnTo>
                    <a:pt x="25" y="1779"/>
                  </a:lnTo>
                  <a:lnTo>
                    <a:pt x="0" y="1608"/>
                  </a:lnTo>
                  <a:lnTo>
                    <a:pt x="0" y="1608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0" name="Google Shape;840;p40"/>
            <p:cNvSpPr/>
            <p:nvPr/>
          </p:nvSpPr>
          <p:spPr>
            <a:xfrm>
              <a:off x="3381925" y="3091900"/>
              <a:ext cx="208275" cy="208275"/>
            </a:xfrm>
            <a:custGeom>
              <a:rect b="b" l="l" r="r" t="t"/>
              <a:pathLst>
                <a:path extrusionOk="0" fill="none" h="8331" w="8331">
                  <a:moveTo>
                    <a:pt x="1" y="4165"/>
                  </a:moveTo>
                  <a:lnTo>
                    <a:pt x="1" y="4165"/>
                  </a:lnTo>
                  <a:lnTo>
                    <a:pt x="25" y="3751"/>
                  </a:lnTo>
                  <a:lnTo>
                    <a:pt x="74" y="3337"/>
                  </a:lnTo>
                  <a:lnTo>
                    <a:pt x="196" y="2923"/>
                  </a:lnTo>
                  <a:lnTo>
                    <a:pt x="318" y="2534"/>
                  </a:lnTo>
                  <a:lnTo>
                    <a:pt x="512" y="2168"/>
                  </a:lnTo>
                  <a:lnTo>
                    <a:pt x="707" y="1827"/>
                  </a:lnTo>
                  <a:lnTo>
                    <a:pt x="951" y="1511"/>
                  </a:lnTo>
                  <a:lnTo>
                    <a:pt x="1219" y="1218"/>
                  </a:lnTo>
                  <a:lnTo>
                    <a:pt x="1511" y="951"/>
                  </a:lnTo>
                  <a:lnTo>
                    <a:pt x="1828" y="707"/>
                  </a:lnTo>
                  <a:lnTo>
                    <a:pt x="2169" y="512"/>
                  </a:lnTo>
                  <a:lnTo>
                    <a:pt x="2534" y="317"/>
                  </a:lnTo>
                  <a:lnTo>
                    <a:pt x="2924" y="195"/>
                  </a:lnTo>
                  <a:lnTo>
                    <a:pt x="3313" y="74"/>
                  </a:lnTo>
                  <a:lnTo>
                    <a:pt x="3727" y="25"/>
                  </a:lnTo>
                  <a:lnTo>
                    <a:pt x="4166" y="1"/>
                  </a:lnTo>
                  <a:lnTo>
                    <a:pt x="4166" y="1"/>
                  </a:lnTo>
                  <a:lnTo>
                    <a:pt x="4580" y="25"/>
                  </a:lnTo>
                  <a:lnTo>
                    <a:pt x="4994" y="74"/>
                  </a:lnTo>
                  <a:lnTo>
                    <a:pt x="5408" y="195"/>
                  </a:lnTo>
                  <a:lnTo>
                    <a:pt x="5797" y="317"/>
                  </a:lnTo>
                  <a:lnTo>
                    <a:pt x="6163" y="512"/>
                  </a:lnTo>
                  <a:lnTo>
                    <a:pt x="6504" y="707"/>
                  </a:lnTo>
                  <a:lnTo>
                    <a:pt x="6820" y="951"/>
                  </a:lnTo>
                  <a:lnTo>
                    <a:pt x="7113" y="1218"/>
                  </a:lnTo>
                  <a:lnTo>
                    <a:pt x="7381" y="1511"/>
                  </a:lnTo>
                  <a:lnTo>
                    <a:pt x="7624" y="1827"/>
                  </a:lnTo>
                  <a:lnTo>
                    <a:pt x="7819" y="2168"/>
                  </a:lnTo>
                  <a:lnTo>
                    <a:pt x="8014" y="2534"/>
                  </a:lnTo>
                  <a:lnTo>
                    <a:pt x="8136" y="2923"/>
                  </a:lnTo>
                  <a:lnTo>
                    <a:pt x="8257" y="3337"/>
                  </a:lnTo>
                  <a:lnTo>
                    <a:pt x="8306" y="3751"/>
                  </a:lnTo>
                  <a:lnTo>
                    <a:pt x="8330" y="4165"/>
                  </a:lnTo>
                  <a:lnTo>
                    <a:pt x="8330" y="4165"/>
                  </a:lnTo>
                  <a:lnTo>
                    <a:pt x="8306" y="4579"/>
                  </a:lnTo>
                  <a:lnTo>
                    <a:pt x="8257" y="4993"/>
                  </a:lnTo>
                  <a:lnTo>
                    <a:pt x="8136" y="5407"/>
                  </a:lnTo>
                  <a:lnTo>
                    <a:pt x="8014" y="5797"/>
                  </a:lnTo>
                  <a:lnTo>
                    <a:pt x="7819" y="6162"/>
                  </a:lnTo>
                  <a:lnTo>
                    <a:pt x="7624" y="6503"/>
                  </a:lnTo>
                  <a:lnTo>
                    <a:pt x="7381" y="6820"/>
                  </a:lnTo>
                  <a:lnTo>
                    <a:pt x="7113" y="7112"/>
                  </a:lnTo>
                  <a:lnTo>
                    <a:pt x="6820" y="7380"/>
                  </a:lnTo>
                  <a:lnTo>
                    <a:pt x="6504" y="7624"/>
                  </a:lnTo>
                  <a:lnTo>
                    <a:pt x="6163" y="7819"/>
                  </a:lnTo>
                  <a:lnTo>
                    <a:pt x="5797" y="8013"/>
                  </a:lnTo>
                  <a:lnTo>
                    <a:pt x="5408" y="8135"/>
                  </a:lnTo>
                  <a:lnTo>
                    <a:pt x="4994" y="8257"/>
                  </a:lnTo>
                  <a:lnTo>
                    <a:pt x="4580" y="8306"/>
                  </a:lnTo>
                  <a:lnTo>
                    <a:pt x="4166" y="8330"/>
                  </a:lnTo>
                  <a:lnTo>
                    <a:pt x="4166" y="8330"/>
                  </a:lnTo>
                  <a:lnTo>
                    <a:pt x="3727" y="8306"/>
                  </a:lnTo>
                  <a:lnTo>
                    <a:pt x="3313" y="8257"/>
                  </a:lnTo>
                  <a:lnTo>
                    <a:pt x="2924" y="8135"/>
                  </a:lnTo>
                  <a:lnTo>
                    <a:pt x="2534" y="8013"/>
                  </a:lnTo>
                  <a:lnTo>
                    <a:pt x="2169" y="7819"/>
                  </a:lnTo>
                  <a:lnTo>
                    <a:pt x="1828" y="7624"/>
                  </a:lnTo>
                  <a:lnTo>
                    <a:pt x="1511" y="7380"/>
                  </a:lnTo>
                  <a:lnTo>
                    <a:pt x="1219" y="7112"/>
                  </a:lnTo>
                  <a:lnTo>
                    <a:pt x="951" y="6820"/>
                  </a:lnTo>
                  <a:lnTo>
                    <a:pt x="707" y="6503"/>
                  </a:lnTo>
                  <a:lnTo>
                    <a:pt x="512" y="6162"/>
                  </a:lnTo>
                  <a:lnTo>
                    <a:pt x="318" y="5797"/>
                  </a:lnTo>
                  <a:lnTo>
                    <a:pt x="196" y="5407"/>
                  </a:lnTo>
                  <a:lnTo>
                    <a:pt x="74" y="4993"/>
                  </a:lnTo>
                  <a:lnTo>
                    <a:pt x="25" y="4579"/>
                  </a:lnTo>
                  <a:lnTo>
                    <a:pt x="1" y="4165"/>
                  </a:lnTo>
                  <a:lnTo>
                    <a:pt x="1" y="4165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41" name="Google Shape;841;p40"/>
          <p:cNvGrpSpPr/>
          <p:nvPr/>
        </p:nvGrpSpPr>
        <p:grpSpPr>
          <a:xfrm>
            <a:off x="4975114" y="2511738"/>
            <a:ext cx="225213" cy="316516"/>
            <a:chOff x="6689325" y="2984125"/>
            <a:chExt cx="315425" cy="443300"/>
          </a:xfrm>
        </p:grpSpPr>
        <p:sp>
          <p:nvSpPr>
            <p:cNvPr id="842" name="Google Shape;842;p40"/>
            <p:cNvSpPr/>
            <p:nvPr/>
          </p:nvSpPr>
          <p:spPr>
            <a:xfrm>
              <a:off x="6689325" y="2984125"/>
              <a:ext cx="315425" cy="77975"/>
            </a:xfrm>
            <a:custGeom>
              <a:rect b="b" l="l" r="r" t="t"/>
              <a:pathLst>
                <a:path extrusionOk="0" fill="none" h="3119" w="12617">
                  <a:moveTo>
                    <a:pt x="12130" y="1413"/>
                  </a:moveTo>
                  <a:lnTo>
                    <a:pt x="8647" y="1413"/>
                  </a:lnTo>
                  <a:lnTo>
                    <a:pt x="8647" y="878"/>
                  </a:lnTo>
                  <a:lnTo>
                    <a:pt x="8647" y="878"/>
                  </a:lnTo>
                  <a:lnTo>
                    <a:pt x="8623" y="707"/>
                  </a:lnTo>
                  <a:lnTo>
                    <a:pt x="8574" y="537"/>
                  </a:lnTo>
                  <a:lnTo>
                    <a:pt x="8501" y="391"/>
                  </a:lnTo>
                  <a:lnTo>
                    <a:pt x="8379" y="269"/>
                  </a:lnTo>
                  <a:lnTo>
                    <a:pt x="8257" y="147"/>
                  </a:lnTo>
                  <a:lnTo>
                    <a:pt x="8111" y="74"/>
                  </a:lnTo>
                  <a:lnTo>
                    <a:pt x="7941" y="25"/>
                  </a:lnTo>
                  <a:lnTo>
                    <a:pt x="7770" y="1"/>
                  </a:lnTo>
                  <a:lnTo>
                    <a:pt x="4848" y="1"/>
                  </a:lnTo>
                  <a:lnTo>
                    <a:pt x="4848" y="1"/>
                  </a:lnTo>
                  <a:lnTo>
                    <a:pt x="4677" y="25"/>
                  </a:lnTo>
                  <a:lnTo>
                    <a:pt x="4507" y="74"/>
                  </a:lnTo>
                  <a:lnTo>
                    <a:pt x="4361" y="147"/>
                  </a:lnTo>
                  <a:lnTo>
                    <a:pt x="4239" y="269"/>
                  </a:lnTo>
                  <a:lnTo>
                    <a:pt x="4117" y="391"/>
                  </a:lnTo>
                  <a:lnTo>
                    <a:pt x="4044" y="537"/>
                  </a:lnTo>
                  <a:lnTo>
                    <a:pt x="3995" y="707"/>
                  </a:lnTo>
                  <a:lnTo>
                    <a:pt x="3971" y="878"/>
                  </a:lnTo>
                  <a:lnTo>
                    <a:pt x="3971" y="1413"/>
                  </a:lnTo>
                  <a:lnTo>
                    <a:pt x="488" y="1413"/>
                  </a:lnTo>
                  <a:lnTo>
                    <a:pt x="488" y="1413"/>
                  </a:lnTo>
                  <a:lnTo>
                    <a:pt x="391" y="1413"/>
                  </a:lnTo>
                  <a:lnTo>
                    <a:pt x="293" y="1462"/>
                  </a:lnTo>
                  <a:lnTo>
                    <a:pt x="220" y="1486"/>
                  </a:lnTo>
                  <a:lnTo>
                    <a:pt x="147" y="1560"/>
                  </a:lnTo>
                  <a:lnTo>
                    <a:pt x="74" y="1633"/>
                  </a:lnTo>
                  <a:lnTo>
                    <a:pt x="50" y="1706"/>
                  </a:lnTo>
                  <a:lnTo>
                    <a:pt x="1" y="1803"/>
                  </a:lnTo>
                  <a:lnTo>
                    <a:pt x="1" y="1901"/>
                  </a:lnTo>
                  <a:lnTo>
                    <a:pt x="1" y="3118"/>
                  </a:lnTo>
                  <a:lnTo>
                    <a:pt x="12617" y="3118"/>
                  </a:lnTo>
                  <a:lnTo>
                    <a:pt x="12617" y="1901"/>
                  </a:lnTo>
                  <a:lnTo>
                    <a:pt x="12617" y="1901"/>
                  </a:lnTo>
                  <a:lnTo>
                    <a:pt x="12617" y="1803"/>
                  </a:lnTo>
                  <a:lnTo>
                    <a:pt x="12568" y="1706"/>
                  </a:lnTo>
                  <a:lnTo>
                    <a:pt x="12544" y="1633"/>
                  </a:lnTo>
                  <a:lnTo>
                    <a:pt x="12471" y="1560"/>
                  </a:lnTo>
                  <a:lnTo>
                    <a:pt x="12398" y="1486"/>
                  </a:lnTo>
                  <a:lnTo>
                    <a:pt x="12325" y="1462"/>
                  </a:lnTo>
                  <a:lnTo>
                    <a:pt x="12227" y="1413"/>
                  </a:lnTo>
                  <a:lnTo>
                    <a:pt x="12130" y="1413"/>
                  </a:lnTo>
                  <a:lnTo>
                    <a:pt x="12130" y="1413"/>
                  </a:lnTo>
                  <a:close/>
                  <a:moveTo>
                    <a:pt x="4750" y="878"/>
                  </a:moveTo>
                  <a:lnTo>
                    <a:pt x="4750" y="878"/>
                  </a:lnTo>
                  <a:lnTo>
                    <a:pt x="4750" y="829"/>
                  </a:lnTo>
                  <a:lnTo>
                    <a:pt x="4775" y="805"/>
                  </a:lnTo>
                  <a:lnTo>
                    <a:pt x="4799" y="780"/>
                  </a:lnTo>
                  <a:lnTo>
                    <a:pt x="4848" y="780"/>
                  </a:lnTo>
                  <a:lnTo>
                    <a:pt x="7770" y="780"/>
                  </a:lnTo>
                  <a:lnTo>
                    <a:pt x="7770" y="780"/>
                  </a:lnTo>
                  <a:lnTo>
                    <a:pt x="7819" y="780"/>
                  </a:lnTo>
                  <a:lnTo>
                    <a:pt x="7843" y="805"/>
                  </a:lnTo>
                  <a:lnTo>
                    <a:pt x="7868" y="829"/>
                  </a:lnTo>
                  <a:lnTo>
                    <a:pt x="7868" y="878"/>
                  </a:lnTo>
                  <a:lnTo>
                    <a:pt x="7868" y="1413"/>
                  </a:lnTo>
                  <a:lnTo>
                    <a:pt x="4750" y="1413"/>
                  </a:lnTo>
                  <a:lnTo>
                    <a:pt x="4750" y="878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3" name="Google Shape;843;p40"/>
            <p:cNvSpPr/>
            <p:nvPr/>
          </p:nvSpPr>
          <p:spPr>
            <a:xfrm>
              <a:off x="6702125" y="3069375"/>
              <a:ext cx="289850" cy="358050"/>
            </a:xfrm>
            <a:custGeom>
              <a:rect b="b" l="l" r="r" t="t"/>
              <a:pathLst>
                <a:path extrusionOk="0" fill="none" h="14322" w="11594">
                  <a:moveTo>
                    <a:pt x="0" y="1"/>
                  </a:moveTo>
                  <a:lnTo>
                    <a:pt x="0" y="13834"/>
                  </a:lnTo>
                  <a:lnTo>
                    <a:pt x="0" y="13834"/>
                  </a:lnTo>
                  <a:lnTo>
                    <a:pt x="0" y="13932"/>
                  </a:lnTo>
                  <a:lnTo>
                    <a:pt x="49" y="14029"/>
                  </a:lnTo>
                  <a:lnTo>
                    <a:pt x="74" y="14102"/>
                  </a:lnTo>
                  <a:lnTo>
                    <a:pt x="147" y="14175"/>
                  </a:lnTo>
                  <a:lnTo>
                    <a:pt x="220" y="14224"/>
                  </a:lnTo>
                  <a:lnTo>
                    <a:pt x="293" y="14273"/>
                  </a:lnTo>
                  <a:lnTo>
                    <a:pt x="390" y="14297"/>
                  </a:lnTo>
                  <a:lnTo>
                    <a:pt x="488" y="14321"/>
                  </a:lnTo>
                  <a:lnTo>
                    <a:pt x="11106" y="14321"/>
                  </a:lnTo>
                  <a:lnTo>
                    <a:pt x="11106" y="14321"/>
                  </a:lnTo>
                  <a:lnTo>
                    <a:pt x="11204" y="14297"/>
                  </a:lnTo>
                  <a:lnTo>
                    <a:pt x="11301" y="14273"/>
                  </a:lnTo>
                  <a:lnTo>
                    <a:pt x="11374" y="14224"/>
                  </a:lnTo>
                  <a:lnTo>
                    <a:pt x="11447" y="14175"/>
                  </a:lnTo>
                  <a:lnTo>
                    <a:pt x="11520" y="14102"/>
                  </a:lnTo>
                  <a:lnTo>
                    <a:pt x="11545" y="14029"/>
                  </a:lnTo>
                  <a:lnTo>
                    <a:pt x="11593" y="13932"/>
                  </a:lnTo>
                  <a:lnTo>
                    <a:pt x="11593" y="13834"/>
                  </a:lnTo>
                  <a:lnTo>
                    <a:pt x="11593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4" name="Google Shape;844;p40"/>
            <p:cNvSpPr/>
            <p:nvPr/>
          </p:nvSpPr>
          <p:spPr>
            <a:xfrm>
              <a:off x="6761175" y="3117475"/>
              <a:ext cx="25" cy="261850"/>
            </a:xfrm>
            <a:custGeom>
              <a:rect b="b" l="l" r="r" t="t"/>
              <a:pathLst>
                <a:path extrusionOk="0" fill="none" h="10474" w="1">
                  <a:moveTo>
                    <a:pt x="1" y="10473"/>
                  </a:moveTo>
                  <a:lnTo>
                    <a:pt x="1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5" name="Google Shape;845;p40"/>
            <p:cNvSpPr/>
            <p:nvPr/>
          </p:nvSpPr>
          <p:spPr>
            <a:xfrm>
              <a:off x="6847025" y="3117475"/>
              <a:ext cx="25" cy="261850"/>
            </a:xfrm>
            <a:custGeom>
              <a:rect b="b" l="l" r="r" t="t"/>
              <a:pathLst>
                <a:path extrusionOk="0" fill="none" h="10474" w="1">
                  <a:moveTo>
                    <a:pt x="1" y="1"/>
                  </a:moveTo>
                  <a:lnTo>
                    <a:pt x="1" y="1047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6" name="Google Shape;846;p40"/>
            <p:cNvSpPr/>
            <p:nvPr/>
          </p:nvSpPr>
          <p:spPr>
            <a:xfrm>
              <a:off x="6932875" y="3117475"/>
              <a:ext cx="25" cy="261850"/>
            </a:xfrm>
            <a:custGeom>
              <a:rect b="b" l="l" r="r" t="t"/>
              <a:pathLst>
                <a:path extrusionOk="0" fill="none" h="10474" w="1">
                  <a:moveTo>
                    <a:pt x="1" y="1"/>
                  </a:moveTo>
                  <a:lnTo>
                    <a:pt x="1" y="1047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47" name="Google Shape;847;p40"/>
          <p:cNvGrpSpPr/>
          <p:nvPr/>
        </p:nvGrpSpPr>
        <p:grpSpPr>
          <a:xfrm>
            <a:off x="1618529" y="3441652"/>
            <a:ext cx="217824" cy="352145"/>
            <a:chOff x="1988225" y="4286525"/>
            <a:chExt cx="305075" cy="493200"/>
          </a:xfrm>
        </p:grpSpPr>
        <p:sp>
          <p:nvSpPr>
            <p:cNvPr id="848" name="Google Shape;848;p40"/>
            <p:cNvSpPr/>
            <p:nvPr/>
          </p:nvSpPr>
          <p:spPr>
            <a:xfrm>
              <a:off x="2178800" y="4519725"/>
              <a:ext cx="114500" cy="114475"/>
            </a:xfrm>
            <a:custGeom>
              <a:rect b="b" l="l" r="r" t="t"/>
              <a:pathLst>
                <a:path extrusionOk="0" fill="none" h="4579" w="4580">
                  <a:moveTo>
                    <a:pt x="731" y="4189"/>
                  </a:moveTo>
                  <a:lnTo>
                    <a:pt x="731" y="4189"/>
                  </a:lnTo>
                  <a:lnTo>
                    <a:pt x="853" y="4286"/>
                  </a:lnTo>
                  <a:lnTo>
                    <a:pt x="999" y="4384"/>
                  </a:lnTo>
                  <a:lnTo>
                    <a:pt x="1170" y="4457"/>
                  </a:lnTo>
                  <a:lnTo>
                    <a:pt x="1316" y="4506"/>
                  </a:lnTo>
                  <a:lnTo>
                    <a:pt x="1486" y="4554"/>
                  </a:lnTo>
                  <a:lnTo>
                    <a:pt x="1657" y="4579"/>
                  </a:lnTo>
                  <a:lnTo>
                    <a:pt x="1827" y="4579"/>
                  </a:lnTo>
                  <a:lnTo>
                    <a:pt x="1973" y="4579"/>
                  </a:lnTo>
                  <a:lnTo>
                    <a:pt x="2144" y="4579"/>
                  </a:lnTo>
                  <a:lnTo>
                    <a:pt x="2314" y="4530"/>
                  </a:lnTo>
                  <a:lnTo>
                    <a:pt x="2485" y="4481"/>
                  </a:lnTo>
                  <a:lnTo>
                    <a:pt x="2631" y="4433"/>
                  </a:lnTo>
                  <a:lnTo>
                    <a:pt x="2777" y="4360"/>
                  </a:lnTo>
                  <a:lnTo>
                    <a:pt x="2923" y="4262"/>
                  </a:lnTo>
                  <a:lnTo>
                    <a:pt x="3069" y="4165"/>
                  </a:lnTo>
                  <a:lnTo>
                    <a:pt x="3191" y="4043"/>
                  </a:lnTo>
                  <a:lnTo>
                    <a:pt x="3191" y="4043"/>
                  </a:lnTo>
                  <a:lnTo>
                    <a:pt x="3337" y="3872"/>
                  </a:lnTo>
                  <a:lnTo>
                    <a:pt x="3483" y="3653"/>
                  </a:lnTo>
                  <a:lnTo>
                    <a:pt x="3605" y="3410"/>
                  </a:lnTo>
                  <a:lnTo>
                    <a:pt x="3751" y="3117"/>
                  </a:lnTo>
                  <a:lnTo>
                    <a:pt x="3995" y="2484"/>
                  </a:lnTo>
                  <a:lnTo>
                    <a:pt x="4214" y="1827"/>
                  </a:lnTo>
                  <a:lnTo>
                    <a:pt x="4409" y="1169"/>
                  </a:lnTo>
                  <a:lnTo>
                    <a:pt x="4531" y="609"/>
                  </a:lnTo>
                  <a:lnTo>
                    <a:pt x="4579" y="219"/>
                  </a:lnTo>
                  <a:lnTo>
                    <a:pt x="4579" y="97"/>
                  </a:lnTo>
                  <a:lnTo>
                    <a:pt x="4579" y="24"/>
                  </a:lnTo>
                  <a:lnTo>
                    <a:pt x="4579" y="24"/>
                  </a:lnTo>
                  <a:lnTo>
                    <a:pt x="4506" y="0"/>
                  </a:lnTo>
                  <a:lnTo>
                    <a:pt x="4385" y="0"/>
                  </a:lnTo>
                  <a:lnTo>
                    <a:pt x="3970" y="73"/>
                  </a:lnTo>
                  <a:lnTo>
                    <a:pt x="3410" y="195"/>
                  </a:lnTo>
                  <a:lnTo>
                    <a:pt x="2777" y="365"/>
                  </a:lnTo>
                  <a:lnTo>
                    <a:pt x="2095" y="609"/>
                  </a:lnTo>
                  <a:lnTo>
                    <a:pt x="1462" y="852"/>
                  </a:lnTo>
                  <a:lnTo>
                    <a:pt x="1194" y="974"/>
                  </a:lnTo>
                  <a:lnTo>
                    <a:pt x="926" y="1120"/>
                  </a:lnTo>
                  <a:lnTo>
                    <a:pt x="707" y="1266"/>
                  </a:lnTo>
                  <a:lnTo>
                    <a:pt x="561" y="1388"/>
                  </a:lnTo>
                  <a:lnTo>
                    <a:pt x="561" y="1388"/>
                  </a:lnTo>
                  <a:lnTo>
                    <a:pt x="439" y="1534"/>
                  </a:lnTo>
                  <a:lnTo>
                    <a:pt x="342" y="1656"/>
                  </a:lnTo>
                  <a:lnTo>
                    <a:pt x="244" y="1802"/>
                  </a:lnTo>
                  <a:lnTo>
                    <a:pt x="171" y="1973"/>
                  </a:lnTo>
                  <a:lnTo>
                    <a:pt x="98" y="2119"/>
                  </a:lnTo>
                  <a:lnTo>
                    <a:pt x="49" y="2289"/>
                  </a:lnTo>
                  <a:lnTo>
                    <a:pt x="25" y="2436"/>
                  </a:lnTo>
                  <a:lnTo>
                    <a:pt x="1" y="2606"/>
                  </a:lnTo>
                  <a:lnTo>
                    <a:pt x="1" y="2776"/>
                  </a:lnTo>
                  <a:lnTo>
                    <a:pt x="25" y="2947"/>
                  </a:lnTo>
                  <a:lnTo>
                    <a:pt x="49" y="3117"/>
                  </a:lnTo>
                  <a:lnTo>
                    <a:pt x="98" y="3264"/>
                  </a:lnTo>
                  <a:lnTo>
                    <a:pt x="147" y="3434"/>
                  </a:lnTo>
                  <a:lnTo>
                    <a:pt x="220" y="3580"/>
                  </a:lnTo>
                  <a:lnTo>
                    <a:pt x="317" y="3726"/>
                  </a:lnTo>
                  <a:lnTo>
                    <a:pt x="415" y="3872"/>
                  </a:lnTo>
                  <a:lnTo>
                    <a:pt x="731" y="4189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9" name="Google Shape;849;p40"/>
            <p:cNvSpPr/>
            <p:nvPr/>
          </p:nvSpPr>
          <p:spPr>
            <a:xfrm>
              <a:off x="1988225" y="4539200"/>
              <a:ext cx="156500" cy="156500"/>
            </a:xfrm>
            <a:custGeom>
              <a:rect b="b" l="l" r="r" t="t"/>
              <a:pathLst>
                <a:path extrusionOk="0" fill="none" h="6260" w="6260">
                  <a:moveTo>
                    <a:pt x="5675" y="5334"/>
                  </a:moveTo>
                  <a:lnTo>
                    <a:pt x="5675" y="5334"/>
                  </a:lnTo>
                  <a:lnTo>
                    <a:pt x="5821" y="5139"/>
                  </a:lnTo>
                  <a:lnTo>
                    <a:pt x="5943" y="4944"/>
                  </a:lnTo>
                  <a:lnTo>
                    <a:pt x="6041" y="4725"/>
                  </a:lnTo>
                  <a:lnTo>
                    <a:pt x="6138" y="4506"/>
                  </a:lnTo>
                  <a:lnTo>
                    <a:pt x="6187" y="4287"/>
                  </a:lnTo>
                  <a:lnTo>
                    <a:pt x="6235" y="4043"/>
                  </a:lnTo>
                  <a:lnTo>
                    <a:pt x="6260" y="3824"/>
                  </a:lnTo>
                  <a:lnTo>
                    <a:pt x="6260" y="3581"/>
                  </a:lnTo>
                  <a:lnTo>
                    <a:pt x="6235" y="3361"/>
                  </a:lnTo>
                  <a:lnTo>
                    <a:pt x="6187" y="3118"/>
                  </a:lnTo>
                  <a:lnTo>
                    <a:pt x="6138" y="2899"/>
                  </a:lnTo>
                  <a:lnTo>
                    <a:pt x="6041" y="2679"/>
                  </a:lnTo>
                  <a:lnTo>
                    <a:pt x="5943" y="2460"/>
                  </a:lnTo>
                  <a:lnTo>
                    <a:pt x="5821" y="2265"/>
                  </a:lnTo>
                  <a:lnTo>
                    <a:pt x="5675" y="2071"/>
                  </a:lnTo>
                  <a:lnTo>
                    <a:pt x="5505" y="1900"/>
                  </a:lnTo>
                  <a:lnTo>
                    <a:pt x="5505" y="1900"/>
                  </a:lnTo>
                  <a:lnTo>
                    <a:pt x="5286" y="1705"/>
                  </a:lnTo>
                  <a:lnTo>
                    <a:pt x="4993" y="1510"/>
                  </a:lnTo>
                  <a:lnTo>
                    <a:pt x="4652" y="1316"/>
                  </a:lnTo>
                  <a:lnTo>
                    <a:pt x="4263" y="1145"/>
                  </a:lnTo>
                  <a:lnTo>
                    <a:pt x="3849" y="975"/>
                  </a:lnTo>
                  <a:lnTo>
                    <a:pt x="3410" y="804"/>
                  </a:lnTo>
                  <a:lnTo>
                    <a:pt x="2485" y="487"/>
                  </a:lnTo>
                  <a:lnTo>
                    <a:pt x="1608" y="244"/>
                  </a:lnTo>
                  <a:lnTo>
                    <a:pt x="853" y="73"/>
                  </a:lnTo>
                  <a:lnTo>
                    <a:pt x="536" y="25"/>
                  </a:lnTo>
                  <a:lnTo>
                    <a:pt x="293" y="0"/>
                  </a:lnTo>
                  <a:lnTo>
                    <a:pt x="122" y="0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1" y="122"/>
                  </a:lnTo>
                  <a:lnTo>
                    <a:pt x="1" y="293"/>
                  </a:lnTo>
                  <a:lnTo>
                    <a:pt x="25" y="536"/>
                  </a:lnTo>
                  <a:lnTo>
                    <a:pt x="74" y="853"/>
                  </a:lnTo>
                  <a:lnTo>
                    <a:pt x="244" y="1608"/>
                  </a:lnTo>
                  <a:lnTo>
                    <a:pt x="488" y="2485"/>
                  </a:lnTo>
                  <a:lnTo>
                    <a:pt x="804" y="3410"/>
                  </a:lnTo>
                  <a:lnTo>
                    <a:pt x="975" y="3848"/>
                  </a:lnTo>
                  <a:lnTo>
                    <a:pt x="1145" y="4262"/>
                  </a:lnTo>
                  <a:lnTo>
                    <a:pt x="1316" y="4652"/>
                  </a:lnTo>
                  <a:lnTo>
                    <a:pt x="1511" y="4993"/>
                  </a:lnTo>
                  <a:lnTo>
                    <a:pt x="1705" y="5285"/>
                  </a:lnTo>
                  <a:lnTo>
                    <a:pt x="1900" y="5505"/>
                  </a:lnTo>
                  <a:lnTo>
                    <a:pt x="1900" y="5505"/>
                  </a:lnTo>
                  <a:lnTo>
                    <a:pt x="2071" y="5675"/>
                  </a:lnTo>
                  <a:lnTo>
                    <a:pt x="2266" y="5821"/>
                  </a:lnTo>
                  <a:lnTo>
                    <a:pt x="2460" y="5943"/>
                  </a:lnTo>
                  <a:lnTo>
                    <a:pt x="2680" y="6040"/>
                  </a:lnTo>
                  <a:lnTo>
                    <a:pt x="2899" y="6138"/>
                  </a:lnTo>
                  <a:lnTo>
                    <a:pt x="3118" y="6187"/>
                  </a:lnTo>
                  <a:lnTo>
                    <a:pt x="3362" y="6235"/>
                  </a:lnTo>
                  <a:lnTo>
                    <a:pt x="3581" y="6260"/>
                  </a:lnTo>
                  <a:lnTo>
                    <a:pt x="3824" y="6260"/>
                  </a:lnTo>
                  <a:lnTo>
                    <a:pt x="4043" y="6235"/>
                  </a:lnTo>
                  <a:lnTo>
                    <a:pt x="4287" y="6187"/>
                  </a:lnTo>
                  <a:lnTo>
                    <a:pt x="4506" y="6138"/>
                  </a:lnTo>
                  <a:lnTo>
                    <a:pt x="4725" y="6040"/>
                  </a:lnTo>
                  <a:lnTo>
                    <a:pt x="4945" y="5943"/>
                  </a:lnTo>
                  <a:lnTo>
                    <a:pt x="5139" y="5821"/>
                  </a:lnTo>
                  <a:lnTo>
                    <a:pt x="5334" y="5675"/>
                  </a:lnTo>
                  <a:lnTo>
                    <a:pt x="5675" y="5334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0" name="Google Shape;850;p40"/>
            <p:cNvSpPr/>
            <p:nvPr/>
          </p:nvSpPr>
          <p:spPr>
            <a:xfrm>
              <a:off x="2042425" y="4286525"/>
              <a:ext cx="239300" cy="236250"/>
            </a:xfrm>
            <a:custGeom>
              <a:rect b="b" l="l" r="r" t="t"/>
              <a:pathLst>
                <a:path extrusionOk="0" fill="none" h="9450" w="9572">
                  <a:moveTo>
                    <a:pt x="5358" y="9450"/>
                  </a:moveTo>
                  <a:lnTo>
                    <a:pt x="5358" y="9450"/>
                  </a:lnTo>
                  <a:lnTo>
                    <a:pt x="5650" y="9328"/>
                  </a:lnTo>
                  <a:lnTo>
                    <a:pt x="5918" y="9133"/>
                  </a:lnTo>
                  <a:lnTo>
                    <a:pt x="6162" y="8914"/>
                  </a:lnTo>
                  <a:lnTo>
                    <a:pt x="6381" y="8646"/>
                  </a:lnTo>
                  <a:lnTo>
                    <a:pt x="6381" y="8646"/>
                  </a:lnTo>
                  <a:lnTo>
                    <a:pt x="6649" y="8670"/>
                  </a:lnTo>
                  <a:lnTo>
                    <a:pt x="6917" y="8670"/>
                  </a:lnTo>
                  <a:lnTo>
                    <a:pt x="7160" y="8646"/>
                  </a:lnTo>
                  <a:lnTo>
                    <a:pt x="7404" y="8597"/>
                  </a:lnTo>
                  <a:lnTo>
                    <a:pt x="7623" y="8524"/>
                  </a:lnTo>
                  <a:lnTo>
                    <a:pt x="7818" y="8427"/>
                  </a:lnTo>
                  <a:lnTo>
                    <a:pt x="7989" y="8305"/>
                  </a:lnTo>
                  <a:lnTo>
                    <a:pt x="8159" y="8159"/>
                  </a:lnTo>
                  <a:lnTo>
                    <a:pt x="8305" y="7989"/>
                  </a:lnTo>
                  <a:lnTo>
                    <a:pt x="8427" y="7794"/>
                  </a:lnTo>
                  <a:lnTo>
                    <a:pt x="8524" y="7599"/>
                  </a:lnTo>
                  <a:lnTo>
                    <a:pt x="8597" y="7380"/>
                  </a:lnTo>
                  <a:lnTo>
                    <a:pt x="8670" y="7160"/>
                  </a:lnTo>
                  <a:lnTo>
                    <a:pt x="8695" y="6917"/>
                  </a:lnTo>
                  <a:lnTo>
                    <a:pt x="8695" y="6649"/>
                  </a:lnTo>
                  <a:lnTo>
                    <a:pt x="8670" y="6381"/>
                  </a:lnTo>
                  <a:lnTo>
                    <a:pt x="8670" y="6381"/>
                  </a:lnTo>
                  <a:lnTo>
                    <a:pt x="8865" y="6211"/>
                  </a:lnTo>
                  <a:lnTo>
                    <a:pt x="9060" y="6016"/>
                  </a:lnTo>
                  <a:lnTo>
                    <a:pt x="9206" y="5821"/>
                  </a:lnTo>
                  <a:lnTo>
                    <a:pt x="9328" y="5626"/>
                  </a:lnTo>
                  <a:lnTo>
                    <a:pt x="9425" y="5407"/>
                  </a:lnTo>
                  <a:lnTo>
                    <a:pt x="9499" y="5212"/>
                  </a:lnTo>
                  <a:lnTo>
                    <a:pt x="9547" y="4993"/>
                  </a:lnTo>
                  <a:lnTo>
                    <a:pt x="9572" y="4774"/>
                  </a:lnTo>
                  <a:lnTo>
                    <a:pt x="9547" y="4554"/>
                  </a:lnTo>
                  <a:lnTo>
                    <a:pt x="9499" y="4335"/>
                  </a:lnTo>
                  <a:lnTo>
                    <a:pt x="9425" y="4116"/>
                  </a:lnTo>
                  <a:lnTo>
                    <a:pt x="9328" y="3921"/>
                  </a:lnTo>
                  <a:lnTo>
                    <a:pt x="9206" y="3702"/>
                  </a:lnTo>
                  <a:lnTo>
                    <a:pt x="9060" y="3507"/>
                  </a:lnTo>
                  <a:lnTo>
                    <a:pt x="8865" y="3337"/>
                  </a:lnTo>
                  <a:lnTo>
                    <a:pt x="8670" y="3166"/>
                  </a:lnTo>
                  <a:lnTo>
                    <a:pt x="8670" y="3166"/>
                  </a:lnTo>
                  <a:lnTo>
                    <a:pt x="8695" y="2898"/>
                  </a:lnTo>
                  <a:lnTo>
                    <a:pt x="8695" y="2630"/>
                  </a:lnTo>
                  <a:lnTo>
                    <a:pt x="8670" y="2387"/>
                  </a:lnTo>
                  <a:lnTo>
                    <a:pt x="8597" y="2143"/>
                  </a:lnTo>
                  <a:lnTo>
                    <a:pt x="8524" y="1924"/>
                  </a:lnTo>
                  <a:lnTo>
                    <a:pt x="8427" y="1729"/>
                  </a:lnTo>
                  <a:lnTo>
                    <a:pt x="8305" y="1559"/>
                  </a:lnTo>
                  <a:lnTo>
                    <a:pt x="8159" y="1388"/>
                  </a:lnTo>
                  <a:lnTo>
                    <a:pt x="7989" y="1242"/>
                  </a:lnTo>
                  <a:lnTo>
                    <a:pt x="7818" y="1120"/>
                  </a:lnTo>
                  <a:lnTo>
                    <a:pt x="7623" y="1023"/>
                  </a:lnTo>
                  <a:lnTo>
                    <a:pt x="7404" y="950"/>
                  </a:lnTo>
                  <a:lnTo>
                    <a:pt x="7160" y="901"/>
                  </a:lnTo>
                  <a:lnTo>
                    <a:pt x="6917" y="853"/>
                  </a:lnTo>
                  <a:lnTo>
                    <a:pt x="6649" y="853"/>
                  </a:lnTo>
                  <a:lnTo>
                    <a:pt x="6381" y="901"/>
                  </a:lnTo>
                  <a:lnTo>
                    <a:pt x="6381" y="901"/>
                  </a:lnTo>
                  <a:lnTo>
                    <a:pt x="6211" y="682"/>
                  </a:lnTo>
                  <a:lnTo>
                    <a:pt x="6040" y="487"/>
                  </a:lnTo>
                  <a:lnTo>
                    <a:pt x="5845" y="341"/>
                  </a:lnTo>
                  <a:lnTo>
                    <a:pt x="5626" y="219"/>
                  </a:lnTo>
                  <a:lnTo>
                    <a:pt x="5431" y="122"/>
                  </a:lnTo>
                  <a:lnTo>
                    <a:pt x="5212" y="49"/>
                  </a:lnTo>
                  <a:lnTo>
                    <a:pt x="4993" y="0"/>
                  </a:lnTo>
                  <a:lnTo>
                    <a:pt x="4774" y="0"/>
                  </a:lnTo>
                  <a:lnTo>
                    <a:pt x="4555" y="0"/>
                  </a:lnTo>
                  <a:lnTo>
                    <a:pt x="4335" y="49"/>
                  </a:lnTo>
                  <a:lnTo>
                    <a:pt x="4140" y="122"/>
                  </a:lnTo>
                  <a:lnTo>
                    <a:pt x="3921" y="219"/>
                  </a:lnTo>
                  <a:lnTo>
                    <a:pt x="3726" y="341"/>
                  </a:lnTo>
                  <a:lnTo>
                    <a:pt x="3532" y="487"/>
                  </a:lnTo>
                  <a:lnTo>
                    <a:pt x="3337" y="682"/>
                  </a:lnTo>
                  <a:lnTo>
                    <a:pt x="3166" y="901"/>
                  </a:lnTo>
                  <a:lnTo>
                    <a:pt x="3166" y="901"/>
                  </a:lnTo>
                  <a:lnTo>
                    <a:pt x="2898" y="853"/>
                  </a:lnTo>
                  <a:lnTo>
                    <a:pt x="2655" y="853"/>
                  </a:lnTo>
                  <a:lnTo>
                    <a:pt x="2387" y="901"/>
                  </a:lnTo>
                  <a:lnTo>
                    <a:pt x="2168" y="950"/>
                  </a:lnTo>
                  <a:lnTo>
                    <a:pt x="1949" y="1023"/>
                  </a:lnTo>
                  <a:lnTo>
                    <a:pt x="1754" y="1120"/>
                  </a:lnTo>
                  <a:lnTo>
                    <a:pt x="1559" y="1242"/>
                  </a:lnTo>
                  <a:lnTo>
                    <a:pt x="1388" y="1388"/>
                  </a:lnTo>
                  <a:lnTo>
                    <a:pt x="1267" y="1559"/>
                  </a:lnTo>
                  <a:lnTo>
                    <a:pt x="1120" y="1729"/>
                  </a:lnTo>
                  <a:lnTo>
                    <a:pt x="1023" y="1924"/>
                  </a:lnTo>
                  <a:lnTo>
                    <a:pt x="950" y="2143"/>
                  </a:lnTo>
                  <a:lnTo>
                    <a:pt x="901" y="2387"/>
                  </a:lnTo>
                  <a:lnTo>
                    <a:pt x="877" y="2630"/>
                  </a:lnTo>
                  <a:lnTo>
                    <a:pt x="877" y="2898"/>
                  </a:lnTo>
                  <a:lnTo>
                    <a:pt x="901" y="3166"/>
                  </a:lnTo>
                  <a:lnTo>
                    <a:pt x="901" y="3166"/>
                  </a:lnTo>
                  <a:lnTo>
                    <a:pt x="682" y="3337"/>
                  </a:lnTo>
                  <a:lnTo>
                    <a:pt x="512" y="3507"/>
                  </a:lnTo>
                  <a:lnTo>
                    <a:pt x="341" y="3702"/>
                  </a:lnTo>
                  <a:lnTo>
                    <a:pt x="219" y="3921"/>
                  </a:lnTo>
                  <a:lnTo>
                    <a:pt x="122" y="4116"/>
                  </a:lnTo>
                  <a:lnTo>
                    <a:pt x="49" y="4335"/>
                  </a:lnTo>
                  <a:lnTo>
                    <a:pt x="24" y="4554"/>
                  </a:lnTo>
                  <a:lnTo>
                    <a:pt x="0" y="4774"/>
                  </a:lnTo>
                  <a:lnTo>
                    <a:pt x="24" y="4993"/>
                  </a:lnTo>
                  <a:lnTo>
                    <a:pt x="49" y="5212"/>
                  </a:lnTo>
                  <a:lnTo>
                    <a:pt x="122" y="5407"/>
                  </a:lnTo>
                  <a:lnTo>
                    <a:pt x="219" y="5626"/>
                  </a:lnTo>
                  <a:lnTo>
                    <a:pt x="341" y="5821"/>
                  </a:lnTo>
                  <a:lnTo>
                    <a:pt x="512" y="6016"/>
                  </a:lnTo>
                  <a:lnTo>
                    <a:pt x="682" y="6211"/>
                  </a:lnTo>
                  <a:lnTo>
                    <a:pt x="901" y="6381"/>
                  </a:lnTo>
                  <a:lnTo>
                    <a:pt x="901" y="6381"/>
                  </a:lnTo>
                  <a:lnTo>
                    <a:pt x="877" y="6649"/>
                  </a:lnTo>
                  <a:lnTo>
                    <a:pt x="877" y="6917"/>
                  </a:lnTo>
                  <a:lnTo>
                    <a:pt x="901" y="7160"/>
                  </a:lnTo>
                  <a:lnTo>
                    <a:pt x="950" y="7380"/>
                  </a:lnTo>
                  <a:lnTo>
                    <a:pt x="1023" y="7599"/>
                  </a:lnTo>
                  <a:lnTo>
                    <a:pt x="1120" y="7794"/>
                  </a:lnTo>
                  <a:lnTo>
                    <a:pt x="1267" y="7989"/>
                  </a:lnTo>
                  <a:lnTo>
                    <a:pt x="1388" y="8159"/>
                  </a:lnTo>
                  <a:lnTo>
                    <a:pt x="1559" y="8305"/>
                  </a:lnTo>
                  <a:lnTo>
                    <a:pt x="1754" y="8427"/>
                  </a:lnTo>
                  <a:lnTo>
                    <a:pt x="1949" y="8524"/>
                  </a:lnTo>
                  <a:lnTo>
                    <a:pt x="2168" y="8597"/>
                  </a:lnTo>
                  <a:lnTo>
                    <a:pt x="2387" y="8646"/>
                  </a:lnTo>
                  <a:lnTo>
                    <a:pt x="2655" y="8670"/>
                  </a:lnTo>
                  <a:lnTo>
                    <a:pt x="2898" y="8670"/>
                  </a:lnTo>
                  <a:lnTo>
                    <a:pt x="3166" y="8646"/>
                  </a:lnTo>
                  <a:lnTo>
                    <a:pt x="3166" y="8646"/>
                  </a:lnTo>
                  <a:lnTo>
                    <a:pt x="3410" y="8914"/>
                  </a:lnTo>
                  <a:lnTo>
                    <a:pt x="3653" y="9133"/>
                  </a:lnTo>
                  <a:lnTo>
                    <a:pt x="3921" y="9328"/>
                  </a:lnTo>
                  <a:lnTo>
                    <a:pt x="4189" y="945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1" name="Google Shape;851;p40"/>
            <p:cNvSpPr/>
            <p:nvPr/>
          </p:nvSpPr>
          <p:spPr>
            <a:xfrm>
              <a:off x="2161750" y="4522750"/>
              <a:ext cx="25" cy="256975"/>
            </a:xfrm>
            <a:custGeom>
              <a:rect b="b" l="l" r="r" t="t"/>
              <a:pathLst>
                <a:path extrusionOk="0" fill="none" h="10279" w="1">
                  <a:moveTo>
                    <a:pt x="1" y="10279"/>
                  </a:moveTo>
                  <a:lnTo>
                    <a:pt x="1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2" name="Google Shape;852;p40"/>
            <p:cNvSpPr/>
            <p:nvPr/>
          </p:nvSpPr>
          <p:spPr>
            <a:xfrm>
              <a:off x="2133750" y="4377850"/>
              <a:ext cx="56050" cy="56025"/>
            </a:xfrm>
            <a:custGeom>
              <a:rect b="b" l="l" r="r" t="t"/>
              <a:pathLst>
                <a:path extrusionOk="0" fill="none" h="2241" w="2242">
                  <a:moveTo>
                    <a:pt x="1121" y="2241"/>
                  </a:moveTo>
                  <a:lnTo>
                    <a:pt x="1121" y="2241"/>
                  </a:lnTo>
                  <a:lnTo>
                    <a:pt x="902" y="2217"/>
                  </a:lnTo>
                  <a:lnTo>
                    <a:pt x="682" y="2144"/>
                  </a:lnTo>
                  <a:lnTo>
                    <a:pt x="512" y="2046"/>
                  </a:lnTo>
                  <a:lnTo>
                    <a:pt x="341" y="1900"/>
                  </a:lnTo>
                  <a:lnTo>
                    <a:pt x="195" y="1754"/>
                  </a:lnTo>
                  <a:lnTo>
                    <a:pt x="98" y="1559"/>
                  </a:lnTo>
                  <a:lnTo>
                    <a:pt x="25" y="1340"/>
                  </a:lnTo>
                  <a:lnTo>
                    <a:pt x="0" y="1121"/>
                  </a:lnTo>
                  <a:lnTo>
                    <a:pt x="0" y="1121"/>
                  </a:lnTo>
                  <a:lnTo>
                    <a:pt x="25" y="901"/>
                  </a:lnTo>
                  <a:lnTo>
                    <a:pt x="98" y="682"/>
                  </a:lnTo>
                  <a:lnTo>
                    <a:pt x="195" y="487"/>
                  </a:lnTo>
                  <a:lnTo>
                    <a:pt x="341" y="317"/>
                  </a:lnTo>
                  <a:lnTo>
                    <a:pt x="512" y="195"/>
                  </a:lnTo>
                  <a:lnTo>
                    <a:pt x="682" y="98"/>
                  </a:lnTo>
                  <a:lnTo>
                    <a:pt x="902" y="25"/>
                  </a:lnTo>
                  <a:lnTo>
                    <a:pt x="1121" y="0"/>
                  </a:lnTo>
                  <a:lnTo>
                    <a:pt x="1121" y="0"/>
                  </a:lnTo>
                  <a:lnTo>
                    <a:pt x="1364" y="25"/>
                  </a:lnTo>
                  <a:lnTo>
                    <a:pt x="1559" y="98"/>
                  </a:lnTo>
                  <a:lnTo>
                    <a:pt x="1754" y="195"/>
                  </a:lnTo>
                  <a:lnTo>
                    <a:pt x="1924" y="317"/>
                  </a:lnTo>
                  <a:lnTo>
                    <a:pt x="2046" y="487"/>
                  </a:lnTo>
                  <a:lnTo>
                    <a:pt x="2168" y="682"/>
                  </a:lnTo>
                  <a:lnTo>
                    <a:pt x="2217" y="901"/>
                  </a:lnTo>
                  <a:lnTo>
                    <a:pt x="2241" y="1121"/>
                  </a:lnTo>
                  <a:lnTo>
                    <a:pt x="2241" y="1121"/>
                  </a:lnTo>
                  <a:lnTo>
                    <a:pt x="2217" y="1340"/>
                  </a:lnTo>
                  <a:lnTo>
                    <a:pt x="2168" y="1559"/>
                  </a:lnTo>
                  <a:lnTo>
                    <a:pt x="2046" y="1754"/>
                  </a:lnTo>
                  <a:lnTo>
                    <a:pt x="1924" y="1900"/>
                  </a:lnTo>
                  <a:lnTo>
                    <a:pt x="1754" y="2046"/>
                  </a:lnTo>
                  <a:lnTo>
                    <a:pt x="1559" y="2144"/>
                  </a:lnTo>
                  <a:lnTo>
                    <a:pt x="1364" y="2217"/>
                  </a:lnTo>
                  <a:lnTo>
                    <a:pt x="1121" y="2241"/>
                  </a:lnTo>
                  <a:lnTo>
                    <a:pt x="1121" y="224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3" name="Google Shape;853;p40"/>
            <p:cNvSpPr/>
            <p:nvPr/>
          </p:nvSpPr>
          <p:spPr>
            <a:xfrm>
              <a:off x="2038150" y="4589125"/>
              <a:ext cx="87100" cy="87100"/>
            </a:xfrm>
            <a:custGeom>
              <a:rect b="b" l="l" r="r" t="t"/>
              <a:pathLst>
                <a:path extrusionOk="0" fill="none" h="3484" w="3484">
                  <a:moveTo>
                    <a:pt x="1" y="0"/>
                  </a:moveTo>
                  <a:lnTo>
                    <a:pt x="3483" y="348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4" name="Google Shape;854;p40"/>
            <p:cNvSpPr/>
            <p:nvPr/>
          </p:nvSpPr>
          <p:spPr>
            <a:xfrm>
              <a:off x="2194025" y="4564150"/>
              <a:ext cx="54825" cy="54825"/>
            </a:xfrm>
            <a:custGeom>
              <a:rect b="b" l="l" r="r" t="t"/>
              <a:pathLst>
                <a:path extrusionOk="0" fill="none" h="2193" w="2193">
                  <a:moveTo>
                    <a:pt x="2192" y="1"/>
                  </a:moveTo>
                  <a:lnTo>
                    <a:pt x="1" y="219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55" name="Google Shape;855;p40"/>
          <p:cNvGrpSpPr/>
          <p:nvPr/>
        </p:nvGrpSpPr>
        <p:grpSpPr>
          <a:xfrm>
            <a:off x="2080647" y="3466427"/>
            <a:ext cx="263038" cy="333027"/>
            <a:chOff x="2635450" y="4321225"/>
            <a:chExt cx="368400" cy="466425"/>
          </a:xfrm>
        </p:grpSpPr>
        <p:sp>
          <p:nvSpPr>
            <p:cNvPr id="856" name="Google Shape;856;p40"/>
            <p:cNvSpPr/>
            <p:nvPr/>
          </p:nvSpPr>
          <p:spPr>
            <a:xfrm>
              <a:off x="2635450" y="4653050"/>
              <a:ext cx="368400" cy="134600"/>
            </a:xfrm>
            <a:custGeom>
              <a:rect b="b" l="l" r="r" t="t"/>
              <a:pathLst>
                <a:path extrusionOk="0" fill="none" h="5384" w="14736">
                  <a:moveTo>
                    <a:pt x="6723" y="1"/>
                  </a:moveTo>
                  <a:lnTo>
                    <a:pt x="6723" y="1"/>
                  </a:lnTo>
                  <a:lnTo>
                    <a:pt x="6187" y="49"/>
                  </a:lnTo>
                  <a:lnTo>
                    <a:pt x="5651" y="147"/>
                  </a:lnTo>
                  <a:lnTo>
                    <a:pt x="5140" y="269"/>
                  </a:lnTo>
                  <a:lnTo>
                    <a:pt x="4628" y="415"/>
                  </a:lnTo>
                  <a:lnTo>
                    <a:pt x="4141" y="610"/>
                  </a:lnTo>
                  <a:lnTo>
                    <a:pt x="3678" y="829"/>
                  </a:lnTo>
                  <a:lnTo>
                    <a:pt x="3216" y="1072"/>
                  </a:lnTo>
                  <a:lnTo>
                    <a:pt x="2777" y="1340"/>
                  </a:lnTo>
                  <a:lnTo>
                    <a:pt x="2363" y="1633"/>
                  </a:lnTo>
                  <a:lnTo>
                    <a:pt x="1949" y="1949"/>
                  </a:lnTo>
                  <a:lnTo>
                    <a:pt x="1584" y="2290"/>
                  </a:lnTo>
                  <a:lnTo>
                    <a:pt x="1219" y="2655"/>
                  </a:lnTo>
                  <a:lnTo>
                    <a:pt x="878" y="3045"/>
                  </a:lnTo>
                  <a:lnTo>
                    <a:pt x="561" y="3459"/>
                  </a:lnTo>
                  <a:lnTo>
                    <a:pt x="269" y="3873"/>
                  </a:lnTo>
                  <a:lnTo>
                    <a:pt x="1" y="4312"/>
                  </a:lnTo>
                  <a:lnTo>
                    <a:pt x="1" y="4312"/>
                  </a:lnTo>
                  <a:lnTo>
                    <a:pt x="293" y="4433"/>
                  </a:lnTo>
                  <a:lnTo>
                    <a:pt x="610" y="4555"/>
                  </a:lnTo>
                  <a:lnTo>
                    <a:pt x="1316" y="4750"/>
                  </a:lnTo>
                  <a:lnTo>
                    <a:pt x="2120" y="4945"/>
                  </a:lnTo>
                  <a:lnTo>
                    <a:pt x="3045" y="5091"/>
                  </a:lnTo>
                  <a:lnTo>
                    <a:pt x="4019" y="5213"/>
                  </a:lnTo>
                  <a:lnTo>
                    <a:pt x="5091" y="5310"/>
                  </a:lnTo>
                  <a:lnTo>
                    <a:pt x="6211" y="5359"/>
                  </a:lnTo>
                  <a:lnTo>
                    <a:pt x="7356" y="5383"/>
                  </a:lnTo>
                  <a:lnTo>
                    <a:pt x="7356" y="5383"/>
                  </a:lnTo>
                  <a:lnTo>
                    <a:pt x="8525" y="5359"/>
                  </a:lnTo>
                  <a:lnTo>
                    <a:pt x="9645" y="5310"/>
                  </a:lnTo>
                  <a:lnTo>
                    <a:pt x="10717" y="5213"/>
                  </a:lnTo>
                  <a:lnTo>
                    <a:pt x="11691" y="5091"/>
                  </a:lnTo>
                  <a:lnTo>
                    <a:pt x="12617" y="4945"/>
                  </a:lnTo>
                  <a:lnTo>
                    <a:pt x="13420" y="4750"/>
                  </a:lnTo>
                  <a:lnTo>
                    <a:pt x="14127" y="4555"/>
                  </a:lnTo>
                  <a:lnTo>
                    <a:pt x="14443" y="4433"/>
                  </a:lnTo>
                  <a:lnTo>
                    <a:pt x="14736" y="4312"/>
                  </a:lnTo>
                  <a:lnTo>
                    <a:pt x="14736" y="4312"/>
                  </a:lnTo>
                  <a:lnTo>
                    <a:pt x="14468" y="3873"/>
                  </a:lnTo>
                  <a:lnTo>
                    <a:pt x="14175" y="3459"/>
                  </a:lnTo>
                  <a:lnTo>
                    <a:pt x="13859" y="3045"/>
                  </a:lnTo>
                  <a:lnTo>
                    <a:pt x="13518" y="2655"/>
                  </a:lnTo>
                  <a:lnTo>
                    <a:pt x="13153" y="2290"/>
                  </a:lnTo>
                  <a:lnTo>
                    <a:pt x="12787" y="1949"/>
                  </a:lnTo>
                  <a:lnTo>
                    <a:pt x="12373" y="1633"/>
                  </a:lnTo>
                  <a:lnTo>
                    <a:pt x="11959" y="1340"/>
                  </a:lnTo>
                  <a:lnTo>
                    <a:pt x="11521" y="1072"/>
                  </a:lnTo>
                  <a:lnTo>
                    <a:pt x="11058" y="829"/>
                  </a:lnTo>
                  <a:lnTo>
                    <a:pt x="10595" y="610"/>
                  </a:lnTo>
                  <a:lnTo>
                    <a:pt x="10108" y="415"/>
                  </a:lnTo>
                  <a:lnTo>
                    <a:pt x="9597" y="269"/>
                  </a:lnTo>
                  <a:lnTo>
                    <a:pt x="9085" y="147"/>
                  </a:lnTo>
                  <a:lnTo>
                    <a:pt x="8549" y="49"/>
                  </a:lnTo>
                  <a:lnTo>
                    <a:pt x="8014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7" name="Google Shape;857;p40"/>
            <p:cNvSpPr/>
            <p:nvPr/>
          </p:nvSpPr>
          <p:spPr>
            <a:xfrm>
              <a:off x="2819350" y="4321225"/>
              <a:ext cx="25" cy="347075"/>
            </a:xfrm>
            <a:custGeom>
              <a:rect b="b" l="l" r="r" t="t"/>
              <a:pathLst>
                <a:path extrusionOk="0" fill="none" h="13883" w="1">
                  <a:moveTo>
                    <a:pt x="0" y="13883"/>
                  </a:move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8" name="Google Shape;858;p40"/>
            <p:cNvSpPr/>
            <p:nvPr/>
          </p:nvSpPr>
          <p:spPr>
            <a:xfrm>
              <a:off x="2835175" y="4328525"/>
              <a:ext cx="114475" cy="114500"/>
            </a:xfrm>
            <a:custGeom>
              <a:rect b="b" l="l" r="r" t="t"/>
              <a:pathLst>
                <a:path extrusionOk="0" fill="none" h="4580" w="4579">
                  <a:moveTo>
                    <a:pt x="707" y="4190"/>
                  </a:moveTo>
                  <a:lnTo>
                    <a:pt x="707" y="4190"/>
                  </a:lnTo>
                  <a:lnTo>
                    <a:pt x="853" y="4287"/>
                  </a:lnTo>
                  <a:lnTo>
                    <a:pt x="999" y="4384"/>
                  </a:lnTo>
                  <a:lnTo>
                    <a:pt x="1145" y="4458"/>
                  </a:lnTo>
                  <a:lnTo>
                    <a:pt x="1315" y="4506"/>
                  </a:lnTo>
                  <a:lnTo>
                    <a:pt x="1462" y="4555"/>
                  </a:lnTo>
                  <a:lnTo>
                    <a:pt x="1632" y="4579"/>
                  </a:lnTo>
                  <a:lnTo>
                    <a:pt x="1803" y="4579"/>
                  </a:lnTo>
                  <a:lnTo>
                    <a:pt x="1973" y="4579"/>
                  </a:lnTo>
                  <a:lnTo>
                    <a:pt x="2143" y="4579"/>
                  </a:lnTo>
                  <a:lnTo>
                    <a:pt x="2290" y="4531"/>
                  </a:lnTo>
                  <a:lnTo>
                    <a:pt x="2460" y="4506"/>
                  </a:lnTo>
                  <a:lnTo>
                    <a:pt x="2606" y="4433"/>
                  </a:lnTo>
                  <a:lnTo>
                    <a:pt x="2777" y="4360"/>
                  </a:lnTo>
                  <a:lnTo>
                    <a:pt x="2923" y="4263"/>
                  </a:lnTo>
                  <a:lnTo>
                    <a:pt x="3069" y="4165"/>
                  </a:lnTo>
                  <a:lnTo>
                    <a:pt x="3191" y="4043"/>
                  </a:lnTo>
                  <a:lnTo>
                    <a:pt x="3191" y="4043"/>
                  </a:lnTo>
                  <a:lnTo>
                    <a:pt x="3337" y="3873"/>
                  </a:lnTo>
                  <a:lnTo>
                    <a:pt x="3459" y="3678"/>
                  </a:lnTo>
                  <a:lnTo>
                    <a:pt x="3605" y="3410"/>
                  </a:lnTo>
                  <a:lnTo>
                    <a:pt x="3727" y="3142"/>
                  </a:lnTo>
                  <a:lnTo>
                    <a:pt x="3994" y="2485"/>
                  </a:lnTo>
                  <a:lnTo>
                    <a:pt x="4214" y="1827"/>
                  </a:lnTo>
                  <a:lnTo>
                    <a:pt x="4384" y="1170"/>
                  </a:lnTo>
                  <a:lnTo>
                    <a:pt x="4506" y="634"/>
                  </a:lnTo>
                  <a:lnTo>
                    <a:pt x="4579" y="220"/>
                  </a:lnTo>
                  <a:lnTo>
                    <a:pt x="4579" y="98"/>
                  </a:lnTo>
                  <a:lnTo>
                    <a:pt x="4555" y="25"/>
                  </a:lnTo>
                  <a:lnTo>
                    <a:pt x="4555" y="25"/>
                  </a:lnTo>
                  <a:lnTo>
                    <a:pt x="4482" y="1"/>
                  </a:lnTo>
                  <a:lnTo>
                    <a:pt x="4360" y="25"/>
                  </a:lnTo>
                  <a:lnTo>
                    <a:pt x="3970" y="74"/>
                  </a:lnTo>
                  <a:lnTo>
                    <a:pt x="3410" y="195"/>
                  </a:lnTo>
                  <a:lnTo>
                    <a:pt x="2752" y="390"/>
                  </a:lnTo>
                  <a:lnTo>
                    <a:pt x="2095" y="609"/>
                  </a:lnTo>
                  <a:lnTo>
                    <a:pt x="1462" y="853"/>
                  </a:lnTo>
                  <a:lnTo>
                    <a:pt x="1169" y="975"/>
                  </a:lnTo>
                  <a:lnTo>
                    <a:pt x="926" y="1121"/>
                  </a:lnTo>
                  <a:lnTo>
                    <a:pt x="707" y="1267"/>
                  </a:lnTo>
                  <a:lnTo>
                    <a:pt x="536" y="1389"/>
                  </a:lnTo>
                  <a:lnTo>
                    <a:pt x="536" y="1389"/>
                  </a:lnTo>
                  <a:lnTo>
                    <a:pt x="414" y="1535"/>
                  </a:lnTo>
                  <a:lnTo>
                    <a:pt x="317" y="1657"/>
                  </a:lnTo>
                  <a:lnTo>
                    <a:pt x="219" y="1803"/>
                  </a:lnTo>
                  <a:lnTo>
                    <a:pt x="146" y="1973"/>
                  </a:lnTo>
                  <a:lnTo>
                    <a:pt x="98" y="2119"/>
                  </a:lnTo>
                  <a:lnTo>
                    <a:pt x="49" y="2290"/>
                  </a:lnTo>
                  <a:lnTo>
                    <a:pt x="0" y="2460"/>
                  </a:lnTo>
                  <a:lnTo>
                    <a:pt x="0" y="2607"/>
                  </a:lnTo>
                  <a:lnTo>
                    <a:pt x="0" y="2777"/>
                  </a:lnTo>
                  <a:lnTo>
                    <a:pt x="0" y="2948"/>
                  </a:lnTo>
                  <a:lnTo>
                    <a:pt x="25" y="3118"/>
                  </a:lnTo>
                  <a:lnTo>
                    <a:pt x="73" y="3264"/>
                  </a:lnTo>
                  <a:lnTo>
                    <a:pt x="146" y="3435"/>
                  </a:lnTo>
                  <a:lnTo>
                    <a:pt x="195" y="3581"/>
                  </a:lnTo>
                  <a:lnTo>
                    <a:pt x="293" y="3727"/>
                  </a:lnTo>
                  <a:lnTo>
                    <a:pt x="390" y="3873"/>
                  </a:lnTo>
                  <a:lnTo>
                    <a:pt x="707" y="4190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9" name="Google Shape;859;p40"/>
            <p:cNvSpPr/>
            <p:nvPr/>
          </p:nvSpPr>
          <p:spPr>
            <a:xfrm>
              <a:off x="2850400" y="4372975"/>
              <a:ext cx="54825" cy="54825"/>
            </a:xfrm>
            <a:custGeom>
              <a:rect b="b" l="l" r="r" t="t"/>
              <a:pathLst>
                <a:path extrusionOk="0" fill="none" h="2193" w="2193">
                  <a:moveTo>
                    <a:pt x="2192" y="0"/>
                  </a:moveTo>
                  <a:lnTo>
                    <a:pt x="0" y="2192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0" name="Google Shape;860;p40"/>
            <p:cNvSpPr/>
            <p:nvPr/>
          </p:nvSpPr>
          <p:spPr>
            <a:xfrm>
              <a:off x="2646425" y="4429600"/>
              <a:ext cx="156500" cy="156500"/>
            </a:xfrm>
            <a:custGeom>
              <a:rect b="b" l="l" r="r" t="t"/>
              <a:pathLst>
                <a:path extrusionOk="0" fill="none" h="6260" w="6260">
                  <a:moveTo>
                    <a:pt x="5675" y="5334"/>
                  </a:moveTo>
                  <a:lnTo>
                    <a:pt x="5675" y="5334"/>
                  </a:lnTo>
                  <a:lnTo>
                    <a:pt x="5821" y="5139"/>
                  </a:lnTo>
                  <a:lnTo>
                    <a:pt x="5943" y="4945"/>
                  </a:lnTo>
                  <a:lnTo>
                    <a:pt x="6040" y="4725"/>
                  </a:lnTo>
                  <a:lnTo>
                    <a:pt x="6138" y="4506"/>
                  </a:lnTo>
                  <a:lnTo>
                    <a:pt x="6186" y="4287"/>
                  </a:lnTo>
                  <a:lnTo>
                    <a:pt x="6235" y="4043"/>
                  </a:lnTo>
                  <a:lnTo>
                    <a:pt x="6259" y="3824"/>
                  </a:lnTo>
                  <a:lnTo>
                    <a:pt x="6259" y="3581"/>
                  </a:lnTo>
                  <a:lnTo>
                    <a:pt x="6235" y="3361"/>
                  </a:lnTo>
                  <a:lnTo>
                    <a:pt x="6186" y="3118"/>
                  </a:lnTo>
                  <a:lnTo>
                    <a:pt x="6138" y="2899"/>
                  </a:lnTo>
                  <a:lnTo>
                    <a:pt x="6040" y="2680"/>
                  </a:lnTo>
                  <a:lnTo>
                    <a:pt x="5943" y="2460"/>
                  </a:lnTo>
                  <a:lnTo>
                    <a:pt x="5821" y="2266"/>
                  </a:lnTo>
                  <a:lnTo>
                    <a:pt x="5675" y="2071"/>
                  </a:lnTo>
                  <a:lnTo>
                    <a:pt x="5504" y="1900"/>
                  </a:lnTo>
                  <a:lnTo>
                    <a:pt x="5504" y="1900"/>
                  </a:lnTo>
                  <a:lnTo>
                    <a:pt x="5285" y="1705"/>
                  </a:lnTo>
                  <a:lnTo>
                    <a:pt x="4993" y="1510"/>
                  </a:lnTo>
                  <a:lnTo>
                    <a:pt x="4652" y="1316"/>
                  </a:lnTo>
                  <a:lnTo>
                    <a:pt x="4262" y="1145"/>
                  </a:lnTo>
                  <a:lnTo>
                    <a:pt x="3848" y="975"/>
                  </a:lnTo>
                  <a:lnTo>
                    <a:pt x="3410" y="804"/>
                  </a:lnTo>
                  <a:lnTo>
                    <a:pt x="2484" y="488"/>
                  </a:lnTo>
                  <a:lnTo>
                    <a:pt x="1608" y="244"/>
                  </a:lnTo>
                  <a:lnTo>
                    <a:pt x="853" y="74"/>
                  </a:lnTo>
                  <a:lnTo>
                    <a:pt x="536" y="25"/>
                  </a:lnTo>
                  <a:lnTo>
                    <a:pt x="292" y="0"/>
                  </a:lnTo>
                  <a:lnTo>
                    <a:pt x="122" y="0"/>
                  </a:lnTo>
                  <a:lnTo>
                    <a:pt x="25" y="25"/>
                  </a:lnTo>
                  <a:lnTo>
                    <a:pt x="25" y="25"/>
                  </a:lnTo>
                  <a:lnTo>
                    <a:pt x="0" y="122"/>
                  </a:lnTo>
                  <a:lnTo>
                    <a:pt x="0" y="293"/>
                  </a:lnTo>
                  <a:lnTo>
                    <a:pt x="25" y="536"/>
                  </a:lnTo>
                  <a:lnTo>
                    <a:pt x="73" y="853"/>
                  </a:lnTo>
                  <a:lnTo>
                    <a:pt x="244" y="1608"/>
                  </a:lnTo>
                  <a:lnTo>
                    <a:pt x="487" y="2485"/>
                  </a:lnTo>
                  <a:lnTo>
                    <a:pt x="804" y="3410"/>
                  </a:lnTo>
                  <a:lnTo>
                    <a:pt x="974" y="3849"/>
                  </a:lnTo>
                  <a:lnTo>
                    <a:pt x="1145" y="4263"/>
                  </a:lnTo>
                  <a:lnTo>
                    <a:pt x="1315" y="4652"/>
                  </a:lnTo>
                  <a:lnTo>
                    <a:pt x="1510" y="4993"/>
                  </a:lnTo>
                  <a:lnTo>
                    <a:pt x="1705" y="5286"/>
                  </a:lnTo>
                  <a:lnTo>
                    <a:pt x="1900" y="5505"/>
                  </a:lnTo>
                  <a:lnTo>
                    <a:pt x="1900" y="5505"/>
                  </a:lnTo>
                  <a:lnTo>
                    <a:pt x="2070" y="5675"/>
                  </a:lnTo>
                  <a:lnTo>
                    <a:pt x="2265" y="5821"/>
                  </a:lnTo>
                  <a:lnTo>
                    <a:pt x="2460" y="5943"/>
                  </a:lnTo>
                  <a:lnTo>
                    <a:pt x="2679" y="6041"/>
                  </a:lnTo>
                  <a:lnTo>
                    <a:pt x="2898" y="6138"/>
                  </a:lnTo>
                  <a:lnTo>
                    <a:pt x="3118" y="6187"/>
                  </a:lnTo>
                  <a:lnTo>
                    <a:pt x="3361" y="6235"/>
                  </a:lnTo>
                  <a:lnTo>
                    <a:pt x="3580" y="6260"/>
                  </a:lnTo>
                  <a:lnTo>
                    <a:pt x="3824" y="6260"/>
                  </a:lnTo>
                  <a:lnTo>
                    <a:pt x="4043" y="6235"/>
                  </a:lnTo>
                  <a:lnTo>
                    <a:pt x="4287" y="6187"/>
                  </a:lnTo>
                  <a:lnTo>
                    <a:pt x="4506" y="6138"/>
                  </a:lnTo>
                  <a:lnTo>
                    <a:pt x="4725" y="6041"/>
                  </a:lnTo>
                  <a:lnTo>
                    <a:pt x="4944" y="5943"/>
                  </a:lnTo>
                  <a:lnTo>
                    <a:pt x="5139" y="5821"/>
                  </a:lnTo>
                  <a:lnTo>
                    <a:pt x="5334" y="5675"/>
                  </a:lnTo>
                  <a:lnTo>
                    <a:pt x="5675" y="5334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1" name="Google Shape;861;p40"/>
            <p:cNvSpPr/>
            <p:nvPr/>
          </p:nvSpPr>
          <p:spPr>
            <a:xfrm>
              <a:off x="2696350" y="4479525"/>
              <a:ext cx="87100" cy="87100"/>
            </a:xfrm>
            <a:custGeom>
              <a:rect b="b" l="l" r="r" t="t"/>
              <a:pathLst>
                <a:path extrusionOk="0" fill="none" h="3484" w="3484">
                  <a:moveTo>
                    <a:pt x="0" y="1"/>
                  </a:moveTo>
                  <a:lnTo>
                    <a:pt x="3483" y="348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62" name="Google Shape;862;p40"/>
          <p:cNvGrpSpPr/>
          <p:nvPr/>
        </p:nvGrpSpPr>
        <p:grpSpPr>
          <a:xfrm>
            <a:off x="4942092" y="3458163"/>
            <a:ext cx="291276" cy="326066"/>
            <a:chOff x="6643075" y="4309650"/>
            <a:chExt cx="407950" cy="456675"/>
          </a:xfrm>
        </p:grpSpPr>
        <p:sp>
          <p:nvSpPr>
            <p:cNvPr id="863" name="Google Shape;863;p40"/>
            <p:cNvSpPr/>
            <p:nvPr/>
          </p:nvSpPr>
          <p:spPr>
            <a:xfrm>
              <a:off x="6643075" y="4698125"/>
              <a:ext cx="407950" cy="14625"/>
            </a:xfrm>
            <a:custGeom>
              <a:rect b="b" l="l" r="r" t="t"/>
              <a:pathLst>
                <a:path extrusionOk="0" fill="none" h="585" w="16318">
                  <a:moveTo>
                    <a:pt x="16318" y="0"/>
                  </a:moveTo>
                  <a:lnTo>
                    <a:pt x="16318" y="0"/>
                  </a:lnTo>
                  <a:lnTo>
                    <a:pt x="16074" y="24"/>
                  </a:lnTo>
                  <a:lnTo>
                    <a:pt x="15879" y="73"/>
                  </a:lnTo>
                  <a:lnTo>
                    <a:pt x="15709" y="146"/>
                  </a:lnTo>
                  <a:lnTo>
                    <a:pt x="15538" y="244"/>
                  </a:lnTo>
                  <a:lnTo>
                    <a:pt x="15538" y="244"/>
                  </a:lnTo>
                  <a:lnTo>
                    <a:pt x="15319" y="365"/>
                  </a:lnTo>
                  <a:lnTo>
                    <a:pt x="15051" y="487"/>
                  </a:lnTo>
                  <a:lnTo>
                    <a:pt x="14881" y="536"/>
                  </a:lnTo>
                  <a:lnTo>
                    <a:pt x="14710" y="560"/>
                  </a:lnTo>
                  <a:lnTo>
                    <a:pt x="14516" y="585"/>
                  </a:lnTo>
                  <a:lnTo>
                    <a:pt x="14272" y="585"/>
                  </a:lnTo>
                  <a:lnTo>
                    <a:pt x="14272" y="585"/>
                  </a:lnTo>
                  <a:lnTo>
                    <a:pt x="14053" y="585"/>
                  </a:lnTo>
                  <a:lnTo>
                    <a:pt x="13858" y="560"/>
                  </a:lnTo>
                  <a:lnTo>
                    <a:pt x="13687" y="536"/>
                  </a:lnTo>
                  <a:lnTo>
                    <a:pt x="13517" y="487"/>
                  </a:lnTo>
                  <a:lnTo>
                    <a:pt x="13249" y="365"/>
                  </a:lnTo>
                  <a:lnTo>
                    <a:pt x="13030" y="244"/>
                  </a:lnTo>
                  <a:lnTo>
                    <a:pt x="13030" y="244"/>
                  </a:lnTo>
                  <a:lnTo>
                    <a:pt x="12859" y="146"/>
                  </a:lnTo>
                  <a:lnTo>
                    <a:pt x="12689" y="73"/>
                  </a:lnTo>
                  <a:lnTo>
                    <a:pt x="12494" y="24"/>
                  </a:lnTo>
                  <a:lnTo>
                    <a:pt x="12251" y="0"/>
                  </a:lnTo>
                  <a:lnTo>
                    <a:pt x="12251" y="0"/>
                  </a:lnTo>
                  <a:lnTo>
                    <a:pt x="11983" y="24"/>
                  </a:lnTo>
                  <a:lnTo>
                    <a:pt x="11788" y="73"/>
                  </a:lnTo>
                  <a:lnTo>
                    <a:pt x="11617" y="146"/>
                  </a:lnTo>
                  <a:lnTo>
                    <a:pt x="11471" y="244"/>
                  </a:lnTo>
                  <a:lnTo>
                    <a:pt x="11471" y="244"/>
                  </a:lnTo>
                  <a:lnTo>
                    <a:pt x="11228" y="365"/>
                  </a:lnTo>
                  <a:lnTo>
                    <a:pt x="10960" y="487"/>
                  </a:lnTo>
                  <a:lnTo>
                    <a:pt x="10814" y="536"/>
                  </a:lnTo>
                  <a:lnTo>
                    <a:pt x="10619" y="560"/>
                  </a:lnTo>
                  <a:lnTo>
                    <a:pt x="10424" y="585"/>
                  </a:lnTo>
                  <a:lnTo>
                    <a:pt x="10205" y="585"/>
                  </a:lnTo>
                  <a:lnTo>
                    <a:pt x="10205" y="585"/>
                  </a:lnTo>
                  <a:lnTo>
                    <a:pt x="9961" y="585"/>
                  </a:lnTo>
                  <a:lnTo>
                    <a:pt x="9766" y="560"/>
                  </a:lnTo>
                  <a:lnTo>
                    <a:pt x="9596" y="536"/>
                  </a:lnTo>
                  <a:lnTo>
                    <a:pt x="9425" y="487"/>
                  </a:lnTo>
                  <a:lnTo>
                    <a:pt x="9157" y="365"/>
                  </a:lnTo>
                  <a:lnTo>
                    <a:pt x="8938" y="244"/>
                  </a:lnTo>
                  <a:lnTo>
                    <a:pt x="8938" y="244"/>
                  </a:lnTo>
                  <a:lnTo>
                    <a:pt x="8768" y="146"/>
                  </a:lnTo>
                  <a:lnTo>
                    <a:pt x="8597" y="73"/>
                  </a:lnTo>
                  <a:lnTo>
                    <a:pt x="8402" y="24"/>
                  </a:lnTo>
                  <a:lnTo>
                    <a:pt x="8159" y="0"/>
                  </a:lnTo>
                  <a:lnTo>
                    <a:pt x="8159" y="0"/>
                  </a:lnTo>
                  <a:lnTo>
                    <a:pt x="7915" y="24"/>
                  </a:lnTo>
                  <a:lnTo>
                    <a:pt x="7721" y="73"/>
                  </a:lnTo>
                  <a:lnTo>
                    <a:pt x="7550" y="146"/>
                  </a:lnTo>
                  <a:lnTo>
                    <a:pt x="7380" y="244"/>
                  </a:lnTo>
                  <a:lnTo>
                    <a:pt x="7380" y="244"/>
                  </a:lnTo>
                  <a:lnTo>
                    <a:pt x="7160" y="365"/>
                  </a:lnTo>
                  <a:lnTo>
                    <a:pt x="6892" y="487"/>
                  </a:lnTo>
                  <a:lnTo>
                    <a:pt x="6722" y="536"/>
                  </a:lnTo>
                  <a:lnTo>
                    <a:pt x="6551" y="560"/>
                  </a:lnTo>
                  <a:lnTo>
                    <a:pt x="6332" y="585"/>
                  </a:lnTo>
                  <a:lnTo>
                    <a:pt x="6113" y="585"/>
                  </a:lnTo>
                  <a:lnTo>
                    <a:pt x="6113" y="585"/>
                  </a:lnTo>
                  <a:lnTo>
                    <a:pt x="5894" y="585"/>
                  </a:lnTo>
                  <a:lnTo>
                    <a:pt x="5699" y="560"/>
                  </a:lnTo>
                  <a:lnTo>
                    <a:pt x="5504" y="536"/>
                  </a:lnTo>
                  <a:lnTo>
                    <a:pt x="5358" y="487"/>
                  </a:lnTo>
                  <a:lnTo>
                    <a:pt x="5090" y="365"/>
                  </a:lnTo>
                  <a:lnTo>
                    <a:pt x="4847" y="244"/>
                  </a:lnTo>
                  <a:lnTo>
                    <a:pt x="4847" y="244"/>
                  </a:lnTo>
                  <a:lnTo>
                    <a:pt x="4676" y="146"/>
                  </a:lnTo>
                  <a:lnTo>
                    <a:pt x="4530" y="73"/>
                  </a:lnTo>
                  <a:lnTo>
                    <a:pt x="4335" y="24"/>
                  </a:lnTo>
                  <a:lnTo>
                    <a:pt x="4067" y="0"/>
                  </a:lnTo>
                  <a:lnTo>
                    <a:pt x="4067" y="0"/>
                  </a:lnTo>
                  <a:lnTo>
                    <a:pt x="3824" y="24"/>
                  </a:lnTo>
                  <a:lnTo>
                    <a:pt x="3629" y="73"/>
                  </a:lnTo>
                  <a:lnTo>
                    <a:pt x="3458" y="146"/>
                  </a:lnTo>
                  <a:lnTo>
                    <a:pt x="3288" y="244"/>
                  </a:lnTo>
                  <a:lnTo>
                    <a:pt x="3288" y="244"/>
                  </a:lnTo>
                  <a:lnTo>
                    <a:pt x="3069" y="365"/>
                  </a:lnTo>
                  <a:lnTo>
                    <a:pt x="2801" y="487"/>
                  </a:lnTo>
                  <a:lnTo>
                    <a:pt x="2630" y="536"/>
                  </a:lnTo>
                  <a:lnTo>
                    <a:pt x="2460" y="560"/>
                  </a:lnTo>
                  <a:lnTo>
                    <a:pt x="2265" y="585"/>
                  </a:lnTo>
                  <a:lnTo>
                    <a:pt x="2046" y="585"/>
                  </a:lnTo>
                  <a:lnTo>
                    <a:pt x="2046" y="585"/>
                  </a:lnTo>
                  <a:lnTo>
                    <a:pt x="1802" y="585"/>
                  </a:lnTo>
                  <a:lnTo>
                    <a:pt x="1607" y="560"/>
                  </a:lnTo>
                  <a:lnTo>
                    <a:pt x="1437" y="536"/>
                  </a:lnTo>
                  <a:lnTo>
                    <a:pt x="1266" y="487"/>
                  </a:lnTo>
                  <a:lnTo>
                    <a:pt x="999" y="365"/>
                  </a:lnTo>
                  <a:lnTo>
                    <a:pt x="779" y="244"/>
                  </a:lnTo>
                  <a:lnTo>
                    <a:pt x="779" y="244"/>
                  </a:lnTo>
                  <a:lnTo>
                    <a:pt x="609" y="146"/>
                  </a:lnTo>
                  <a:lnTo>
                    <a:pt x="438" y="73"/>
                  </a:lnTo>
                  <a:lnTo>
                    <a:pt x="244" y="24"/>
                  </a:ln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4" name="Google Shape;864;p40"/>
            <p:cNvSpPr/>
            <p:nvPr/>
          </p:nvSpPr>
          <p:spPr>
            <a:xfrm>
              <a:off x="6643075" y="4727350"/>
              <a:ext cx="407950" cy="14625"/>
            </a:xfrm>
            <a:custGeom>
              <a:rect b="b" l="l" r="r" t="t"/>
              <a:pathLst>
                <a:path extrusionOk="0" fill="none" h="585" w="16318">
                  <a:moveTo>
                    <a:pt x="0" y="0"/>
                  </a:moveTo>
                  <a:lnTo>
                    <a:pt x="0" y="0"/>
                  </a:lnTo>
                  <a:lnTo>
                    <a:pt x="219" y="24"/>
                  </a:lnTo>
                  <a:lnTo>
                    <a:pt x="414" y="49"/>
                  </a:lnTo>
                  <a:lnTo>
                    <a:pt x="609" y="73"/>
                  </a:lnTo>
                  <a:lnTo>
                    <a:pt x="755" y="122"/>
                  </a:lnTo>
                  <a:lnTo>
                    <a:pt x="1023" y="244"/>
                  </a:lnTo>
                  <a:lnTo>
                    <a:pt x="1266" y="365"/>
                  </a:lnTo>
                  <a:lnTo>
                    <a:pt x="1266" y="365"/>
                  </a:lnTo>
                  <a:lnTo>
                    <a:pt x="1413" y="463"/>
                  </a:lnTo>
                  <a:lnTo>
                    <a:pt x="1583" y="536"/>
                  </a:lnTo>
                  <a:lnTo>
                    <a:pt x="1778" y="585"/>
                  </a:lnTo>
                  <a:lnTo>
                    <a:pt x="2046" y="585"/>
                  </a:lnTo>
                  <a:lnTo>
                    <a:pt x="2046" y="585"/>
                  </a:lnTo>
                  <a:lnTo>
                    <a:pt x="2289" y="585"/>
                  </a:lnTo>
                  <a:lnTo>
                    <a:pt x="2484" y="536"/>
                  </a:lnTo>
                  <a:lnTo>
                    <a:pt x="2655" y="463"/>
                  </a:lnTo>
                  <a:lnTo>
                    <a:pt x="2801" y="365"/>
                  </a:lnTo>
                  <a:lnTo>
                    <a:pt x="2801" y="365"/>
                  </a:lnTo>
                  <a:lnTo>
                    <a:pt x="3044" y="244"/>
                  </a:lnTo>
                  <a:lnTo>
                    <a:pt x="3312" y="122"/>
                  </a:lnTo>
                  <a:lnTo>
                    <a:pt x="3458" y="73"/>
                  </a:lnTo>
                  <a:lnTo>
                    <a:pt x="3653" y="49"/>
                  </a:lnTo>
                  <a:lnTo>
                    <a:pt x="3848" y="24"/>
                  </a:lnTo>
                  <a:lnTo>
                    <a:pt x="4067" y="0"/>
                  </a:lnTo>
                  <a:lnTo>
                    <a:pt x="4067" y="0"/>
                  </a:lnTo>
                  <a:lnTo>
                    <a:pt x="4311" y="24"/>
                  </a:lnTo>
                  <a:lnTo>
                    <a:pt x="4506" y="49"/>
                  </a:lnTo>
                  <a:lnTo>
                    <a:pt x="4676" y="73"/>
                  </a:lnTo>
                  <a:lnTo>
                    <a:pt x="4847" y="122"/>
                  </a:lnTo>
                  <a:lnTo>
                    <a:pt x="5115" y="244"/>
                  </a:lnTo>
                  <a:lnTo>
                    <a:pt x="5334" y="365"/>
                  </a:lnTo>
                  <a:lnTo>
                    <a:pt x="5334" y="365"/>
                  </a:lnTo>
                  <a:lnTo>
                    <a:pt x="5504" y="463"/>
                  </a:lnTo>
                  <a:lnTo>
                    <a:pt x="5675" y="536"/>
                  </a:lnTo>
                  <a:lnTo>
                    <a:pt x="5870" y="585"/>
                  </a:lnTo>
                  <a:lnTo>
                    <a:pt x="6113" y="585"/>
                  </a:lnTo>
                  <a:lnTo>
                    <a:pt x="6113" y="585"/>
                  </a:lnTo>
                  <a:lnTo>
                    <a:pt x="6357" y="585"/>
                  </a:lnTo>
                  <a:lnTo>
                    <a:pt x="6551" y="536"/>
                  </a:lnTo>
                  <a:lnTo>
                    <a:pt x="6722" y="463"/>
                  </a:lnTo>
                  <a:lnTo>
                    <a:pt x="6892" y="365"/>
                  </a:lnTo>
                  <a:lnTo>
                    <a:pt x="6892" y="365"/>
                  </a:lnTo>
                  <a:lnTo>
                    <a:pt x="7112" y="244"/>
                  </a:lnTo>
                  <a:lnTo>
                    <a:pt x="7380" y="122"/>
                  </a:lnTo>
                  <a:lnTo>
                    <a:pt x="7550" y="73"/>
                  </a:lnTo>
                  <a:lnTo>
                    <a:pt x="7721" y="49"/>
                  </a:lnTo>
                  <a:lnTo>
                    <a:pt x="7940" y="24"/>
                  </a:lnTo>
                  <a:lnTo>
                    <a:pt x="8159" y="0"/>
                  </a:lnTo>
                  <a:lnTo>
                    <a:pt x="8159" y="0"/>
                  </a:lnTo>
                  <a:lnTo>
                    <a:pt x="8378" y="24"/>
                  </a:lnTo>
                  <a:lnTo>
                    <a:pt x="8597" y="49"/>
                  </a:lnTo>
                  <a:lnTo>
                    <a:pt x="8768" y="73"/>
                  </a:lnTo>
                  <a:lnTo>
                    <a:pt x="8914" y="122"/>
                  </a:lnTo>
                  <a:lnTo>
                    <a:pt x="9206" y="244"/>
                  </a:lnTo>
                  <a:lnTo>
                    <a:pt x="9425" y="365"/>
                  </a:lnTo>
                  <a:lnTo>
                    <a:pt x="9425" y="365"/>
                  </a:lnTo>
                  <a:lnTo>
                    <a:pt x="9596" y="463"/>
                  </a:lnTo>
                  <a:lnTo>
                    <a:pt x="9766" y="536"/>
                  </a:lnTo>
                  <a:lnTo>
                    <a:pt x="9961" y="585"/>
                  </a:lnTo>
                  <a:lnTo>
                    <a:pt x="10205" y="585"/>
                  </a:lnTo>
                  <a:lnTo>
                    <a:pt x="10205" y="585"/>
                  </a:lnTo>
                  <a:lnTo>
                    <a:pt x="10448" y="585"/>
                  </a:lnTo>
                  <a:lnTo>
                    <a:pt x="10643" y="536"/>
                  </a:lnTo>
                  <a:lnTo>
                    <a:pt x="10814" y="463"/>
                  </a:lnTo>
                  <a:lnTo>
                    <a:pt x="10984" y="365"/>
                  </a:lnTo>
                  <a:lnTo>
                    <a:pt x="10984" y="365"/>
                  </a:lnTo>
                  <a:lnTo>
                    <a:pt x="11203" y="244"/>
                  </a:lnTo>
                  <a:lnTo>
                    <a:pt x="11471" y="122"/>
                  </a:lnTo>
                  <a:lnTo>
                    <a:pt x="11642" y="73"/>
                  </a:lnTo>
                  <a:lnTo>
                    <a:pt x="11812" y="49"/>
                  </a:lnTo>
                  <a:lnTo>
                    <a:pt x="12007" y="24"/>
                  </a:lnTo>
                  <a:lnTo>
                    <a:pt x="12251" y="0"/>
                  </a:lnTo>
                  <a:lnTo>
                    <a:pt x="12251" y="0"/>
                  </a:lnTo>
                  <a:lnTo>
                    <a:pt x="12470" y="24"/>
                  </a:lnTo>
                  <a:lnTo>
                    <a:pt x="12665" y="49"/>
                  </a:lnTo>
                  <a:lnTo>
                    <a:pt x="12859" y="73"/>
                  </a:lnTo>
                  <a:lnTo>
                    <a:pt x="13006" y="122"/>
                  </a:lnTo>
                  <a:lnTo>
                    <a:pt x="13273" y="244"/>
                  </a:lnTo>
                  <a:lnTo>
                    <a:pt x="13493" y="365"/>
                  </a:lnTo>
                  <a:lnTo>
                    <a:pt x="13493" y="365"/>
                  </a:lnTo>
                  <a:lnTo>
                    <a:pt x="13663" y="463"/>
                  </a:lnTo>
                  <a:lnTo>
                    <a:pt x="13834" y="536"/>
                  </a:lnTo>
                  <a:lnTo>
                    <a:pt x="14028" y="585"/>
                  </a:lnTo>
                  <a:lnTo>
                    <a:pt x="14272" y="585"/>
                  </a:lnTo>
                  <a:lnTo>
                    <a:pt x="14272" y="585"/>
                  </a:lnTo>
                  <a:lnTo>
                    <a:pt x="14540" y="585"/>
                  </a:lnTo>
                  <a:lnTo>
                    <a:pt x="14735" y="536"/>
                  </a:lnTo>
                  <a:lnTo>
                    <a:pt x="14905" y="463"/>
                  </a:lnTo>
                  <a:lnTo>
                    <a:pt x="15051" y="365"/>
                  </a:lnTo>
                  <a:lnTo>
                    <a:pt x="15051" y="365"/>
                  </a:lnTo>
                  <a:lnTo>
                    <a:pt x="15295" y="244"/>
                  </a:lnTo>
                  <a:lnTo>
                    <a:pt x="15563" y="122"/>
                  </a:lnTo>
                  <a:lnTo>
                    <a:pt x="15709" y="73"/>
                  </a:lnTo>
                  <a:lnTo>
                    <a:pt x="15904" y="49"/>
                  </a:lnTo>
                  <a:lnTo>
                    <a:pt x="16099" y="24"/>
                  </a:lnTo>
                  <a:lnTo>
                    <a:pt x="16318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5" name="Google Shape;865;p40"/>
            <p:cNvSpPr/>
            <p:nvPr/>
          </p:nvSpPr>
          <p:spPr>
            <a:xfrm>
              <a:off x="6643075" y="4751700"/>
              <a:ext cx="407950" cy="14625"/>
            </a:xfrm>
            <a:custGeom>
              <a:rect b="b" l="l" r="r" t="t"/>
              <a:pathLst>
                <a:path extrusionOk="0" fill="none" h="585" w="16318">
                  <a:moveTo>
                    <a:pt x="16318" y="0"/>
                  </a:moveTo>
                  <a:lnTo>
                    <a:pt x="16318" y="0"/>
                  </a:lnTo>
                  <a:lnTo>
                    <a:pt x="16074" y="25"/>
                  </a:lnTo>
                  <a:lnTo>
                    <a:pt x="15879" y="73"/>
                  </a:lnTo>
                  <a:lnTo>
                    <a:pt x="15709" y="146"/>
                  </a:lnTo>
                  <a:lnTo>
                    <a:pt x="15538" y="244"/>
                  </a:lnTo>
                  <a:lnTo>
                    <a:pt x="15538" y="244"/>
                  </a:lnTo>
                  <a:lnTo>
                    <a:pt x="15319" y="366"/>
                  </a:lnTo>
                  <a:lnTo>
                    <a:pt x="15051" y="487"/>
                  </a:lnTo>
                  <a:lnTo>
                    <a:pt x="14881" y="536"/>
                  </a:lnTo>
                  <a:lnTo>
                    <a:pt x="14710" y="560"/>
                  </a:lnTo>
                  <a:lnTo>
                    <a:pt x="14516" y="585"/>
                  </a:lnTo>
                  <a:lnTo>
                    <a:pt x="14272" y="585"/>
                  </a:lnTo>
                  <a:lnTo>
                    <a:pt x="14272" y="585"/>
                  </a:lnTo>
                  <a:lnTo>
                    <a:pt x="14053" y="585"/>
                  </a:lnTo>
                  <a:lnTo>
                    <a:pt x="13858" y="560"/>
                  </a:lnTo>
                  <a:lnTo>
                    <a:pt x="13687" y="536"/>
                  </a:lnTo>
                  <a:lnTo>
                    <a:pt x="13517" y="487"/>
                  </a:lnTo>
                  <a:lnTo>
                    <a:pt x="13249" y="366"/>
                  </a:lnTo>
                  <a:lnTo>
                    <a:pt x="13030" y="244"/>
                  </a:lnTo>
                  <a:lnTo>
                    <a:pt x="13030" y="244"/>
                  </a:lnTo>
                  <a:lnTo>
                    <a:pt x="12859" y="146"/>
                  </a:lnTo>
                  <a:lnTo>
                    <a:pt x="12689" y="73"/>
                  </a:lnTo>
                  <a:lnTo>
                    <a:pt x="12494" y="25"/>
                  </a:lnTo>
                  <a:lnTo>
                    <a:pt x="12251" y="0"/>
                  </a:lnTo>
                  <a:lnTo>
                    <a:pt x="12251" y="0"/>
                  </a:lnTo>
                  <a:lnTo>
                    <a:pt x="11983" y="25"/>
                  </a:lnTo>
                  <a:lnTo>
                    <a:pt x="11788" y="73"/>
                  </a:lnTo>
                  <a:lnTo>
                    <a:pt x="11617" y="146"/>
                  </a:lnTo>
                  <a:lnTo>
                    <a:pt x="11471" y="244"/>
                  </a:lnTo>
                  <a:lnTo>
                    <a:pt x="11471" y="244"/>
                  </a:lnTo>
                  <a:lnTo>
                    <a:pt x="11228" y="366"/>
                  </a:lnTo>
                  <a:lnTo>
                    <a:pt x="10960" y="487"/>
                  </a:lnTo>
                  <a:lnTo>
                    <a:pt x="10814" y="536"/>
                  </a:lnTo>
                  <a:lnTo>
                    <a:pt x="10619" y="560"/>
                  </a:lnTo>
                  <a:lnTo>
                    <a:pt x="10424" y="585"/>
                  </a:lnTo>
                  <a:lnTo>
                    <a:pt x="10205" y="585"/>
                  </a:lnTo>
                  <a:lnTo>
                    <a:pt x="10205" y="585"/>
                  </a:lnTo>
                  <a:lnTo>
                    <a:pt x="9961" y="585"/>
                  </a:lnTo>
                  <a:lnTo>
                    <a:pt x="9766" y="560"/>
                  </a:lnTo>
                  <a:lnTo>
                    <a:pt x="9596" y="536"/>
                  </a:lnTo>
                  <a:lnTo>
                    <a:pt x="9425" y="487"/>
                  </a:lnTo>
                  <a:lnTo>
                    <a:pt x="9157" y="366"/>
                  </a:lnTo>
                  <a:lnTo>
                    <a:pt x="8938" y="244"/>
                  </a:lnTo>
                  <a:lnTo>
                    <a:pt x="8938" y="244"/>
                  </a:lnTo>
                  <a:lnTo>
                    <a:pt x="8768" y="146"/>
                  </a:lnTo>
                  <a:lnTo>
                    <a:pt x="8597" y="73"/>
                  </a:lnTo>
                  <a:lnTo>
                    <a:pt x="8402" y="25"/>
                  </a:lnTo>
                  <a:lnTo>
                    <a:pt x="8159" y="0"/>
                  </a:lnTo>
                  <a:lnTo>
                    <a:pt x="8159" y="0"/>
                  </a:lnTo>
                  <a:lnTo>
                    <a:pt x="7915" y="25"/>
                  </a:lnTo>
                  <a:lnTo>
                    <a:pt x="7721" y="73"/>
                  </a:lnTo>
                  <a:lnTo>
                    <a:pt x="7550" y="146"/>
                  </a:lnTo>
                  <a:lnTo>
                    <a:pt x="7380" y="244"/>
                  </a:lnTo>
                  <a:lnTo>
                    <a:pt x="7380" y="244"/>
                  </a:lnTo>
                  <a:lnTo>
                    <a:pt x="7160" y="366"/>
                  </a:lnTo>
                  <a:lnTo>
                    <a:pt x="6892" y="487"/>
                  </a:lnTo>
                  <a:lnTo>
                    <a:pt x="6722" y="536"/>
                  </a:lnTo>
                  <a:lnTo>
                    <a:pt x="6551" y="560"/>
                  </a:lnTo>
                  <a:lnTo>
                    <a:pt x="6332" y="585"/>
                  </a:lnTo>
                  <a:lnTo>
                    <a:pt x="6113" y="585"/>
                  </a:lnTo>
                  <a:lnTo>
                    <a:pt x="6113" y="585"/>
                  </a:lnTo>
                  <a:lnTo>
                    <a:pt x="5894" y="585"/>
                  </a:lnTo>
                  <a:lnTo>
                    <a:pt x="5699" y="560"/>
                  </a:lnTo>
                  <a:lnTo>
                    <a:pt x="5504" y="536"/>
                  </a:lnTo>
                  <a:lnTo>
                    <a:pt x="5358" y="487"/>
                  </a:lnTo>
                  <a:lnTo>
                    <a:pt x="5090" y="366"/>
                  </a:lnTo>
                  <a:lnTo>
                    <a:pt x="4847" y="244"/>
                  </a:lnTo>
                  <a:lnTo>
                    <a:pt x="4847" y="244"/>
                  </a:lnTo>
                  <a:lnTo>
                    <a:pt x="4676" y="146"/>
                  </a:lnTo>
                  <a:lnTo>
                    <a:pt x="4530" y="73"/>
                  </a:lnTo>
                  <a:lnTo>
                    <a:pt x="4335" y="25"/>
                  </a:lnTo>
                  <a:lnTo>
                    <a:pt x="4067" y="0"/>
                  </a:lnTo>
                  <a:lnTo>
                    <a:pt x="4067" y="0"/>
                  </a:lnTo>
                  <a:lnTo>
                    <a:pt x="3824" y="25"/>
                  </a:lnTo>
                  <a:lnTo>
                    <a:pt x="3629" y="73"/>
                  </a:lnTo>
                  <a:lnTo>
                    <a:pt x="3458" y="146"/>
                  </a:lnTo>
                  <a:lnTo>
                    <a:pt x="3288" y="244"/>
                  </a:lnTo>
                  <a:lnTo>
                    <a:pt x="3288" y="244"/>
                  </a:lnTo>
                  <a:lnTo>
                    <a:pt x="3069" y="366"/>
                  </a:lnTo>
                  <a:lnTo>
                    <a:pt x="2801" y="487"/>
                  </a:lnTo>
                  <a:lnTo>
                    <a:pt x="2630" y="536"/>
                  </a:lnTo>
                  <a:lnTo>
                    <a:pt x="2460" y="560"/>
                  </a:lnTo>
                  <a:lnTo>
                    <a:pt x="2265" y="585"/>
                  </a:lnTo>
                  <a:lnTo>
                    <a:pt x="2046" y="585"/>
                  </a:lnTo>
                  <a:lnTo>
                    <a:pt x="2046" y="585"/>
                  </a:lnTo>
                  <a:lnTo>
                    <a:pt x="1802" y="585"/>
                  </a:lnTo>
                  <a:lnTo>
                    <a:pt x="1607" y="560"/>
                  </a:lnTo>
                  <a:lnTo>
                    <a:pt x="1437" y="536"/>
                  </a:lnTo>
                  <a:lnTo>
                    <a:pt x="1266" y="487"/>
                  </a:lnTo>
                  <a:lnTo>
                    <a:pt x="999" y="366"/>
                  </a:lnTo>
                  <a:lnTo>
                    <a:pt x="779" y="244"/>
                  </a:lnTo>
                  <a:lnTo>
                    <a:pt x="779" y="244"/>
                  </a:lnTo>
                  <a:lnTo>
                    <a:pt x="609" y="146"/>
                  </a:lnTo>
                  <a:lnTo>
                    <a:pt x="438" y="73"/>
                  </a:lnTo>
                  <a:lnTo>
                    <a:pt x="244" y="25"/>
                  </a:lnTo>
                  <a:lnTo>
                    <a:pt x="0" y="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6" name="Google Shape;866;p40"/>
            <p:cNvSpPr/>
            <p:nvPr/>
          </p:nvSpPr>
          <p:spPr>
            <a:xfrm>
              <a:off x="6672900" y="4309650"/>
              <a:ext cx="348900" cy="376300"/>
            </a:xfrm>
            <a:custGeom>
              <a:rect b="b" l="l" r="r" t="t"/>
              <a:pathLst>
                <a:path extrusionOk="0" fill="none" h="15052" w="13956">
                  <a:moveTo>
                    <a:pt x="13347" y="6747"/>
                  </a:moveTo>
                  <a:lnTo>
                    <a:pt x="12470" y="6406"/>
                  </a:lnTo>
                  <a:lnTo>
                    <a:pt x="12470" y="3532"/>
                  </a:lnTo>
                  <a:lnTo>
                    <a:pt x="10790" y="3532"/>
                  </a:lnTo>
                  <a:lnTo>
                    <a:pt x="10790" y="2022"/>
                  </a:lnTo>
                  <a:lnTo>
                    <a:pt x="8427" y="2022"/>
                  </a:lnTo>
                  <a:lnTo>
                    <a:pt x="8427" y="1"/>
                  </a:lnTo>
                  <a:lnTo>
                    <a:pt x="6966" y="1"/>
                  </a:lnTo>
                  <a:lnTo>
                    <a:pt x="5505" y="1"/>
                  </a:lnTo>
                  <a:lnTo>
                    <a:pt x="5505" y="2022"/>
                  </a:lnTo>
                  <a:lnTo>
                    <a:pt x="3142" y="2022"/>
                  </a:lnTo>
                  <a:lnTo>
                    <a:pt x="3142" y="3532"/>
                  </a:lnTo>
                  <a:lnTo>
                    <a:pt x="1462" y="3532"/>
                  </a:lnTo>
                  <a:lnTo>
                    <a:pt x="1462" y="6406"/>
                  </a:lnTo>
                  <a:lnTo>
                    <a:pt x="585" y="6747"/>
                  </a:lnTo>
                  <a:lnTo>
                    <a:pt x="585" y="6747"/>
                  </a:lnTo>
                  <a:lnTo>
                    <a:pt x="414" y="6844"/>
                  </a:lnTo>
                  <a:lnTo>
                    <a:pt x="268" y="6966"/>
                  </a:lnTo>
                  <a:lnTo>
                    <a:pt x="147" y="7112"/>
                  </a:lnTo>
                  <a:lnTo>
                    <a:pt x="49" y="7258"/>
                  </a:lnTo>
                  <a:lnTo>
                    <a:pt x="0" y="7404"/>
                  </a:lnTo>
                  <a:lnTo>
                    <a:pt x="0" y="7575"/>
                  </a:lnTo>
                  <a:lnTo>
                    <a:pt x="0" y="7770"/>
                  </a:lnTo>
                  <a:lnTo>
                    <a:pt x="73" y="7965"/>
                  </a:lnTo>
                  <a:lnTo>
                    <a:pt x="1510" y="11277"/>
                  </a:lnTo>
                  <a:lnTo>
                    <a:pt x="1510" y="14833"/>
                  </a:lnTo>
                  <a:lnTo>
                    <a:pt x="1510" y="14833"/>
                  </a:lnTo>
                  <a:lnTo>
                    <a:pt x="1754" y="14711"/>
                  </a:lnTo>
                  <a:lnTo>
                    <a:pt x="2046" y="14589"/>
                  </a:lnTo>
                  <a:lnTo>
                    <a:pt x="2241" y="14540"/>
                  </a:lnTo>
                  <a:lnTo>
                    <a:pt x="2436" y="14516"/>
                  </a:lnTo>
                  <a:lnTo>
                    <a:pt x="2655" y="14492"/>
                  </a:lnTo>
                  <a:lnTo>
                    <a:pt x="2874" y="14467"/>
                  </a:lnTo>
                  <a:lnTo>
                    <a:pt x="2874" y="14467"/>
                  </a:lnTo>
                  <a:lnTo>
                    <a:pt x="3167" y="14492"/>
                  </a:lnTo>
                  <a:lnTo>
                    <a:pt x="3410" y="14516"/>
                  </a:lnTo>
                  <a:lnTo>
                    <a:pt x="3629" y="14565"/>
                  </a:lnTo>
                  <a:lnTo>
                    <a:pt x="3824" y="14638"/>
                  </a:lnTo>
                  <a:lnTo>
                    <a:pt x="4141" y="14760"/>
                  </a:lnTo>
                  <a:lnTo>
                    <a:pt x="4384" y="14906"/>
                  </a:lnTo>
                  <a:lnTo>
                    <a:pt x="4384" y="14906"/>
                  </a:lnTo>
                  <a:lnTo>
                    <a:pt x="4530" y="14979"/>
                  </a:lnTo>
                  <a:lnTo>
                    <a:pt x="4628" y="15028"/>
                  </a:lnTo>
                  <a:lnTo>
                    <a:pt x="4774" y="15052"/>
                  </a:lnTo>
                  <a:lnTo>
                    <a:pt x="4920" y="15052"/>
                  </a:lnTo>
                  <a:lnTo>
                    <a:pt x="4920" y="15052"/>
                  </a:lnTo>
                  <a:lnTo>
                    <a:pt x="5091" y="15052"/>
                  </a:lnTo>
                  <a:lnTo>
                    <a:pt x="5212" y="15028"/>
                  </a:lnTo>
                  <a:lnTo>
                    <a:pt x="5334" y="14979"/>
                  </a:lnTo>
                  <a:lnTo>
                    <a:pt x="5456" y="14906"/>
                  </a:lnTo>
                  <a:lnTo>
                    <a:pt x="5456" y="14906"/>
                  </a:lnTo>
                  <a:lnTo>
                    <a:pt x="5724" y="14760"/>
                  </a:lnTo>
                  <a:lnTo>
                    <a:pt x="6040" y="14638"/>
                  </a:lnTo>
                  <a:lnTo>
                    <a:pt x="6235" y="14565"/>
                  </a:lnTo>
                  <a:lnTo>
                    <a:pt x="6454" y="14516"/>
                  </a:lnTo>
                  <a:lnTo>
                    <a:pt x="6698" y="14492"/>
                  </a:lnTo>
                  <a:lnTo>
                    <a:pt x="6966" y="14467"/>
                  </a:lnTo>
                  <a:lnTo>
                    <a:pt x="6966" y="14467"/>
                  </a:lnTo>
                  <a:lnTo>
                    <a:pt x="7234" y="14492"/>
                  </a:lnTo>
                  <a:lnTo>
                    <a:pt x="7477" y="14516"/>
                  </a:lnTo>
                  <a:lnTo>
                    <a:pt x="7697" y="14565"/>
                  </a:lnTo>
                  <a:lnTo>
                    <a:pt x="7891" y="14638"/>
                  </a:lnTo>
                  <a:lnTo>
                    <a:pt x="8232" y="14760"/>
                  </a:lnTo>
                  <a:lnTo>
                    <a:pt x="8476" y="14906"/>
                  </a:lnTo>
                  <a:lnTo>
                    <a:pt x="8476" y="14906"/>
                  </a:lnTo>
                  <a:lnTo>
                    <a:pt x="8598" y="14979"/>
                  </a:lnTo>
                  <a:lnTo>
                    <a:pt x="8719" y="15028"/>
                  </a:lnTo>
                  <a:lnTo>
                    <a:pt x="8841" y="15052"/>
                  </a:lnTo>
                  <a:lnTo>
                    <a:pt x="9012" y="15052"/>
                  </a:lnTo>
                  <a:lnTo>
                    <a:pt x="9012" y="15052"/>
                  </a:lnTo>
                  <a:lnTo>
                    <a:pt x="9158" y="15052"/>
                  </a:lnTo>
                  <a:lnTo>
                    <a:pt x="9304" y="15028"/>
                  </a:lnTo>
                  <a:lnTo>
                    <a:pt x="9401" y="14979"/>
                  </a:lnTo>
                  <a:lnTo>
                    <a:pt x="9548" y="14906"/>
                  </a:lnTo>
                  <a:lnTo>
                    <a:pt x="9548" y="14906"/>
                  </a:lnTo>
                  <a:lnTo>
                    <a:pt x="9791" y="14760"/>
                  </a:lnTo>
                  <a:lnTo>
                    <a:pt x="10108" y="14638"/>
                  </a:lnTo>
                  <a:lnTo>
                    <a:pt x="10303" y="14565"/>
                  </a:lnTo>
                  <a:lnTo>
                    <a:pt x="10522" y="14516"/>
                  </a:lnTo>
                  <a:lnTo>
                    <a:pt x="10765" y="14492"/>
                  </a:lnTo>
                  <a:lnTo>
                    <a:pt x="11058" y="14467"/>
                  </a:lnTo>
                  <a:lnTo>
                    <a:pt x="11058" y="14467"/>
                  </a:lnTo>
                  <a:lnTo>
                    <a:pt x="11277" y="14492"/>
                  </a:lnTo>
                  <a:lnTo>
                    <a:pt x="11496" y="14516"/>
                  </a:lnTo>
                  <a:lnTo>
                    <a:pt x="11691" y="14540"/>
                  </a:lnTo>
                  <a:lnTo>
                    <a:pt x="11886" y="14589"/>
                  </a:lnTo>
                  <a:lnTo>
                    <a:pt x="12178" y="14711"/>
                  </a:lnTo>
                  <a:lnTo>
                    <a:pt x="12421" y="14833"/>
                  </a:lnTo>
                  <a:lnTo>
                    <a:pt x="12421" y="11277"/>
                  </a:lnTo>
                  <a:lnTo>
                    <a:pt x="13858" y="7965"/>
                  </a:lnTo>
                  <a:lnTo>
                    <a:pt x="13858" y="7965"/>
                  </a:lnTo>
                  <a:lnTo>
                    <a:pt x="13931" y="7770"/>
                  </a:lnTo>
                  <a:lnTo>
                    <a:pt x="13956" y="7575"/>
                  </a:lnTo>
                  <a:lnTo>
                    <a:pt x="13931" y="7404"/>
                  </a:lnTo>
                  <a:lnTo>
                    <a:pt x="13883" y="7258"/>
                  </a:lnTo>
                  <a:lnTo>
                    <a:pt x="13785" y="7112"/>
                  </a:lnTo>
                  <a:lnTo>
                    <a:pt x="13664" y="6966"/>
                  </a:lnTo>
                  <a:lnTo>
                    <a:pt x="13517" y="6844"/>
                  </a:lnTo>
                  <a:lnTo>
                    <a:pt x="13347" y="6747"/>
                  </a:lnTo>
                  <a:lnTo>
                    <a:pt x="13347" y="6747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7" name="Google Shape;867;p40"/>
            <p:cNvSpPr/>
            <p:nvPr/>
          </p:nvSpPr>
          <p:spPr>
            <a:xfrm>
              <a:off x="6805625" y="4452725"/>
              <a:ext cx="15850" cy="28050"/>
            </a:xfrm>
            <a:custGeom>
              <a:rect b="b" l="l" r="r" t="t"/>
              <a:pathLst>
                <a:path extrusionOk="0" fill="none" h="1122" w="634">
                  <a:moveTo>
                    <a:pt x="317" y="1121"/>
                  </a:moveTo>
                  <a:lnTo>
                    <a:pt x="317" y="1121"/>
                  </a:lnTo>
                  <a:lnTo>
                    <a:pt x="244" y="1097"/>
                  </a:lnTo>
                  <a:lnTo>
                    <a:pt x="196" y="1073"/>
                  </a:lnTo>
                  <a:lnTo>
                    <a:pt x="123" y="1024"/>
                  </a:lnTo>
                  <a:lnTo>
                    <a:pt x="74" y="951"/>
                  </a:lnTo>
                  <a:lnTo>
                    <a:pt x="25" y="780"/>
                  </a:lnTo>
                  <a:lnTo>
                    <a:pt x="1" y="561"/>
                  </a:lnTo>
                  <a:lnTo>
                    <a:pt x="1" y="561"/>
                  </a:lnTo>
                  <a:lnTo>
                    <a:pt x="25" y="342"/>
                  </a:lnTo>
                  <a:lnTo>
                    <a:pt x="74" y="147"/>
                  </a:lnTo>
                  <a:lnTo>
                    <a:pt x="123" y="98"/>
                  </a:lnTo>
                  <a:lnTo>
                    <a:pt x="196" y="25"/>
                  </a:lnTo>
                  <a:lnTo>
                    <a:pt x="244" y="1"/>
                  </a:lnTo>
                  <a:lnTo>
                    <a:pt x="317" y="1"/>
                  </a:lnTo>
                  <a:lnTo>
                    <a:pt x="317" y="1"/>
                  </a:lnTo>
                  <a:lnTo>
                    <a:pt x="366" y="1"/>
                  </a:lnTo>
                  <a:lnTo>
                    <a:pt x="439" y="25"/>
                  </a:lnTo>
                  <a:lnTo>
                    <a:pt x="488" y="98"/>
                  </a:lnTo>
                  <a:lnTo>
                    <a:pt x="537" y="147"/>
                  </a:lnTo>
                  <a:lnTo>
                    <a:pt x="610" y="342"/>
                  </a:lnTo>
                  <a:lnTo>
                    <a:pt x="634" y="561"/>
                  </a:lnTo>
                  <a:lnTo>
                    <a:pt x="634" y="561"/>
                  </a:lnTo>
                  <a:lnTo>
                    <a:pt x="610" y="780"/>
                  </a:lnTo>
                  <a:lnTo>
                    <a:pt x="537" y="951"/>
                  </a:lnTo>
                  <a:lnTo>
                    <a:pt x="488" y="1024"/>
                  </a:lnTo>
                  <a:lnTo>
                    <a:pt x="439" y="1073"/>
                  </a:lnTo>
                  <a:lnTo>
                    <a:pt x="366" y="1097"/>
                  </a:lnTo>
                  <a:lnTo>
                    <a:pt x="317" y="1121"/>
                  </a:lnTo>
                  <a:lnTo>
                    <a:pt x="317" y="112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8" name="Google Shape;868;p40"/>
            <p:cNvSpPr/>
            <p:nvPr/>
          </p:nvSpPr>
          <p:spPr>
            <a:xfrm>
              <a:off x="6872600" y="4452725"/>
              <a:ext cx="15875" cy="28050"/>
            </a:xfrm>
            <a:custGeom>
              <a:rect b="b" l="l" r="r" t="t"/>
              <a:pathLst>
                <a:path extrusionOk="0" fill="none" h="1122" w="635">
                  <a:moveTo>
                    <a:pt x="317" y="1121"/>
                  </a:moveTo>
                  <a:lnTo>
                    <a:pt x="317" y="1121"/>
                  </a:lnTo>
                  <a:lnTo>
                    <a:pt x="269" y="1097"/>
                  </a:lnTo>
                  <a:lnTo>
                    <a:pt x="196" y="1073"/>
                  </a:lnTo>
                  <a:lnTo>
                    <a:pt x="147" y="1024"/>
                  </a:lnTo>
                  <a:lnTo>
                    <a:pt x="98" y="951"/>
                  </a:lnTo>
                  <a:lnTo>
                    <a:pt x="25" y="780"/>
                  </a:lnTo>
                  <a:lnTo>
                    <a:pt x="1" y="561"/>
                  </a:lnTo>
                  <a:lnTo>
                    <a:pt x="1" y="561"/>
                  </a:lnTo>
                  <a:lnTo>
                    <a:pt x="25" y="342"/>
                  </a:lnTo>
                  <a:lnTo>
                    <a:pt x="98" y="147"/>
                  </a:lnTo>
                  <a:lnTo>
                    <a:pt x="147" y="98"/>
                  </a:lnTo>
                  <a:lnTo>
                    <a:pt x="196" y="25"/>
                  </a:lnTo>
                  <a:lnTo>
                    <a:pt x="269" y="1"/>
                  </a:lnTo>
                  <a:lnTo>
                    <a:pt x="317" y="1"/>
                  </a:lnTo>
                  <a:lnTo>
                    <a:pt x="317" y="1"/>
                  </a:lnTo>
                  <a:lnTo>
                    <a:pt x="390" y="1"/>
                  </a:lnTo>
                  <a:lnTo>
                    <a:pt x="464" y="25"/>
                  </a:lnTo>
                  <a:lnTo>
                    <a:pt x="512" y="98"/>
                  </a:lnTo>
                  <a:lnTo>
                    <a:pt x="561" y="147"/>
                  </a:lnTo>
                  <a:lnTo>
                    <a:pt x="610" y="342"/>
                  </a:lnTo>
                  <a:lnTo>
                    <a:pt x="634" y="561"/>
                  </a:lnTo>
                  <a:lnTo>
                    <a:pt x="634" y="561"/>
                  </a:lnTo>
                  <a:lnTo>
                    <a:pt x="610" y="780"/>
                  </a:lnTo>
                  <a:lnTo>
                    <a:pt x="561" y="951"/>
                  </a:lnTo>
                  <a:lnTo>
                    <a:pt x="512" y="1024"/>
                  </a:lnTo>
                  <a:lnTo>
                    <a:pt x="464" y="1073"/>
                  </a:lnTo>
                  <a:lnTo>
                    <a:pt x="390" y="1097"/>
                  </a:lnTo>
                  <a:lnTo>
                    <a:pt x="317" y="1121"/>
                  </a:lnTo>
                  <a:lnTo>
                    <a:pt x="317" y="112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9" name="Google Shape;869;p40"/>
            <p:cNvSpPr/>
            <p:nvPr/>
          </p:nvSpPr>
          <p:spPr>
            <a:xfrm>
              <a:off x="6709425" y="4414975"/>
              <a:ext cx="275250" cy="54825"/>
            </a:xfrm>
            <a:custGeom>
              <a:rect b="b" l="l" r="r" t="t"/>
              <a:pathLst>
                <a:path extrusionOk="0" fill="none" h="2193" w="11010">
                  <a:moveTo>
                    <a:pt x="11009" y="2193"/>
                  </a:moveTo>
                  <a:lnTo>
                    <a:pt x="5505" y="1"/>
                  </a:lnTo>
                  <a:lnTo>
                    <a:pt x="1" y="219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0" name="Google Shape;870;p40"/>
            <p:cNvSpPr/>
            <p:nvPr/>
          </p:nvSpPr>
          <p:spPr>
            <a:xfrm>
              <a:off x="6733175" y="4382725"/>
              <a:ext cx="227750" cy="37150"/>
            </a:xfrm>
            <a:custGeom>
              <a:rect b="b" l="l" r="r" t="t"/>
              <a:pathLst>
                <a:path extrusionOk="0" fill="none" h="1486" w="9110">
                  <a:moveTo>
                    <a:pt x="1" y="1486"/>
                  </a:moveTo>
                  <a:lnTo>
                    <a:pt x="1681" y="1486"/>
                  </a:lnTo>
                  <a:lnTo>
                    <a:pt x="1681" y="0"/>
                  </a:lnTo>
                  <a:lnTo>
                    <a:pt x="4555" y="0"/>
                  </a:lnTo>
                  <a:lnTo>
                    <a:pt x="7429" y="0"/>
                  </a:lnTo>
                  <a:lnTo>
                    <a:pt x="7429" y="1486"/>
                  </a:lnTo>
                  <a:lnTo>
                    <a:pt x="9109" y="1486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1" name="Google Shape;871;p40"/>
            <p:cNvSpPr/>
            <p:nvPr/>
          </p:nvSpPr>
          <p:spPr>
            <a:xfrm>
              <a:off x="6847025" y="4414975"/>
              <a:ext cx="25" cy="145550"/>
            </a:xfrm>
            <a:custGeom>
              <a:rect b="b" l="l" r="r" t="t"/>
              <a:pathLst>
                <a:path extrusionOk="0" fill="none" h="5822" w="1">
                  <a:moveTo>
                    <a:pt x="1" y="1"/>
                  </a:moveTo>
                  <a:lnTo>
                    <a:pt x="1" y="5822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72" name="Google Shape;872;p40"/>
          <p:cNvGrpSpPr/>
          <p:nvPr/>
        </p:nvGrpSpPr>
        <p:grpSpPr>
          <a:xfrm>
            <a:off x="3935673" y="3918550"/>
            <a:ext cx="384328" cy="368674"/>
            <a:chOff x="5233525" y="4954450"/>
            <a:chExt cx="538275" cy="516350"/>
          </a:xfrm>
        </p:grpSpPr>
        <p:sp>
          <p:nvSpPr>
            <p:cNvPr id="873" name="Google Shape;873;p40"/>
            <p:cNvSpPr/>
            <p:nvPr/>
          </p:nvSpPr>
          <p:spPr>
            <a:xfrm>
              <a:off x="5637825" y="4954450"/>
              <a:ext cx="89525" cy="89525"/>
            </a:xfrm>
            <a:custGeom>
              <a:rect b="b" l="l" r="r" t="t"/>
              <a:pathLst>
                <a:path extrusionOk="0" fill="none" h="3581" w="3581">
                  <a:moveTo>
                    <a:pt x="1023" y="3410"/>
                  </a:moveTo>
                  <a:lnTo>
                    <a:pt x="1023" y="3410"/>
                  </a:lnTo>
                  <a:lnTo>
                    <a:pt x="1193" y="3483"/>
                  </a:lnTo>
                  <a:lnTo>
                    <a:pt x="1388" y="3532"/>
                  </a:lnTo>
                  <a:lnTo>
                    <a:pt x="1583" y="3556"/>
                  </a:lnTo>
                  <a:lnTo>
                    <a:pt x="1778" y="3581"/>
                  </a:lnTo>
                  <a:lnTo>
                    <a:pt x="1778" y="3581"/>
                  </a:lnTo>
                  <a:lnTo>
                    <a:pt x="1973" y="3556"/>
                  </a:lnTo>
                  <a:lnTo>
                    <a:pt x="2143" y="3532"/>
                  </a:lnTo>
                  <a:lnTo>
                    <a:pt x="2314" y="3508"/>
                  </a:lnTo>
                  <a:lnTo>
                    <a:pt x="2484" y="3435"/>
                  </a:lnTo>
                  <a:lnTo>
                    <a:pt x="2630" y="3361"/>
                  </a:lnTo>
                  <a:lnTo>
                    <a:pt x="2776" y="3264"/>
                  </a:lnTo>
                  <a:lnTo>
                    <a:pt x="2923" y="3167"/>
                  </a:lnTo>
                  <a:lnTo>
                    <a:pt x="3044" y="3045"/>
                  </a:lnTo>
                  <a:lnTo>
                    <a:pt x="3166" y="2923"/>
                  </a:lnTo>
                  <a:lnTo>
                    <a:pt x="3264" y="2801"/>
                  </a:lnTo>
                  <a:lnTo>
                    <a:pt x="3361" y="2631"/>
                  </a:lnTo>
                  <a:lnTo>
                    <a:pt x="3434" y="2485"/>
                  </a:lnTo>
                  <a:lnTo>
                    <a:pt x="3483" y="2314"/>
                  </a:lnTo>
                  <a:lnTo>
                    <a:pt x="3531" y="2144"/>
                  </a:lnTo>
                  <a:lnTo>
                    <a:pt x="3556" y="1973"/>
                  </a:lnTo>
                  <a:lnTo>
                    <a:pt x="3580" y="1803"/>
                  </a:lnTo>
                  <a:lnTo>
                    <a:pt x="3580" y="1803"/>
                  </a:lnTo>
                  <a:lnTo>
                    <a:pt x="3556" y="1608"/>
                  </a:lnTo>
                  <a:lnTo>
                    <a:pt x="3531" y="1437"/>
                  </a:lnTo>
                  <a:lnTo>
                    <a:pt x="3483" y="1267"/>
                  </a:lnTo>
                  <a:lnTo>
                    <a:pt x="3434" y="1096"/>
                  </a:lnTo>
                  <a:lnTo>
                    <a:pt x="3361" y="950"/>
                  </a:lnTo>
                  <a:lnTo>
                    <a:pt x="3264" y="804"/>
                  </a:lnTo>
                  <a:lnTo>
                    <a:pt x="3166" y="658"/>
                  </a:lnTo>
                  <a:lnTo>
                    <a:pt x="3044" y="536"/>
                  </a:lnTo>
                  <a:lnTo>
                    <a:pt x="2923" y="414"/>
                  </a:lnTo>
                  <a:lnTo>
                    <a:pt x="2776" y="317"/>
                  </a:lnTo>
                  <a:lnTo>
                    <a:pt x="2630" y="220"/>
                  </a:lnTo>
                  <a:lnTo>
                    <a:pt x="2484" y="147"/>
                  </a:lnTo>
                  <a:lnTo>
                    <a:pt x="2314" y="98"/>
                  </a:lnTo>
                  <a:lnTo>
                    <a:pt x="2143" y="49"/>
                  </a:lnTo>
                  <a:lnTo>
                    <a:pt x="1973" y="25"/>
                  </a:lnTo>
                  <a:lnTo>
                    <a:pt x="1778" y="0"/>
                  </a:lnTo>
                  <a:lnTo>
                    <a:pt x="1778" y="0"/>
                  </a:lnTo>
                  <a:lnTo>
                    <a:pt x="1607" y="25"/>
                  </a:lnTo>
                  <a:lnTo>
                    <a:pt x="1437" y="49"/>
                  </a:lnTo>
                  <a:lnTo>
                    <a:pt x="1266" y="98"/>
                  </a:lnTo>
                  <a:lnTo>
                    <a:pt x="1096" y="147"/>
                  </a:lnTo>
                  <a:lnTo>
                    <a:pt x="925" y="220"/>
                  </a:lnTo>
                  <a:lnTo>
                    <a:pt x="779" y="317"/>
                  </a:lnTo>
                  <a:lnTo>
                    <a:pt x="658" y="414"/>
                  </a:lnTo>
                  <a:lnTo>
                    <a:pt x="536" y="536"/>
                  </a:lnTo>
                  <a:lnTo>
                    <a:pt x="414" y="658"/>
                  </a:lnTo>
                  <a:lnTo>
                    <a:pt x="317" y="804"/>
                  </a:lnTo>
                  <a:lnTo>
                    <a:pt x="219" y="950"/>
                  </a:lnTo>
                  <a:lnTo>
                    <a:pt x="146" y="1096"/>
                  </a:lnTo>
                  <a:lnTo>
                    <a:pt x="73" y="1267"/>
                  </a:lnTo>
                  <a:lnTo>
                    <a:pt x="49" y="1437"/>
                  </a:lnTo>
                  <a:lnTo>
                    <a:pt x="24" y="1608"/>
                  </a:lnTo>
                  <a:lnTo>
                    <a:pt x="0" y="1803"/>
                  </a:lnTo>
                  <a:lnTo>
                    <a:pt x="0" y="1803"/>
                  </a:lnTo>
                  <a:lnTo>
                    <a:pt x="24" y="2071"/>
                  </a:lnTo>
                  <a:lnTo>
                    <a:pt x="97" y="2339"/>
                  </a:lnTo>
                  <a:lnTo>
                    <a:pt x="195" y="2582"/>
                  </a:lnTo>
                  <a:lnTo>
                    <a:pt x="317" y="280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4" name="Google Shape;874;p40"/>
            <p:cNvSpPr/>
            <p:nvPr/>
          </p:nvSpPr>
          <p:spPr>
            <a:xfrm>
              <a:off x="5323025" y="4980625"/>
              <a:ext cx="88925" cy="88925"/>
            </a:xfrm>
            <a:custGeom>
              <a:rect b="b" l="l" r="r" t="t"/>
              <a:pathLst>
                <a:path extrusionOk="0" fill="none" h="3557" w="3557">
                  <a:moveTo>
                    <a:pt x="3191" y="2850"/>
                  </a:moveTo>
                  <a:lnTo>
                    <a:pt x="3191" y="2850"/>
                  </a:lnTo>
                  <a:lnTo>
                    <a:pt x="3313" y="2680"/>
                  </a:lnTo>
                  <a:lnTo>
                    <a:pt x="3410" y="2509"/>
                  </a:lnTo>
                  <a:lnTo>
                    <a:pt x="3483" y="2314"/>
                  </a:lnTo>
                  <a:lnTo>
                    <a:pt x="3532" y="2095"/>
                  </a:lnTo>
                  <a:lnTo>
                    <a:pt x="3532" y="2095"/>
                  </a:lnTo>
                  <a:lnTo>
                    <a:pt x="3556" y="1925"/>
                  </a:lnTo>
                  <a:lnTo>
                    <a:pt x="3556" y="1730"/>
                  </a:lnTo>
                  <a:lnTo>
                    <a:pt x="3556" y="1559"/>
                  </a:lnTo>
                  <a:lnTo>
                    <a:pt x="3508" y="1389"/>
                  </a:lnTo>
                  <a:lnTo>
                    <a:pt x="3459" y="1218"/>
                  </a:lnTo>
                  <a:lnTo>
                    <a:pt x="3410" y="1072"/>
                  </a:lnTo>
                  <a:lnTo>
                    <a:pt x="3337" y="902"/>
                  </a:lnTo>
                  <a:lnTo>
                    <a:pt x="3240" y="756"/>
                  </a:lnTo>
                  <a:lnTo>
                    <a:pt x="3142" y="634"/>
                  </a:lnTo>
                  <a:lnTo>
                    <a:pt x="3021" y="512"/>
                  </a:lnTo>
                  <a:lnTo>
                    <a:pt x="2899" y="390"/>
                  </a:lnTo>
                  <a:lnTo>
                    <a:pt x="2753" y="293"/>
                  </a:lnTo>
                  <a:lnTo>
                    <a:pt x="2606" y="196"/>
                  </a:lnTo>
                  <a:lnTo>
                    <a:pt x="2436" y="122"/>
                  </a:lnTo>
                  <a:lnTo>
                    <a:pt x="2266" y="74"/>
                  </a:lnTo>
                  <a:lnTo>
                    <a:pt x="2095" y="25"/>
                  </a:lnTo>
                  <a:lnTo>
                    <a:pt x="2095" y="25"/>
                  </a:lnTo>
                  <a:lnTo>
                    <a:pt x="1925" y="1"/>
                  </a:lnTo>
                  <a:lnTo>
                    <a:pt x="1730" y="1"/>
                  </a:lnTo>
                  <a:lnTo>
                    <a:pt x="1559" y="1"/>
                  </a:lnTo>
                  <a:lnTo>
                    <a:pt x="1389" y="25"/>
                  </a:lnTo>
                  <a:lnTo>
                    <a:pt x="1218" y="74"/>
                  </a:lnTo>
                  <a:lnTo>
                    <a:pt x="1072" y="147"/>
                  </a:lnTo>
                  <a:lnTo>
                    <a:pt x="902" y="220"/>
                  </a:lnTo>
                  <a:lnTo>
                    <a:pt x="756" y="317"/>
                  </a:lnTo>
                  <a:lnTo>
                    <a:pt x="634" y="415"/>
                  </a:lnTo>
                  <a:lnTo>
                    <a:pt x="512" y="537"/>
                  </a:lnTo>
                  <a:lnTo>
                    <a:pt x="390" y="658"/>
                  </a:lnTo>
                  <a:lnTo>
                    <a:pt x="293" y="804"/>
                  </a:lnTo>
                  <a:lnTo>
                    <a:pt x="195" y="951"/>
                  </a:lnTo>
                  <a:lnTo>
                    <a:pt x="122" y="1097"/>
                  </a:lnTo>
                  <a:lnTo>
                    <a:pt x="74" y="1267"/>
                  </a:lnTo>
                  <a:lnTo>
                    <a:pt x="25" y="1462"/>
                  </a:lnTo>
                  <a:lnTo>
                    <a:pt x="25" y="1462"/>
                  </a:lnTo>
                  <a:lnTo>
                    <a:pt x="1" y="1633"/>
                  </a:lnTo>
                  <a:lnTo>
                    <a:pt x="1" y="1803"/>
                  </a:lnTo>
                  <a:lnTo>
                    <a:pt x="1" y="1998"/>
                  </a:lnTo>
                  <a:lnTo>
                    <a:pt x="25" y="2168"/>
                  </a:lnTo>
                  <a:lnTo>
                    <a:pt x="74" y="2339"/>
                  </a:lnTo>
                  <a:lnTo>
                    <a:pt x="147" y="2485"/>
                  </a:lnTo>
                  <a:lnTo>
                    <a:pt x="220" y="2655"/>
                  </a:lnTo>
                  <a:lnTo>
                    <a:pt x="317" y="2777"/>
                  </a:lnTo>
                  <a:lnTo>
                    <a:pt x="415" y="2923"/>
                  </a:lnTo>
                  <a:lnTo>
                    <a:pt x="536" y="3045"/>
                  </a:lnTo>
                  <a:lnTo>
                    <a:pt x="658" y="3167"/>
                  </a:lnTo>
                  <a:lnTo>
                    <a:pt x="804" y="3264"/>
                  </a:lnTo>
                  <a:lnTo>
                    <a:pt x="950" y="3362"/>
                  </a:lnTo>
                  <a:lnTo>
                    <a:pt x="1096" y="3435"/>
                  </a:lnTo>
                  <a:lnTo>
                    <a:pt x="1267" y="3483"/>
                  </a:lnTo>
                  <a:lnTo>
                    <a:pt x="1462" y="3532"/>
                  </a:lnTo>
                  <a:lnTo>
                    <a:pt x="1462" y="3532"/>
                  </a:lnTo>
                  <a:lnTo>
                    <a:pt x="1705" y="3557"/>
                  </a:lnTo>
                  <a:lnTo>
                    <a:pt x="1973" y="3557"/>
                  </a:lnTo>
                  <a:lnTo>
                    <a:pt x="2217" y="3508"/>
                  </a:lnTo>
                  <a:lnTo>
                    <a:pt x="2460" y="3435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5" name="Google Shape;875;p40"/>
            <p:cNvSpPr/>
            <p:nvPr/>
          </p:nvSpPr>
          <p:spPr>
            <a:xfrm>
              <a:off x="5233525" y="5255225"/>
              <a:ext cx="89525" cy="89525"/>
            </a:xfrm>
            <a:custGeom>
              <a:rect b="b" l="l" r="r" t="t"/>
              <a:pathLst>
                <a:path extrusionOk="0" fill="none" h="3581" w="3581">
                  <a:moveTo>
                    <a:pt x="3215" y="707"/>
                  </a:moveTo>
                  <a:lnTo>
                    <a:pt x="3215" y="707"/>
                  </a:lnTo>
                  <a:lnTo>
                    <a:pt x="3093" y="585"/>
                  </a:lnTo>
                  <a:lnTo>
                    <a:pt x="2972" y="464"/>
                  </a:lnTo>
                  <a:lnTo>
                    <a:pt x="2850" y="342"/>
                  </a:lnTo>
                  <a:lnTo>
                    <a:pt x="2679" y="244"/>
                  </a:lnTo>
                  <a:lnTo>
                    <a:pt x="2679" y="244"/>
                  </a:lnTo>
                  <a:lnTo>
                    <a:pt x="2533" y="171"/>
                  </a:lnTo>
                  <a:lnTo>
                    <a:pt x="2363" y="98"/>
                  </a:lnTo>
                  <a:lnTo>
                    <a:pt x="2192" y="50"/>
                  </a:lnTo>
                  <a:lnTo>
                    <a:pt x="2022" y="25"/>
                  </a:lnTo>
                  <a:lnTo>
                    <a:pt x="1851" y="1"/>
                  </a:lnTo>
                  <a:lnTo>
                    <a:pt x="1681" y="25"/>
                  </a:lnTo>
                  <a:lnTo>
                    <a:pt x="1510" y="25"/>
                  </a:lnTo>
                  <a:lnTo>
                    <a:pt x="1340" y="74"/>
                  </a:lnTo>
                  <a:lnTo>
                    <a:pt x="1169" y="123"/>
                  </a:lnTo>
                  <a:lnTo>
                    <a:pt x="1023" y="196"/>
                  </a:lnTo>
                  <a:lnTo>
                    <a:pt x="877" y="269"/>
                  </a:lnTo>
                  <a:lnTo>
                    <a:pt x="731" y="366"/>
                  </a:lnTo>
                  <a:lnTo>
                    <a:pt x="585" y="488"/>
                  </a:lnTo>
                  <a:lnTo>
                    <a:pt x="463" y="610"/>
                  </a:lnTo>
                  <a:lnTo>
                    <a:pt x="341" y="731"/>
                  </a:lnTo>
                  <a:lnTo>
                    <a:pt x="244" y="902"/>
                  </a:lnTo>
                  <a:lnTo>
                    <a:pt x="244" y="902"/>
                  </a:lnTo>
                  <a:lnTo>
                    <a:pt x="171" y="1048"/>
                  </a:lnTo>
                  <a:lnTo>
                    <a:pt x="98" y="1219"/>
                  </a:lnTo>
                  <a:lnTo>
                    <a:pt x="49" y="1389"/>
                  </a:lnTo>
                  <a:lnTo>
                    <a:pt x="25" y="1560"/>
                  </a:lnTo>
                  <a:lnTo>
                    <a:pt x="0" y="1730"/>
                  </a:lnTo>
                  <a:lnTo>
                    <a:pt x="0" y="1900"/>
                  </a:lnTo>
                  <a:lnTo>
                    <a:pt x="25" y="2071"/>
                  </a:lnTo>
                  <a:lnTo>
                    <a:pt x="73" y="2241"/>
                  </a:lnTo>
                  <a:lnTo>
                    <a:pt x="122" y="2412"/>
                  </a:lnTo>
                  <a:lnTo>
                    <a:pt x="195" y="2558"/>
                  </a:lnTo>
                  <a:lnTo>
                    <a:pt x="268" y="2729"/>
                  </a:lnTo>
                  <a:lnTo>
                    <a:pt x="366" y="2850"/>
                  </a:lnTo>
                  <a:lnTo>
                    <a:pt x="463" y="2996"/>
                  </a:lnTo>
                  <a:lnTo>
                    <a:pt x="609" y="3118"/>
                  </a:lnTo>
                  <a:lnTo>
                    <a:pt x="731" y="3240"/>
                  </a:lnTo>
                  <a:lnTo>
                    <a:pt x="901" y="3337"/>
                  </a:lnTo>
                  <a:lnTo>
                    <a:pt x="901" y="3337"/>
                  </a:lnTo>
                  <a:lnTo>
                    <a:pt x="1048" y="3410"/>
                  </a:lnTo>
                  <a:lnTo>
                    <a:pt x="1218" y="3484"/>
                  </a:lnTo>
                  <a:lnTo>
                    <a:pt x="1389" y="3532"/>
                  </a:lnTo>
                  <a:lnTo>
                    <a:pt x="1559" y="3557"/>
                  </a:lnTo>
                  <a:lnTo>
                    <a:pt x="1730" y="3581"/>
                  </a:lnTo>
                  <a:lnTo>
                    <a:pt x="1900" y="3581"/>
                  </a:lnTo>
                  <a:lnTo>
                    <a:pt x="2071" y="3557"/>
                  </a:lnTo>
                  <a:lnTo>
                    <a:pt x="2241" y="3508"/>
                  </a:lnTo>
                  <a:lnTo>
                    <a:pt x="2411" y="3459"/>
                  </a:lnTo>
                  <a:lnTo>
                    <a:pt x="2558" y="3410"/>
                  </a:lnTo>
                  <a:lnTo>
                    <a:pt x="2704" y="3313"/>
                  </a:lnTo>
                  <a:lnTo>
                    <a:pt x="2850" y="3216"/>
                  </a:lnTo>
                  <a:lnTo>
                    <a:pt x="2996" y="3118"/>
                  </a:lnTo>
                  <a:lnTo>
                    <a:pt x="3118" y="2996"/>
                  </a:lnTo>
                  <a:lnTo>
                    <a:pt x="3240" y="2850"/>
                  </a:lnTo>
                  <a:lnTo>
                    <a:pt x="3337" y="2704"/>
                  </a:lnTo>
                  <a:lnTo>
                    <a:pt x="3337" y="2704"/>
                  </a:lnTo>
                  <a:lnTo>
                    <a:pt x="3459" y="2412"/>
                  </a:lnTo>
                  <a:lnTo>
                    <a:pt x="3532" y="2144"/>
                  </a:lnTo>
                  <a:lnTo>
                    <a:pt x="3581" y="1852"/>
                  </a:lnTo>
                  <a:lnTo>
                    <a:pt x="3556" y="156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6" name="Google Shape;876;p40"/>
            <p:cNvSpPr/>
            <p:nvPr/>
          </p:nvSpPr>
          <p:spPr>
            <a:xfrm>
              <a:off x="5453325" y="5382475"/>
              <a:ext cx="88925" cy="88325"/>
            </a:xfrm>
            <a:custGeom>
              <a:rect b="b" l="l" r="r" t="t"/>
              <a:pathLst>
                <a:path extrusionOk="0" fill="none" h="3533" w="3557">
                  <a:moveTo>
                    <a:pt x="1389" y="1"/>
                  </a:moveTo>
                  <a:lnTo>
                    <a:pt x="1389" y="1"/>
                  </a:lnTo>
                  <a:lnTo>
                    <a:pt x="1194" y="50"/>
                  </a:lnTo>
                  <a:lnTo>
                    <a:pt x="999" y="147"/>
                  </a:lnTo>
                  <a:lnTo>
                    <a:pt x="804" y="245"/>
                  </a:lnTo>
                  <a:lnTo>
                    <a:pt x="634" y="366"/>
                  </a:lnTo>
                  <a:lnTo>
                    <a:pt x="634" y="366"/>
                  </a:lnTo>
                  <a:lnTo>
                    <a:pt x="488" y="488"/>
                  </a:lnTo>
                  <a:lnTo>
                    <a:pt x="390" y="634"/>
                  </a:lnTo>
                  <a:lnTo>
                    <a:pt x="268" y="780"/>
                  </a:lnTo>
                  <a:lnTo>
                    <a:pt x="195" y="926"/>
                  </a:lnTo>
                  <a:lnTo>
                    <a:pt x="122" y="1073"/>
                  </a:lnTo>
                  <a:lnTo>
                    <a:pt x="74" y="1243"/>
                  </a:lnTo>
                  <a:lnTo>
                    <a:pt x="25" y="1414"/>
                  </a:lnTo>
                  <a:lnTo>
                    <a:pt x="0" y="1584"/>
                  </a:lnTo>
                  <a:lnTo>
                    <a:pt x="0" y="1755"/>
                  </a:lnTo>
                  <a:lnTo>
                    <a:pt x="0" y="1925"/>
                  </a:lnTo>
                  <a:lnTo>
                    <a:pt x="25" y="2096"/>
                  </a:lnTo>
                  <a:lnTo>
                    <a:pt x="74" y="2266"/>
                  </a:lnTo>
                  <a:lnTo>
                    <a:pt x="122" y="2412"/>
                  </a:lnTo>
                  <a:lnTo>
                    <a:pt x="195" y="2583"/>
                  </a:lnTo>
                  <a:lnTo>
                    <a:pt x="293" y="2729"/>
                  </a:lnTo>
                  <a:lnTo>
                    <a:pt x="415" y="2875"/>
                  </a:lnTo>
                  <a:lnTo>
                    <a:pt x="415" y="2875"/>
                  </a:lnTo>
                  <a:lnTo>
                    <a:pt x="536" y="3021"/>
                  </a:lnTo>
                  <a:lnTo>
                    <a:pt x="658" y="3143"/>
                  </a:lnTo>
                  <a:lnTo>
                    <a:pt x="804" y="3240"/>
                  </a:lnTo>
                  <a:lnTo>
                    <a:pt x="950" y="3313"/>
                  </a:lnTo>
                  <a:lnTo>
                    <a:pt x="1121" y="3386"/>
                  </a:lnTo>
                  <a:lnTo>
                    <a:pt x="1267" y="3459"/>
                  </a:lnTo>
                  <a:lnTo>
                    <a:pt x="1437" y="3484"/>
                  </a:lnTo>
                  <a:lnTo>
                    <a:pt x="1608" y="3508"/>
                  </a:lnTo>
                  <a:lnTo>
                    <a:pt x="1778" y="3532"/>
                  </a:lnTo>
                  <a:lnTo>
                    <a:pt x="1949" y="3508"/>
                  </a:lnTo>
                  <a:lnTo>
                    <a:pt x="2119" y="3484"/>
                  </a:lnTo>
                  <a:lnTo>
                    <a:pt x="2290" y="3435"/>
                  </a:lnTo>
                  <a:lnTo>
                    <a:pt x="2460" y="3386"/>
                  </a:lnTo>
                  <a:lnTo>
                    <a:pt x="2606" y="3313"/>
                  </a:lnTo>
                  <a:lnTo>
                    <a:pt x="2777" y="3216"/>
                  </a:lnTo>
                  <a:lnTo>
                    <a:pt x="2923" y="3118"/>
                  </a:lnTo>
                  <a:lnTo>
                    <a:pt x="2923" y="3118"/>
                  </a:lnTo>
                  <a:lnTo>
                    <a:pt x="3045" y="2997"/>
                  </a:lnTo>
                  <a:lnTo>
                    <a:pt x="3167" y="2851"/>
                  </a:lnTo>
                  <a:lnTo>
                    <a:pt x="3264" y="2704"/>
                  </a:lnTo>
                  <a:lnTo>
                    <a:pt x="3361" y="2558"/>
                  </a:lnTo>
                  <a:lnTo>
                    <a:pt x="3435" y="2412"/>
                  </a:lnTo>
                  <a:lnTo>
                    <a:pt x="3483" y="2242"/>
                  </a:lnTo>
                  <a:lnTo>
                    <a:pt x="3532" y="2071"/>
                  </a:lnTo>
                  <a:lnTo>
                    <a:pt x="3556" y="1901"/>
                  </a:lnTo>
                  <a:lnTo>
                    <a:pt x="3556" y="1730"/>
                  </a:lnTo>
                  <a:lnTo>
                    <a:pt x="3556" y="1560"/>
                  </a:lnTo>
                  <a:lnTo>
                    <a:pt x="3532" y="1389"/>
                  </a:lnTo>
                  <a:lnTo>
                    <a:pt x="3483" y="1219"/>
                  </a:lnTo>
                  <a:lnTo>
                    <a:pt x="3410" y="1048"/>
                  </a:lnTo>
                  <a:lnTo>
                    <a:pt x="3337" y="902"/>
                  </a:lnTo>
                  <a:lnTo>
                    <a:pt x="3264" y="756"/>
                  </a:lnTo>
                  <a:lnTo>
                    <a:pt x="3142" y="610"/>
                  </a:lnTo>
                  <a:lnTo>
                    <a:pt x="3142" y="610"/>
                  </a:lnTo>
                  <a:lnTo>
                    <a:pt x="2972" y="415"/>
                  </a:lnTo>
                  <a:lnTo>
                    <a:pt x="2753" y="245"/>
                  </a:lnTo>
                  <a:lnTo>
                    <a:pt x="2533" y="123"/>
                  </a:lnTo>
                  <a:lnTo>
                    <a:pt x="2314" y="5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7" name="Google Shape;877;p40"/>
            <p:cNvSpPr/>
            <p:nvPr/>
          </p:nvSpPr>
          <p:spPr>
            <a:xfrm>
              <a:off x="5682875" y="5188875"/>
              <a:ext cx="88925" cy="89525"/>
            </a:xfrm>
            <a:custGeom>
              <a:rect b="b" l="l" r="r" t="t"/>
              <a:pathLst>
                <a:path extrusionOk="0" fill="none" h="3581" w="3557">
                  <a:moveTo>
                    <a:pt x="0" y="2022"/>
                  </a:moveTo>
                  <a:lnTo>
                    <a:pt x="0" y="2022"/>
                  </a:lnTo>
                  <a:lnTo>
                    <a:pt x="25" y="2216"/>
                  </a:lnTo>
                  <a:lnTo>
                    <a:pt x="98" y="2411"/>
                  </a:lnTo>
                  <a:lnTo>
                    <a:pt x="98" y="2411"/>
                  </a:lnTo>
                  <a:lnTo>
                    <a:pt x="171" y="2557"/>
                  </a:lnTo>
                  <a:lnTo>
                    <a:pt x="244" y="2728"/>
                  </a:lnTo>
                  <a:lnTo>
                    <a:pt x="341" y="2874"/>
                  </a:lnTo>
                  <a:lnTo>
                    <a:pt x="463" y="2996"/>
                  </a:lnTo>
                  <a:lnTo>
                    <a:pt x="585" y="3118"/>
                  </a:lnTo>
                  <a:lnTo>
                    <a:pt x="707" y="3239"/>
                  </a:lnTo>
                  <a:lnTo>
                    <a:pt x="853" y="3337"/>
                  </a:lnTo>
                  <a:lnTo>
                    <a:pt x="999" y="3410"/>
                  </a:lnTo>
                  <a:lnTo>
                    <a:pt x="1169" y="3483"/>
                  </a:lnTo>
                  <a:lnTo>
                    <a:pt x="1340" y="3532"/>
                  </a:lnTo>
                  <a:lnTo>
                    <a:pt x="1510" y="3556"/>
                  </a:lnTo>
                  <a:lnTo>
                    <a:pt x="1681" y="3580"/>
                  </a:lnTo>
                  <a:lnTo>
                    <a:pt x="1851" y="3580"/>
                  </a:lnTo>
                  <a:lnTo>
                    <a:pt x="2022" y="3556"/>
                  </a:lnTo>
                  <a:lnTo>
                    <a:pt x="2192" y="3532"/>
                  </a:lnTo>
                  <a:lnTo>
                    <a:pt x="2363" y="3459"/>
                  </a:lnTo>
                  <a:lnTo>
                    <a:pt x="2363" y="3459"/>
                  </a:lnTo>
                  <a:lnTo>
                    <a:pt x="2533" y="3410"/>
                  </a:lnTo>
                  <a:lnTo>
                    <a:pt x="2704" y="3312"/>
                  </a:lnTo>
                  <a:lnTo>
                    <a:pt x="2850" y="3215"/>
                  </a:lnTo>
                  <a:lnTo>
                    <a:pt x="2972" y="3093"/>
                  </a:lnTo>
                  <a:lnTo>
                    <a:pt x="3093" y="2971"/>
                  </a:lnTo>
                  <a:lnTo>
                    <a:pt x="3215" y="2850"/>
                  </a:lnTo>
                  <a:lnTo>
                    <a:pt x="3288" y="2704"/>
                  </a:lnTo>
                  <a:lnTo>
                    <a:pt x="3386" y="2557"/>
                  </a:lnTo>
                  <a:lnTo>
                    <a:pt x="3434" y="2387"/>
                  </a:lnTo>
                  <a:lnTo>
                    <a:pt x="3483" y="2216"/>
                  </a:lnTo>
                  <a:lnTo>
                    <a:pt x="3532" y="2070"/>
                  </a:lnTo>
                  <a:lnTo>
                    <a:pt x="3556" y="1875"/>
                  </a:lnTo>
                  <a:lnTo>
                    <a:pt x="3556" y="1705"/>
                  </a:lnTo>
                  <a:lnTo>
                    <a:pt x="3532" y="1534"/>
                  </a:lnTo>
                  <a:lnTo>
                    <a:pt x="3507" y="1364"/>
                  </a:lnTo>
                  <a:lnTo>
                    <a:pt x="3434" y="1194"/>
                  </a:lnTo>
                  <a:lnTo>
                    <a:pt x="3434" y="1194"/>
                  </a:lnTo>
                  <a:lnTo>
                    <a:pt x="3361" y="1023"/>
                  </a:lnTo>
                  <a:lnTo>
                    <a:pt x="3288" y="853"/>
                  </a:lnTo>
                  <a:lnTo>
                    <a:pt x="3191" y="706"/>
                  </a:lnTo>
                  <a:lnTo>
                    <a:pt x="3069" y="585"/>
                  </a:lnTo>
                  <a:lnTo>
                    <a:pt x="2947" y="463"/>
                  </a:lnTo>
                  <a:lnTo>
                    <a:pt x="2825" y="341"/>
                  </a:lnTo>
                  <a:lnTo>
                    <a:pt x="2679" y="268"/>
                  </a:lnTo>
                  <a:lnTo>
                    <a:pt x="2533" y="171"/>
                  </a:lnTo>
                  <a:lnTo>
                    <a:pt x="2363" y="122"/>
                  </a:lnTo>
                  <a:lnTo>
                    <a:pt x="2192" y="73"/>
                  </a:lnTo>
                  <a:lnTo>
                    <a:pt x="2022" y="24"/>
                  </a:lnTo>
                  <a:lnTo>
                    <a:pt x="1851" y="24"/>
                  </a:lnTo>
                  <a:lnTo>
                    <a:pt x="1681" y="0"/>
                  </a:lnTo>
                  <a:lnTo>
                    <a:pt x="1510" y="24"/>
                  </a:lnTo>
                  <a:lnTo>
                    <a:pt x="1340" y="73"/>
                  </a:lnTo>
                  <a:lnTo>
                    <a:pt x="1169" y="122"/>
                  </a:lnTo>
                  <a:lnTo>
                    <a:pt x="1169" y="122"/>
                  </a:lnTo>
                  <a:lnTo>
                    <a:pt x="974" y="195"/>
                  </a:lnTo>
                  <a:lnTo>
                    <a:pt x="804" y="292"/>
                  </a:lnTo>
                  <a:lnTo>
                    <a:pt x="658" y="390"/>
                  </a:lnTo>
                  <a:lnTo>
                    <a:pt x="512" y="512"/>
                  </a:lnTo>
                  <a:lnTo>
                    <a:pt x="390" y="658"/>
                  </a:lnTo>
                  <a:lnTo>
                    <a:pt x="293" y="804"/>
                  </a:lnTo>
                  <a:lnTo>
                    <a:pt x="195" y="950"/>
                  </a:lnTo>
                  <a:lnTo>
                    <a:pt x="122" y="1120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8" name="Google Shape;878;p40"/>
            <p:cNvSpPr/>
            <p:nvPr/>
          </p:nvSpPr>
          <p:spPr>
            <a:xfrm>
              <a:off x="5411925" y="5110925"/>
              <a:ext cx="188775" cy="189400"/>
            </a:xfrm>
            <a:custGeom>
              <a:rect b="b" l="l" r="r" t="t"/>
              <a:pathLst>
                <a:path extrusionOk="0" fill="none" h="7576" w="7551">
                  <a:moveTo>
                    <a:pt x="0" y="3776"/>
                  </a:moveTo>
                  <a:lnTo>
                    <a:pt x="0" y="3776"/>
                  </a:lnTo>
                  <a:lnTo>
                    <a:pt x="25" y="3410"/>
                  </a:lnTo>
                  <a:lnTo>
                    <a:pt x="73" y="3021"/>
                  </a:lnTo>
                  <a:lnTo>
                    <a:pt x="171" y="2655"/>
                  </a:lnTo>
                  <a:lnTo>
                    <a:pt x="293" y="2314"/>
                  </a:lnTo>
                  <a:lnTo>
                    <a:pt x="463" y="1973"/>
                  </a:lnTo>
                  <a:lnTo>
                    <a:pt x="658" y="1681"/>
                  </a:lnTo>
                  <a:lnTo>
                    <a:pt x="877" y="1389"/>
                  </a:lnTo>
                  <a:lnTo>
                    <a:pt x="1121" y="1121"/>
                  </a:lnTo>
                  <a:lnTo>
                    <a:pt x="1389" y="877"/>
                  </a:lnTo>
                  <a:lnTo>
                    <a:pt x="1656" y="658"/>
                  </a:lnTo>
                  <a:lnTo>
                    <a:pt x="1973" y="463"/>
                  </a:lnTo>
                  <a:lnTo>
                    <a:pt x="2314" y="293"/>
                  </a:lnTo>
                  <a:lnTo>
                    <a:pt x="2655" y="171"/>
                  </a:lnTo>
                  <a:lnTo>
                    <a:pt x="3020" y="74"/>
                  </a:lnTo>
                  <a:lnTo>
                    <a:pt x="3386" y="25"/>
                  </a:lnTo>
                  <a:lnTo>
                    <a:pt x="3775" y="1"/>
                  </a:lnTo>
                  <a:lnTo>
                    <a:pt x="3775" y="1"/>
                  </a:lnTo>
                  <a:lnTo>
                    <a:pt x="4165" y="25"/>
                  </a:lnTo>
                  <a:lnTo>
                    <a:pt x="4555" y="74"/>
                  </a:lnTo>
                  <a:lnTo>
                    <a:pt x="4896" y="171"/>
                  </a:lnTo>
                  <a:lnTo>
                    <a:pt x="5261" y="293"/>
                  </a:lnTo>
                  <a:lnTo>
                    <a:pt x="5578" y="463"/>
                  </a:lnTo>
                  <a:lnTo>
                    <a:pt x="5894" y="658"/>
                  </a:lnTo>
                  <a:lnTo>
                    <a:pt x="6186" y="877"/>
                  </a:lnTo>
                  <a:lnTo>
                    <a:pt x="6454" y="1121"/>
                  </a:lnTo>
                  <a:lnTo>
                    <a:pt x="6698" y="1389"/>
                  </a:lnTo>
                  <a:lnTo>
                    <a:pt x="6917" y="1681"/>
                  </a:lnTo>
                  <a:lnTo>
                    <a:pt x="7112" y="1973"/>
                  </a:lnTo>
                  <a:lnTo>
                    <a:pt x="7258" y="2314"/>
                  </a:lnTo>
                  <a:lnTo>
                    <a:pt x="7404" y="2655"/>
                  </a:lnTo>
                  <a:lnTo>
                    <a:pt x="7477" y="3021"/>
                  </a:lnTo>
                  <a:lnTo>
                    <a:pt x="7550" y="3410"/>
                  </a:lnTo>
                  <a:lnTo>
                    <a:pt x="7550" y="3776"/>
                  </a:lnTo>
                  <a:lnTo>
                    <a:pt x="7550" y="3776"/>
                  </a:lnTo>
                  <a:lnTo>
                    <a:pt x="7550" y="4165"/>
                  </a:lnTo>
                  <a:lnTo>
                    <a:pt x="7477" y="4555"/>
                  </a:lnTo>
                  <a:lnTo>
                    <a:pt x="7404" y="4920"/>
                  </a:lnTo>
                  <a:lnTo>
                    <a:pt x="7258" y="5261"/>
                  </a:lnTo>
                  <a:lnTo>
                    <a:pt x="7112" y="5578"/>
                  </a:lnTo>
                  <a:lnTo>
                    <a:pt x="6917" y="5895"/>
                  </a:lnTo>
                  <a:lnTo>
                    <a:pt x="6698" y="6187"/>
                  </a:lnTo>
                  <a:lnTo>
                    <a:pt x="6454" y="6455"/>
                  </a:lnTo>
                  <a:lnTo>
                    <a:pt x="6186" y="6698"/>
                  </a:lnTo>
                  <a:lnTo>
                    <a:pt x="5894" y="6917"/>
                  </a:lnTo>
                  <a:lnTo>
                    <a:pt x="5578" y="7112"/>
                  </a:lnTo>
                  <a:lnTo>
                    <a:pt x="5261" y="7258"/>
                  </a:lnTo>
                  <a:lnTo>
                    <a:pt x="4896" y="7405"/>
                  </a:lnTo>
                  <a:lnTo>
                    <a:pt x="4555" y="7478"/>
                  </a:lnTo>
                  <a:lnTo>
                    <a:pt x="4165" y="7551"/>
                  </a:lnTo>
                  <a:lnTo>
                    <a:pt x="3775" y="7575"/>
                  </a:lnTo>
                  <a:lnTo>
                    <a:pt x="3775" y="7575"/>
                  </a:lnTo>
                  <a:lnTo>
                    <a:pt x="3386" y="7551"/>
                  </a:lnTo>
                  <a:lnTo>
                    <a:pt x="3020" y="7478"/>
                  </a:lnTo>
                  <a:lnTo>
                    <a:pt x="2655" y="7405"/>
                  </a:lnTo>
                  <a:lnTo>
                    <a:pt x="2314" y="7258"/>
                  </a:lnTo>
                  <a:lnTo>
                    <a:pt x="1973" y="7112"/>
                  </a:lnTo>
                  <a:lnTo>
                    <a:pt x="1656" y="6917"/>
                  </a:lnTo>
                  <a:lnTo>
                    <a:pt x="1389" y="6698"/>
                  </a:lnTo>
                  <a:lnTo>
                    <a:pt x="1121" y="6455"/>
                  </a:lnTo>
                  <a:lnTo>
                    <a:pt x="877" y="6187"/>
                  </a:lnTo>
                  <a:lnTo>
                    <a:pt x="658" y="5895"/>
                  </a:lnTo>
                  <a:lnTo>
                    <a:pt x="463" y="5578"/>
                  </a:lnTo>
                  <a:lnTo>
                    <a:pt x="293" y="5261"/>
                  </a:lnTo>
                  <a:lnTo>
                    <a:pt x="171" y="4920"/>
                  </a:lnTo>
                  <a:lnTo>
                    <a:pt x="73" y="4555"/>
                  </a:lnTo>
                  <a:lnTo>
                    <a:pt x="25" y="4165"/>
                  </a:lnTo>
                  <a:lnTo>
                    <a:pt x="0" y="3776"/>
                  </a:lnTo>
                  <a:lnTo>
                    <a:pt x="0" y="3776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9" name="Google Shape;879;p40"/>
            <p:cNvSpPr/>
            <p:nvPr/>
          </p:nvSpPr>
          <p:spPr>
            <a:xfrm>
              <a:off x="5367475" y="5025075"/>
              <a:ext cx="81600" cy="105975"/>
            </a:xfrm>
            <a:custGeom>
              <a:rect b="b" l="l" r="r" t="t"/>
              <a:pathLst>
                <a:path extrusionOk="0" fill="none" h="4239" w="3264">
                  <a:moveTo>
                    <a:pt x="0" y="1"/>
                  </a:moveTo>
                  <a:lnTo>
                    <a:pt x="3264" y="4238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0" name="Google Shape;880;p40"/>
            <p:cNvSpPr/>
            <p:nvPr/>
          </p:nvSpPr>
          <p:spPr>
            <a:xfrm>
              <a:off x="5567800" y="4999500"/>
              <a:ext cx="115100" cy="133975"/>
            </a:xfrm>
            <a:custGeom>
              <a:rect b="b" l="l" r="r" t="t"/>
              <a:pathLst>
                <a:path extrusionOk="0" fill="none" h="5359" w="4604">
                  <a:moveTo>
                    <a:pt x="0" y="5359"/>
                  </a:moveTo>
                  <a:lnTo>
                    <a:pt x="4603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1" name="Google Shape;881;p40"/>
            <p:cNvSpPr/>
            <p:nvPr/>
          </p:nvSpPr>
          <p:spPr>
            <a:xfrm>
              <a:off x="5600075" y="5217475"/>
              <a:ext cx="127275" cy="16475"/>
            </a:xfrm>
            <a:custGeom>
              <a:rect b="b" l="l" r="r" t="t"/>
              <a:pathLst>
                <a:path extrusionOk="0" fill="none" h="659" w="5091">
                  <a:moveTo>
                    <a:pt x="5090" y="658"/>
                  </a:moveTo>
                  <a:lnTo>
                    <a:pt x="0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2" name="Google Shape;882;p40"/>
            <p:cNvSpPr/>
            <p:nvPr/>
          </p:nvSpPr>
          <p:spPr>
            <a:xfrm>
              <a:off x="5497775" y="5299675"/>
              <a:ext cx="4900" cy="126675"/>
            </a:xfrm>
            <a:custGeom>
              <a:rect b="b" l="l" r="r" t="t"/>
              <a:pathLst>
                <a:path extrusionOk="0" fill="none" h="5067" w="196">
                  <a:moveTo>
                    <a:pt x="0" y="5067"/>
                  </a:moveTo>
                  <a:lnTo>
                    <a:pt x="195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3" name="Google Shape;883;p40"/>
            <p:cNvSpPr/>
            <p:nvPr/>
          </p:nvSpPr>
          <p:spPr>
            <a:xfrm>
              <a:off x="5277975" y="5241825"/>
              <a:ext cx="141275" cy="58500"/>
            </a:xfrm>
            <a:custGeom>
              <a:rect b="b" l="l" r="r" t="t"/>
              <a:pathLst>
                <a:path extrusionOk="0" fill="none" h="2340" w="5651">
                  <a:moveTo>
                    <a:pt x="0" y="2339"/>
                  </a:moveTo>
                  <a:lnTo>
                    <a:pt x="5651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84" name="Google Shape;884;p40"/>
          <p:cNvGrpSpPr/>
          <p:nvPr/>
        </p:nvGrpSpPr>
        <p:grpSpPr>
          <a:xfrm>
            <a:off x="3452241" y="3925065"/>
            <a:ext cx="391290" cy="355643"/>
            <a:chOff x="4556450" y="4963575"/>
            <a:chExt cx="548025" cy="498100"/>
          </a:xfrm>
        </p:grpSpPr>
        <p:sp>
          <p:nvSpPr>
            <p:cNvPr id="885" name="Google Shape;885;p40"/>
            <p:cNvSpPr/>
            <p:nvPr/>
          </p:nvSpPr>
          <p:spPr>
            <a:xfrm>
              <a:off x="4611850" y="5222350"/>
              <a:ext cx="436600" cy="239325"/>
            </a:xfrm>
            <a:custGeom>
              <a:rect b="b" l="l" r="r" t="t"/>
              <a:pathLst>
                <a:path extrusionOk="0" fill="none" h="9573" w="17464">
                  <a:moveTo>
                    <a:pt x="1" y="1"/>
                  </a:moveTo>
                  <a:lnTo>
                    <a:pt x="1" y="4677"/>
                  </a:lnTo>
                  <a:lnTo>
                    <a:pt x="8720" y="9572"/>
                  </a:lnTo>
                  <a:lnTo>
                    <a:pt x="17463" y="4677"/>
                  </a:lnTo>
                  <a:lnTo>
                    <a:pt x="17463" y="1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6" name="Google Shape;886;p40"/>
            <p:cNvSpPr/>
            <p:nvPr/>
          </p:nvSpPr>
          <p:spPr>
            <a:xfrm>
              <a:off x="4612475" y="4963575"/>
              <a:ext cx="435975" cy="125450"/>
            </a:xfrm>
            <a:custGeom>
              <a:rect b="b" l="l" r="r" t="t"/>
              <a:pathLst>
                <a:path extrusionOk="0" fill="none" h="5018" w="17439">
                  <a:moveTo>
                    <a:pt x="17438" y="5018"/>
                  </a:moveTo>
                  <a:lnTo>
                    <a:pt x="8671" y="1"/>
                  </a:lnTo>
                  <a:lnTo>
                    <a:pt x="0" y="5018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7" name="Google Shape;887;p40"/>
            <p:cNvSpPr/>
            <p:nvPr/>
          </p:nvSpPr>
          <p:spPr>
            <a:xfrm>
              <a:off x="4556450" y="5089000"/>
              <a:ext cx="274025" cy="225925"/>
            </a:xfrm>
            <a:custGeom>
              <a:rect b="b" l="l" r="r" t="t"/>
              <a:pathLst>
                <a:path extrusionOk="0" fill="none" h="9037" w="10961">
                  <a:moveTo>
                    <a:pt x="8720" y="9037"/>
                  </a:moveTo>
                  <a:lnTo>
                    <a:pt x="1" y="4068"/>
                  </a:lnTo>
                  <a:lnTo>
                    <a:pt x="2241" y="1"/>
                  </a:lnTo>
                  <a:lnTo>
                    <a:pt x="10960" y="4969"/>
                  </a:lnTo>
                  <a:lnTo>
                    <a:pt x="8720" y="9037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8" name="Google Shape;888;p40"/>
            <p:cNvSpPr/>
            <p:nvPr/>
          </p:nvSpPr>
          <p:spPr>
            <a:xfrm>
              <a:off x="4830450" y="5089000"/>
              <a:ext cx="274025" cy="225925"/>
            </a:xfrm>
            <a:custGeom>
              <a:rect b="b" l="l" r="r" t="t"/>
              <a:pathLst>
                <a:path extrusionOk="0" fill="none" h="9037" w="10961">
                  <a:moveTo>
                    <a:pt x="2241" y="9037"/>
                  </a:moveTo>
                  <a:lnTo>
                    <a:pt x="10960" y="4068"/>
                  </a:lnTo>
                  <a:lnTo>
                    <a:pt x="8719" y="1"/>
                  </a:lnTo>
                  <a:lnTo>
                    <a:pt x="0" y="4969"/>
                  </a:lnTo>
                  <a:lnTo>
                    <a:pt x="2241" y="9037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9" name="Google Shape;889;p40"/>
            <p:cNvSpPr/>
            <p:nvPr/>
          </p:nvSpPr>
          <p:spPr>
            <a:xfrm>
              <a:off x="4830450" y="5213225"/>
              <a:ext cx="25" cy="248450"/>
            </a:xfrm>
            <a:custGeom>
              <a:rect b="b" l="l" r="r" t="t"/>
              <a:pathLst>
                <a:path extrusionOk="0" fill="none" h="9938" w="1">
                  <a:moveTo>
                    <a:pt x="0" y="0"/>
                  </a:moveTo>
                  <a:lnTo>
                    <a:pt x="0" y="9937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0" name="Google Shape;890;p40"/>
          <p:cNvGrpSpPr/>
          <p:nvPr/>
        </p:nvGrpSpPr>
        <p:grpSpPr>
          <a:xfrm>
            <a:off x="578641" y="4002017"/>
            <a:ext cx="378241" cy="209131"/>
            <a:chOff x="531800" y="5071350"/>
            <a:chExt cx="529750" cy="292900"/>
          </a:xfrm>
        </p:grpSpPr>
        <p:sp>
          <p:nvSpPr>
            <p:cNvPr id="891" name="Google Shape;891;p40"/>
            <p:cNvSpPr/>
            <p:nvPr/>
          </p:nvSpPr>
          <p:spPr>
            <a:xfrm>
              <a:off x="632875" y="5077450"/>
              <a:ext cx="272200" cy="185725"/>
            </a:xfrm>
            <a:custGeom>
              <a:rect b="b" l="l" r="r" t="t"/>
              <a:pathLst>
                <a:path extrusionOk="0" fill="none" h="7429" w="10888">
                  <a:moveTo>
                    <a:pt x="2947" y="0"/>
                  </a:moveTo>
                  <a:lnTo>
                    <a:pt x="6406" y="7428"/>
                  </a:lnTo>
                  <a:lnTo>
                    <a:pt x="10887" y="2314"/>
                  </a:lnTo>
                  <a:lnTo>
                    <a:pt x="4019" y="2314"/>
                  </a:lnTo>
                  <a:lnTo>
                    <a:pt x="0" y="7428"/>
                  </a:lnTo>
                  <a:lnTo>
                    <a:pt x="6406" y="7428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2" name="Google Shape;892;p40"/>
            <p:cNvSpPr/>
            <p:nvPr/>
          </p:nvSpPr>
          <p:spPr>
            <a:xfrm>
              <a:off x="886175" y="5071350"/>
              <a:ext cx="74300" cy="191825"/>
            </a:xfrm>
            <a:custGeom>
              <a:rect b="b" l="l" r="r" t="t"/>
              <a:pathLst>
                <a:path extrusionOk="0" fill="none" h="7673" w="2972">
                  <a:moveTo>
                    <a:pt x="2971" y="7672"/>
                  </a:moveTo>
                  <a:lnTo>
                    <a:pt x="0" y="1"/>
                  </a:lnTo>
                  <a:lnTo>
                    <a:pt x="1364" y="1"/>
                  </a:lnTo>
                  <a:lnTo>
                    <a:pt x="1364" y="1"/>
                  </a:lnTo>
                  <a:lnTo>
                    <a:pt x="1534" y="25"/>
                  </a:lnTo>
                  <a:lnTo>
                    <a:pt x="1681" y="49"/>
                  </a:lnTo>
                  <a:lnTo>
                    <a:pt x="1827" y="147"/>
                  </a:lnTo>
                  <a:lnTo>
                    <a:pt x="1875" y="195"/>
                  </a:lnTo>
                  <a:lnTo>
                    <a:pt x="1900" y="244"/>
                  </a:lnTo>
                  <a:lnTo>
                    <a:pt x="1924" y="342"/>
                  </a:lnTo>
                  <a:lnTo>
                    <a:pt x="1900" y="439"/>
                  </a:lnTo>
                  <a:lnTo>
                    <a:pt x="1851" y="536"/>
                  </a:lnTo>
                  <a:lnTo>
                    <a:pt x="1778" y="658"/>
                  </a:lnTo>
                  <a:lnTo>
                    <a:pt x="1656" y="804"/>
                  </a:lnTo>
                  <a:lnTo>
                    <a:pt x="1486" y="975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3" name="Google Shape;893;p40"/>
            <p:cNvSpPr/>
            <p:nvPr/>
          </p:nvSpPr>
          <p:spPr>
            <a:xfrm>
              <a:off x="531800" y="5162075"/>
              <a:ext cx="202175" cy="202175"/>
            </a:xfrm>
            <a:custGeom>
              <a:rect b="b" l="l" r="r" t="t"/>
              <a:pathLst>
                <a:path extrusionOk="0" fill="none" h="8087" w="8087">
                  <a:moveTo>
                    <a:pt x="1" y="4043"/>
                  </a:moveTo>
                  <a:lnTo>
                    <a:pt x="1" y="4043"/>
                  </a:lnTo>
                  <a:lnTo>
                    <a:pt x="25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94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50" y="171"/>
                  </a:lnTo>
                  <a:lnTo>
                    <a:pt x="3240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8" y="25"/>
                  </a:lnTo>
                  <a:lnTo>
                    <a:pt x="4872" y="74"/>
                  </a:lnTo>
                  <a:lnTo>
                    <a:pt x="5237" y="171"/>
                  </a:lnTo>
                  <a:lnTo>
                    <a:pt x="5627" y="317"/>
                  </a:lnTo>
                  <a:lnTo>
                    <a:pt x="5968" y="488"/>
                  </a:lnTo>
                  <a:lnTo>
                    <a:pt x="6308" y="682"/>
                  </a:lnTo>
                  <a:lnTo>
                    <a:pt x="6625" y="926"/>
                  </a:lnTo>
                  <a:lnTo>
                    <a:pt x="6917" y="1170"/>
                  </a:lnTo>
                  <a:lnTo>
                    <a:pt x="7161" y="1462"/>
                  </a:lnTo>
                  <a:lnTo>
                    <a:pt x="7404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916" y="2826"/>
                  </a:lnTo>
                  <a:lnTo>
                    <a:pt x="8013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8013" y="4847"/>
                  </a:lnTo>
                  <a:lnTo>
                    <a:pt x="7916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404" y="6308"/>
                  </a:lnTo>
                  <a:lnTo>
                    <a:pt x="7161" y="6625"/>
                  </a:lnTo>
                  <a:lnTo>
                    <a:pt x="6917" y="6893"/>
                  </a:lnTo>
                  <a:lnTo>
                    <a:pt x="6625" y="7161"/>
                  </a:lnTo>
                  <a:lnTo>
                    <a:pt x="6308" y="7404"/>
                  </a:lnTo>
                  <a:lnTo>
                    <a:pt x="5968" y="7599"/>
                  </a:lnTo>
                  <a:lnTo>
                    <a:pt x="5627" y="7770"/>
                  </a:lnTo>
                  <a:lnTo>
                    <a:pt x="5237" y="7916"/>
                  </a:lnTo>
                  <a:lnTo>
                    <a:pt x="4872" y="8013"/>
                  </a:lnTo>
                  <a:lnTo>
                    <a:pt x="4458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40" y="8013"/>
                  </a:lnTo>
                  <a:lnTo>
                    <a:pt x="2850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94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25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4" name="Google Shape;894;p40"/>
            <p:cNvSpPr/>
            <p:nvPr/>
          </p:nvSpPr>
          <p:spPr>
            <a:xfrm>
              <a:off x="859375" y="5162075"/>
              <a:ext cx="202175" cy="202175"/>
            </a:xfrm>
            <a:custGeom>
              <a:rect b="b" l="l" r="r" t="t"/>
              <a:pathLst>
                <a:path extrusionOk="0" fill="none" h="8087" w="8087">
                  <a:moveTo>
                    <a:pt x="1" y="4043"/>
                  </a:moveTo>
                  <a:lnTo>
                    <a:pt x="1" y="4043"/>
                  </a:lnTo>
                  <a:lnTo>
                    <a:pt x="1" y="3629"/>
                  </a:lnTo>
                  <a:lnTo>
                    <a:pt x="74" y="3215"/>
                  </a:lnTo>
                  <a:lnTo>
                    <a:pt x="171" y="2826"/>
                  </a:lnTo>
                  <a:lnTo>
                    <a:pt x="317" y="2460"/>
                  </a:lnTo>
                  <a:lnTo>
                    <a:pt x="488" y="2119"/>
                  </a:lnTo>
                  <a:lnTo>
                    <a:pt x="682" y="1778"/>
                  </a:lnTo>
                  <a:lnTo>
                    <a:pt x="926" y="1462"/>
                  </a:lnTo>
                  <a:lnTo>
                    <a:pt x="1170" y="1170"/>
                  </a:lnTo>
                  <a:lnTo>
                    <a:pt x="1462" y="926"/>
                  </a:lnTo>
                  <a:lnTo>
                    <a:pt x="1778" y="682"/>
                  </a:lnTo>
                  <a:lnTo>
                    <a:pt x="2119" y="488"/>
                  </a:lnTo>
                  <a:lnTo>
                    <a:pt x="2460" y="317"/>
                  </a:lnTo>
                  <a:lnTo>
                    <a:pt x="2826" y="171"/>
                  </a:lnTo>
                  <a:lnTo>
                    <a:pt x="3215" y="74"/>
                  </a:lnTo>
                  <a:lnTo>
                    <a:pt x="3629" y="25"/>
                  </a:lnTo>
                  <a:lnTo>
                    <a:pt x="4043" y="0"/>
                  </a:lnTo>
                  <a:lnTo>
                    <a:pt x="4043" y="0"/>
                  </a:lnTo>
                  <a:lnTo>
                    <a:pt x="4457" y="25"/>
                  </a:lnTo>
                  <a:lnTo>
                    <a:pt x="4847" y="74"/>
                  </a:lnTo>
                  <a:lnTo>
                    <a:pt x="5237" y="171"/>
                  </a:lnTo>
                  <a:lnTo>
                    <a:pt x="5602" y="317"/>
                  </a:lnTo>
                  <a:lnTo>
                    <a:pt x="5967" y="488"/>
                  </a:lnTo>
                  <a:lnTo>
                    <a:pt x="6308" y="682"/>
                  </a:lnTo>
                  <a:lnTo>
                    <a:pt x="6601" y="926"/>
                  </a:lnTo>
                  <a:lnTo>
                    <a:pt x="6893" y="1170"/>
                  </a:lnTo>
                  <a:lnTo>
                    <a:pt x="7161" y="1462"/>
                  </a:lnTo>
                  <a:lnTo>
                    <a:pt x="7380" y="1778"/>
                  </a:lnTo>
                  <a:lnTo>
                    <a:pt x="7599" y="2119"/>
                  </a:lnTo>
                  <a:lnTo>
                    <a:pt x="7770" y="2460"/>
                  </a:lnTo>
                  <a:lnTo>
                    <a:pt x="7892" y="2826"/>
                  </a:lnTo>
                  <a:lnTo>
                    <a:pt x="7989" y="3215"/>
                  </a:lnTo>
                  <a:lnTo>
                    <a:pt x="8062" y="3629"/>
                  </a:lnTo>
                  <a:lnTo>
                    <a:pt x="8086" y="4043"/>
                  </a:lnTo>
                  <a:lnTo>
                    <a:pt x="8086" y="4043"/>
                  </a:lnTo>
                  <a:lnTo>
                    <a:pt x="8062" y="4457"/>
                  </a:lnTo>
                  <a:lnTo>
                    <a:pt x="7989" y="4847"/>
                  </a:lnTo>
                  <a:lnTo>
                    <a:pt x="7892" y="5237"/>
                  </a:lnTo>
                  <a:lnTo>
                    <a:pt x="7770" y="5626"/>
                  </a:lnTo>
                  <a:lnTo>
                    <a:pt x="7599" y="5967"/>
                  </a:lnTo>
                  <a:lnTo>
                    <a:pt x="7380" y="6308"/>
                  </a:lnTo>
                  <a:lnTo>
                    <a:pt x="7161" y="6625"/>
                  </a:lnTo>
                  <a:lnTo>
                    <a:pt x="6893" y="6893"/>
                  </a:lnTo>
                  <a:lnTo>
                    <a:pt x="6601" y="7161"/>
                  </a:lnTo>
                  <a:lnTo>
                    <a:pt x="6308" y="7404"/>
                  </a:lnTo>
                  <a:lnTo>
                    <a:pt x="5967" y="7599"/>
                  </a:lnTo>
                  <a:lnTo>
                    <a:pt x="5602" y="7770"/>
                  </a:lnTo>
                  <a:lnTo>
                    <a:pt x="5237" y="7916"/>
                  </a:lnTo>
                  <a:lnTo>
                    <a:pt x="4847" y="8013"/>
                  </a:lnTo>
                  <a:lnTo>
                    <a:pt x="4457" y="8062"/>
                  </a:lnTo>
                  <a:lnTo>
                    <a:pt x="4043" y="8086"/>
                  </a:lnTo>
                  <a:lnTo>
                    <a:pt x="4043" y="8086"/>
                  </a:lnTo>
                  <a:lnTo>
                    <a:pt x="3629" y="8062"/>
                  </a:lnTo>
                  <a:lnTo>
                    <a:pt x="3215" y="8013"/>
                  </a:lnTo>
                  <a:lnTo>
                    <a:pt x="2826" y="7916"/>
                  </a:lnTo>
                  <a:lnTo>
                    <a:pt x="2460" y="7770"/>
                  </a:lnTo>
                  <a:lnTo>
                    <a:pt x="2119" y="7599"/>
                  </a:lnTo>
                  <a:lnTo>
                    <a:pt x="1778" y="7404"/>
                  </a:lnTo>
                  <a:lnTo>
                    <a:pt x="1462" y="7161"/>
                  </a:lnTo>
                  <a:lnTo>
                    <a:pt x="1170" y="6893"/>
                  </a:lnTo>
                  <a:lnTo>
                    <a:pt x="926" y="6625"/>
                  </a:lnTo>
                  <a:lnTo>
                    <a:pt x="682" y="6308"/>
                  </a:lnTo>
                  <a:lnTo>
                    <a:pt x="488" y="5967"/>
                  </a:lnTo>
                  <a:lnTo>
                    <a:pt x="317" y="5626"/>
                  </a:lnTo>
                  <a:lnTo>
                    <a:pt x="171" y="5237"/>
                  </a:lnTo>
                  <a:lnTo>
                    <a:pt x="74" y="4847"/>
                  </a:lnTo>
                  <a:lnTo>
                    <a:pt x="1" y="4457"/>
                  </a:lnTo>
                  <a:lnTo>
                    <a:pt x="1" y="4043"/>
                  </a:lnTo>
                  <a:lnTo>
                    <a:pt x="1" y="4043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5" name="Google Shape;895;p40"/>
            <p:cNvSpPr/>
            <p:nvPr/>
          </p:nvSpPr>
          <p:spPr>
            <a:xfrm>
              <a:off x="676100" y="5071350"/>
              <a:ext cx="86500" cy="7325"/>
            </a:xfrm>
            <a:custGeom>
              <a:rect b="b" l="l" r="r" t="t"/>
              <a:pathLst>
                <a:path extrusionOk="0" fill="none" h="293" w="3460">
                  <a:moveTo>
                    <a:pt x="1" y="1"/>
                  </a:moveTo>
                  <a:lnTo>
                    <a:pt x="3459" y="293"/>
                  </a:lnTo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6" name="Google Shape;896;p40"/>
            <p:cNvSpPr/>
            <p:nvPr/>
          </p:nvSpPr>
          <p:spPr>
            <a:xfrm>
              <a:off x="941575" y="5244275"/>
              <a:ext cx="37175" cy="37175"/>
            </a:xfrm>
            <a:custGeom>
              <a:rect b="b" l="l" r="r" t="t"/>
              <a:pathLst>
                <a:path extrusionOk="0" fill="none" h="1487" w="1487">
                  <a:moveTo>
                    <a:pt x="0" y="755"/>
                  </a:moveTo>
                  <a:lnTo>
                    <a:pt x="0" y="755"/>
                  </a:lnTo>
                  <a:lnTo>
                    <a:pt x="25" y="609"/>
                  </a:lnTo>
                  <a:lnTo>
                    <a:pt x="73" y="463"/>
                  </a:lnTo>
                  <a:lnTo>
                    <a:pt x="122" y="341"/>
                  </a:lnTo>
                  <a:lnTo>
                    <a:pt x="220" y="220"/>
                  </a:lnTo>
                  <a:lnTo>
                    <a:pt x="341" y="147"/>
                  </a:lnTo>
                  <a:lnTo>
                    <a:pt x="463" y="73"/>
                  </a:lnTo>
                  <a:lnTo>
                    <a:pt x="609" y="25"/>
                  </a:lnTo>
                  <a:lnTo>
                    <a:pt x="755" y="0"/>
                  </a:lnTo>
                  <a:lnTo>
                    <a:pt x="755" y="0"/>
                  </a:lnTo>
                  <a:lnTo>
                    <a:pt x="902" y="25"/>
                  </a:lnTo>
                  <a:lnTo>
                    <a:pt x="1048" y="73"/>
                  </a:lnTo>
                  <a:lnTo>
                    <a:pt x="1169" y="147"/>
                  </a:lnTo>
                  <a:lnTo>
                    <a:pt x="1267" y="220"/>
                  </a:lnTo>
                  <a:lnTo>
                    <a:pt x="1364" y="341"/>
                  </a:lnTo>
                  <a:lnTo>
                    <a:pt x="1437" y="463"/>
                  </a:lnTo>
                  <a:lnTo>
                    <a:pt x="1486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86" y="902"/>
                  </a:lnTo>
                  <a:lnTo>
                    <a:pt x="1437" y="1048"/>
                  </a:lnTo>
                  <a:lnTo>
                    <a:pt x="1364" y="1169"/>
                  </a:lnTo>
                  <a:lnTo>
                    <a:pt x="1267" y="1267"/>
                  </a:lnTo>
                  <a:lnTo>
                    <a:pt x="1169" y="1364"/>
                  </a:lnTo>
                  <a:lnTo>
                    <a:pt x="1048" y="1437"/>
                  </a:lnTo>
                  <a:lnTo>
                    <a:pt x="902" y="1486"/>
                  </a:lnTo>
                  <a:lnTo>
                    <a:pt x="755" y="1486"/>
                  </a:lnTo>
                  <a:lnTo>
                    <a:pt x="755" y="1486"/>
                  </a:lnTo>
                  <a:lnTo>
                    <a:pt x="609" y="1486"/>
                  </a:lnTo>
                  <a:lnTo>
                    <a:pt x="463" y="1437"/>
                  </a:lnTo>
                  <a:lnTo>
                    <a:pt x="341" y="1364"/>
                  </a:lnTo>
                  <a:lnTo>
                    <a:pt x="220" y="1267"/>
                  </a:lnTo>
                  <a:lnTo>
                    <a:pt x="122" y="1169"/>
                  </a:lnTo>
                  <a:lnTo>
                    <a:pt x="73" y="1048"/>
                  </a:lnTo>
                  <a:lnTo>
                    <a:pt x="25" y="902"/>
                  </a:lnTo>
                  <a:lnTo>
                    <a:pt x="0" y="755"/>
                  </a:lnTo>
                  <a:lnTo>
                    <a:pt x="0" y="755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7" name="Google Shape;897;p40"/>
            <p:cNvSpPr/>
            <p:nvPr/>
          </p:nvSpPr>
          <p:spPr>
            <a:xfrm>
              <a:off x="614600" y="5244275"/>
              <a:ext cx="37175" cy="37175"/>
            </a:xfrm>
            <a:custGeom>
              <a:rect b="b" l="l" r="r" t="t"/>
              <a:pathLst>
                <a:path extrusionOk="0" fill="none" h="1487" w="1487">
                  <a:moveTo>
                    <a:pt x="1" y="755"/>
                  </a:moveTo>
                  <a:lnTo>
                    <a:pt x="1" y="755"/>
                  </a:lnTo>
                  <a:lnTo>
                    <a:pt x="1" y="609"/>
                  </a:lnTo>
                  <a:lnTo>
                    <a:pt x="50" y="463"/>
                  </a:lnTo>
                  <a:lnTo>
                    <a:pt x="123" y="341"/>
                  </a:lnTo>
                  <a:lnTo>
                    <a:pt x="220" y="220"/>
                  </a:lnTo>
                  <a:lnTo>
                    <a:pt x="317" y="147"/>
                  </a:lnTo>
                  <a:lnTo>
                    <a:pt x="439" y="73"/>
                  </a:lnTo>
                  <a:lnTo>
                    <a:pt x="585" y="25"/>
                  </a:lnTo>
                  <a:lnTo>
                    <a:pt x="731" y="0"/>
                  </a:lnTo>
                  <a:lnTo>
                    <a:pt x="731" y="0"/>
                  </a:lnTo>
                  <a:lnTo>
                    <a:pt x="878" y="25"/>
                  </a:lnTo>
                  <a:lnTo>
                    <a:pt x="1024" y="73"/>
                  </a:lnTo>
                  <a:lnTo>
                    <a:pt x="1146" y="147"/>
                  </a:lnTo>
                  <a:lnTo>
                    <a:pt x="1267" y="220"/>
                  </a:lnTo>
                  <a:lnTo>
                    <a:pt x="1340" y="341"/>
                  </a:lnTo>
                  <a:lnTo>
                    <a:pt x="1413" y="463"/>
                  </a:lnTo>
                  <a:lnTo>
                    <a:pt x="1462" y="609"/>
                  </a:lnTo>
                  <a:lnTo>
                    <a:pt x="1486" y="755"/>
                  </a:lnTo>
                  <a:lnTo>
                    <a:pt x="1486" y="755"/>
                  </a:lnTo>
                  <a:lnTo>
                    <a:pt x="1462" y="902"/>
                  </a:lnTo>
                  <a:lnTo>
                    <a:pt x="1413" y="1048"/>
                  </a:lnTo>
                  <a:lnTo>
                    <a:pt x="1340" y="1169"/>
                  </a:lnTo>
                  <a:lnTo>
                    <a:pt x="1267" y="1267"/>
                  </a:lnTo>
                  <a:lnTo>
                    <a:pt x="1146" y="1364"/>
                  </a:lnTo>
                  <a:lnTo>
                    <a:pt x="1024" y="1437"/>
                  </a:lnTo>
                  <a:lnTo>
                    <a:pt x="878" y="1486"/>
                  </a:lnTo>
                  <a:lnTo>
                    <a:pt x="731" y="1486"/>
                  </a:lnTo>
                  <a:lnTo>
                    <a:pt x="731" y="1486"/>
                  </a:lnTo>
                  <a:lnTo>
                    <a:pt x="585" y="1486"/>
                  </a:lnTo>
                  <a:lnTo>
                    <a:pt x="439" y="1437"/>
                  </a:lnTo>
                  <a:lnTo>
                    <a:pt x="317" y="1364"/>
                  </a:lnTo>
                  <a:lnTo>
                    <a:pt x="220" y="1267"/>
                  </a:lnTo>
                  <a:lnTo>
                    <a:pt x="123" y="1169"/>
                  </a:lnTo>
                  <a:lnTo>
                    <a:pt x="50" y="1048"/>
                  </a:lnTo>
                  <a:lnTo>
                    <a:pt x="1" y="902"/>
                  </a:lnTo>
                  <a:lnTo>
                    <a:pt x="1" y="755"/>
                  </a:lnTo>
                  <a:lnTo>
                    <a:pt x="1" y="755"/>
                  </a:lnTo>
                  <a:close/>
                </a:path>
              </a:pathLst>
            </a:custGeom>
            <a:noFill/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8" name="Google Shape;898;p40"/>
          <p:cNvGrpSpPr/>
          <p:nvPr/>
        </p:nvGrpSpPr>
        <p:grpSpPr>
          <a:xfrm>
            <a:off x="7243894" y="2260600"/>
            <a:ext cx="433992" cy="422729"/>
            <a:chOff x="5916675" y="927975"/>
            <a:chExt cx="516350" cy="502950"/>
          </a:xfrm>
        </p:grpSpPr>
        <p:sp>
          <p:nvSpPr>
            <p:cNvPr id="899" name="Google Shape;899;p40"/>
            <p:cNvSpPr/>
            <p:nvPr/>
          </p:nvSpPr>
          <p:spPr>
            <a:xfrm>
              <a:off x="5916675" y="927975"/>
              <a:ext cx="516350" cy="502950"/>
            </a:xfrm>
            <a:custGeom>
              <a:rect b="b" l="l" r="r" t="t"/>
              <a:pathLst>
                <a:path extrusionOk="0" fill="none" h="20118" w="20654">
                  <a:moveTo>
                    <a:pt x="20654" y="10059"/>
                  </a:moveTo>
                  <a:lnTo>
                    <a:pt x="18486" y="8183"/>
                  </a:lnTo>
                  <a:lnTo>
                    <a:pt x="19631" y="5577"/>
                  </a:lnTo>
                  <a:lnTo>
                    <a:pt x="16879" y="4847"/>
                  </a:lnTo>
                  <a:lnTo>
                    <a:pt x="16757" y="1997"/>
                  </a:lnTo>
                  <a:lnTo>
                    <a:pt x="13956" y="2509"/>
                  </a:lnTo>
                  <a:lnTo>
                    <a:pt x="12616" y="0"/>
                  </a:lnTo>
                  <a:lnTo>
                    <a:pt x="10327" y="1681"/>
                  </a:lnTo>
                  <a:lnTo>
                    <a:pt x="8038" y="0"/>
                  </a:lnTo>
                  <a:lnTo>
                    <a:pt x="6698" y="2509"/>
                  </a:lnTo>
                  <a:lnTo>
                    <a:pt x="3897" y="1997"/>
                  </a:lnTo>
                  <a:lnTo>
                    <a:pt x="3776" y="4847"/>
                  </a:lnTo>
                  <a:lnTo>
                    <a:pt x="1023" y="5577"/>
                  </a:lnTo>
                  <a:lnTo>
                    <a:pt x="2168" y="8183"/>
                  </a:lnTo>
                  <a:lnTo>
                    <a:pt x="1" y="10059"/>
                  </a:lnTo>
                  <a:lnTo>
                    <a:pt x="2168" y="11934"/>
                  </a:lnTo>
                  <a:lnTo>
                    <a:pt x="1023" y="14540"/>
                  </a:lnTo>
                  <a:lnTo>
                    <a:pt x="3776" y="15271"/>
                  </a:lnTo>
                  <a:lnTo>
                    <a:pt x="3897" y="18120"/>
                  </a:lnTo>
                  <a:lnTo>
                    <a:pt x="6698" y="17609"/>
                  </a:lnTo>
                  <a:lnTo>
                    <a:pt x="8038" y="20117"/>
                  </a:lnTo>
                  <a:lnTo>
                    <a:pt x="10327" y="18437"/>
                  </a:lnTo>
                  <a:lnTo>
                    <a:pt x="12616" y="20117"/>
                  </a:lnTo>
                  <a:lnTo>
                    <a:pt x="13956" y="17609"/>
                  </a:lnTo>
                  <a:lnTo>
                    <a:pt x="16757" y="18120"/>
                  </a:lnTo>
                  <a:lnTo>
                    <a:pt x="16879" y="15271"/>
                  </a:lnTo>
                  <a:lnTo>
                    <a:pt x="19631" y="14540"/>
                  </a:lnTo>
                  <a:lnTo>
                    <a:pt x="18486" y="11934"/>
                  </a:lnTo>
                  <a:lnTo>
                    <a:pt x="20654" y="10059"/>
                  </a:lnTo>
                  <a:close/>
                </a:path>
              </a:pathLst>
            </a:custGeom>
            <a:noFill/>
            <a:ln cap="rnd" cmpd="sng" w="381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0" name="Google Shape;900;p40"/>
            <p:cNvSpPr/>
            <p:nvPr/>
          </p:nvSpPr>
          <p:spPr>
            <a:xfrm>
              <a:off x="6006800" y="1011375"/>
              <a:ext cx="336125" cy="336125"/>
            </a:xfrm>
            <a:custGeom>
              <a:rect b="b" l="l" r="r" t="t"/>
              <a:pathLst>
                <a:path extrusionOk="0" fill="none" h="13445" w="13445">
                  <a:moveTo>
                    <a:pt x="6722" y="13445"/>
                  </a:moveTo>
                  <a:lnTo>
                    <a:pt x="6722" y="13445"/>
                  </a:lnTo>
                  <a:lnTo>
                    <a:pt x="6381" y="13420"/>
                  </a:lnTo>
                  <a:lnTo>
                    <a:pt x="6040" y="13396"/>
                  </a:lnTo>
                  <a:lnTo>
                    <a:pt x="5699" y="13347"/>
                  </a:lnTo>
                  <a:lnTo>
                    <a:pt x="5383" y="13299"/>
                  </a:lnTo>
                  <a:lnTo>
                    <a:pt x="5042" y="13226"/>
                  </a:lnTo>
                  <a:lnTo>
                    <a:pt x="4725" y="13128"/>
                  </a:lnTo>
                  <a:lnTo>
                    <a:pt x="4408" y="13031"/>
                  </a:lnTo>
                  <a:lnTo>
                    <a:pt x="4116" y="12909"/>
                  </a:lnTo>
                  <a:lnTo>
                    <a:pt x="3824" y="12763"/>
                  </a:lnTo>
                  <a:lnTo>
                    <a:pt x="3532" y="12617"/>
                  </a:lnTo>
                  <a:lnTo>
                    <a:pt x="3239" y="12471"/>
                  </a:lnTo>
                  <a:lnTo>
                    <a:pt x="2971" y="12276"/>
                  </a:lnTo>
                  <a:lnTo>
                    <a:pt x="2703" y="12105"/>
                  </a:lnTo>
                  <a:lnTo>
                    <a:pt x="2460" y="11910"/>
                  </a:lnTo>
                  <a:lnTo>
                    <a:pt x="2216" y="11691"/>
                  </a:lnTo>
                  <a:lnTo>
                    <a:pt x="1973" y="11472"/>
                  </a:lnTo>
                  <a:lnTo>
                    <a:pt x="1754" y="11228"/>
                  </a:lnTo>
                  <a:lnTo>
                    <a:pt x="1534" y="10985"/>
                  </a:lnTo>
                  <a:lnTo>
                    <a:pt x="1340" y="10741"/>
                  </a:lnTo>
                  <a:lnTo>
                    <a:pt x="1169" y="10473"/>
                  </a:lnTo>
                  <a:lnTo>
                    <a:pt x="974" y="10206"/>
                  </a:lnTo>
                  <a:lnTo>
                    <a:pt x="828" y="9913"/>
                  </a:lnTo>
                  <a:lnTo>
                    <a:pt x="682" y="9621"/>
                  </a:lnTo>
                  <a:lnTo>
                    <a:pt x="536" y="9329"/>
                  </a:lnTo>
                  <a:lnTo>
                    <a:pt x="414" y="9036"/>
                  </a:lnTo>
                  <a:lnTo>
                    <a:pt x="317" y="8720"/>
                  </a:lnTo>
                  <a:lnTo>
                    <a:pt x="219" y="8403"/>
                  </a:lnTo>
                  <a:lnTo>
                    <a:pt x="146" y="8062"/>
                  </a:lnTo>
                  <a:lnTo>
                    <a:pt x="98" y="7746"/>
                  </a:lnTo>
                  <a:lnTo>
                    <a:pt x="49" y="7405"/>
                  </a:lnTo>
                  <a:lnTo>
                    <a:pt x="24" y="7064"/>
                  </a:lnTo>
                  <a:lnTo>
                    <a:pt x="0" y="6723"/>
                  </a:lnTo>
                  <a:lnTo>
                    <a:pt x="0" y="6723"/>
                  </a:lnTo>
                  <a:lnTo>
                    <a:pt x="24" y="6382"/>
                  </a:lnTo>
                  <a:lnTo>
                    <a:pt x="49" y="6041"/>
                  </a:lnTo>
                  <a:lnTo>
                    <a:pt x="98" y="5700"/>
                  </a:lnTo>
                  <a:lnTo>
                    <a:pt x="146" y="5383"/>
                  </a:lnTo>
                  <a:lnTo>
                    <a:pt x="219" y="5042"/>
                  </a:lnTo>
                  <a:lnTo>
                    <a:pt x="317" y="4726"/>
                  </a:lnTo>
                  <a:lnTo>
                    <a:pt x="414" y="4409"/>
                  </a:lnTo>
                  <a:lnTo>
                    <a:pt x="536" y="4117"/>
                  </a:lnTo>
                  <a:lnTo>
                    <a:pt x="682" y="3825"/>
                  </a:lnTo>
                  <a:lnTo>
                    <a:pt x="828" y="3532"/>
                  </a:lnTo>
                  <a:lnTo>
                    <a:pt x="974" y="3240"/>
                  </a:lnTo>
                  <a:lnTo>
                    <a:pt x="1169" y="2972"/>
                  </a:lnTo>
                  <a:lnTo>
                    <a:pt x="1340" y="2704"/>
                  </a:lnTo>
                  <a:lnTo>
                    <a:pt x="1534" y="2461"/>
                  </a:lnTo>
                  <a:lnTo>
                    <a:pt x="1754" y="2217"/>
                  </a:lnTo>
                  <a:lnTo>
                    <a:pt x="1973" y="1974"/>
                  </a:lnTo>
                  <a:lnTo>
                    <a:pt x="2216" y="1754"/>
                  </a:lnTo>
                  <a:lnTo>
                    <a:pt x="2460" y="1535"/>
                  </a:lnTo>
                  <a:lnTo>
                    <a:pt x="2703" y="1340"/>
                  </a:lnTo>
                  <a:lnTo>
                    <a:pt x="2971" y="1170"/>
                  </a:lnTo>
                  <a:lnTo>
                    <a:pt x="3239" y="975"/>
                  </a:lnTo>
                  <a:lnTo>
                    <a:pt x="3532" y="829"/>
                  </a:lnTo>
                  <a:lnTo>
                    <a:pt x="3824" y="683"/>
                  </a:lnTo>
                  <a:lnTo>
                    <a:pt x="4116" y="537"/>
                  </a:lnTo>
                  <a:lnTo>
                    <a:pt x="4408" y="415"/>
                  </a:lnTo>
                  <a:lnTo>
                    <a:pt x="4725" y="317"/>
                  </a:lnTo>
                  <a:lnTo>
                    <a:pt x="5042" y="220"/>
                  </a:lnTo>
                  <a:lnTo>
                    <a:pt x="5383" y="147"/>
                  </a:lnTo>
                  <a:lnTo>
                    <a:pt x="5699" y="98"/>
                  </a:lnTo>
                  <a:lnTo>
                    <a:pt x="6040" y="49"/>
                  </a:lnTo>
                  <a:lnTo>
                    <a:pt x="6381" y="25"/>
                  </a:lnTo>
                  <a:lnTo>
                    <a:pt x="6722" y="1"/>
                  </a:lnTo>
                  <a:lnTo>
                    <a:pt x="6722" y="1"/>
                  </a:lnTo>
                  <a:lnTo>
                    <a:pt x="7063" y="25"/>
                  </a:lnTo>
                  <a:lnTo>
                    <a:pt x="7404" y="49"/>
                  </a:lnTo>
                  <a:lnTo>
                    <a:pt x="7745" y="98"/>
                  </a:lnTo>
                  <a:lnTo>
                    <a:pt x="8062" y="147"/>
                  </a:lnTo>
                  <a:lnTo>
                    <a:pt x="8403" y="220"/>
                  </a:lnTo>
                  <a:lnTo>
                    <a:pt x="8719" y="317"/>
                  </a:lnTo>
                  <a:lnTo>
                    <a:pt x="9036" y="415"/>
                  </a:lnTo>
                  <a:lnTo>
                    <a:pt x="9328" y="537"/>
                  </a:lnTo>
                  <a:lnTo>
                    <a:pt x="9620" y="683"/>
                  </a:lnTo>
                  <a:lnTo>
                    <a:pt x="9913" y="829"/>
                  </a:lnTo>
                  <a:lnTo>
                    <a:pt x="10205" y="975"/>
                  </a:lnTo>
                  <a:lnTo>
                    <a:pt x="10473" y="1170"/>
                  </a:lnTo>
                  <a:lnTo>
                    <a:pt x="10741" y="1340"/>
                  </a:lnTo>
                  <a:lnTo>
                    <a:pt x="10984" y="1535"/>
                  </a:lnTo>
                  <a:lnTo>
                    <a:pt x="11228" y="1754"/>
                  </a:lnTo>
                  <a:lnTo>
                    <a:pt x="11471" y="1974"/>
                  </a:lnTo>
                  <a:lnTo>
                    <a:pt x="11690" y="2217"/>
                  </a:lnTo>
                  <a:lnTo>
                    <a:pt x="11910" y="2461"/>
                  </a:lnTo>
                  <a:lnTo>
                    <a:pt x="12105" y="2704"/>
                  </a:lnTo>
                  <a:lnTo>
                    <a:pt x="12275" y="2972"/>
                  </a:lnTo>
                  <a:lnTo>
                    <a:pt x="12470" y="3240"/>
                  </a:lnTo>
                  <a:lnTo>
                    <a:pt x="12616" y="3532"/>
                  </a:lnTo>
                  <a:lnTo>
                    <a:pt x="12762" y="3825"/>
                  </a:lnTo>
                  <a:lnTo>
                    <a:pt x="12908" y="4117"/>
                  </a:lnTo>
                  <a:lnTo>
                    <a:pt x="13030" y="4409"/>
                  </a:lnTo>
                  <a:lnTo>
                    <a:pt x="13127" y="4726"/>
                  </a:lnTo>
                  <a:lnTo>
                    <a:pt x="13225" y="5042"/>
                  </a:lnTo>
                  <a:lnTo>
                    <a:pt x="13298" y="5383"/>
                  </a:lnTo>
                  <a:lnTo>
                    <a:pt x="13347" y="5700"/>
                  </a:lnTo>
                  <a:lnTo>
                    <a:pt x="13395" y="6041"/>
                  </a:lnTo>
                  <a:lnTo>
                    <a:pt x="13420" y="6382"/>
                  </a:lnTo>
                  <a:lnTo>
                    <a:pt x="13444" y="6723"/>
                  </a:lnTo>
                  <a:lnTo>
                    <a:pt x="13444" y="6723"/>
                  </a:lnTo>
                  <a:lnTo>
                    <a:pt x="13420" y="7064"/>
                  </a:lnTo>
                  <a:lnTo>
                    <a:pt x="13395" y="7405"/>
                  </a:lnTo>
                  <a:lnTo>
                    <a:pt x="13347" y="7746"/>
                  </a:lnTo>
                  <a:lnTo>
                    <a:pt x="13298" y="8062"/>
                  </a:lnTo>
                  <a:lnTo>
                    <a:pt x="13225" y="8403"/>
                  </a:lnTo>
                  <a:lnTo>
                    <a:pt x="13127" y="8720"/>
                  </a:lnTo>
                  <a:lnTo>
                    <a:pt x="13030" y="9036"/>
                  </a:lnTo>
                  <a:lnTo>
                    <a:pt x="12908" y="9329"/>
                  </a:lnTo>
                  <a:lnTo>
                    <a:pt x="12762" y="9621"/>
                  </a:lnTo>
                  <a:lnTo>
                    <a:pt x="12616" y="9913"/>
                  </a:lnTo>
                  <a:lnTo>
                    <a:pt x="12470" y="10206"/>
                  </a:lnTo>
                  <a:lnTo>
                    <a:pt x="12275" y="10473"/>
                  </a:lnTo>
                  <a:lnTo>
                    <a:pt x="12105" y="10741"/>
                  </a:lnTo>
                  <a:lnTo>
                    <a:pt x="11910" y="10985"/>
                  </a:lnTo>
                  <a:lnTo>
                    <a:pt x="11690" y="11228"/>
                  </a:lnTo>
                  <a:lnTo>
                    <a:pt x="11471" y="11472"/>
                  </a:lnTo>
                  <a:lnTo>
                    <a:pt x="11228" y="11691"/>
                  </a:lnTo>
                  <a:lnTo>
                    <a:pt x="10984" y="11910"/>
                  </a:lnTo>
                  <a:lnTo>
                    <a:pt x="10741" y="12105"/>
                  </a:lnTo>
                  <a:lnTo>
                    <a:pt x="10473" y="12276"/>
                  </a:lnTo>
                  <a:lnTo>
                    <a:pt x="10205" y="12471"/>
                  </a:lnTo>
                  <a:lnTo>
                    <a:pt x="9913" y="12617"/>
                  </a:lnTo>
                  <a:lnTo>
                    <a:pt x="9620" y="12763"/>
                  </a:lnTo>
                  <a:lnTo>
                    <a:pt x="9328" y="12909"/>
                  </a:lnTo>
                  <a:lnTo>
                    <a:pt x="9036" y="13031"/>
                  </a:lnTo>
                  <a:lnTo>
                    <a:pt x="8719" y="13128"/>
                  </a:lnTo>
                  <a:lnTo>
                    <a:pt x="8403" y="13226"/>
                  </a:lnTo>
                  <a:lnTo>
                    <a:pt x="8062" y="13299"/>
                  </a:lnTo>
                  <a:lnTo>
                    <a:pt x="7745" y="13347"/>
                  </a:lnTo>
                  <a:lnTo>
                    <a:pt x="7404" y="13396"/>
                  </a:lnTo>
                  <a:lnTo>
                    <a:pt x="7063" y="13420"/>
                  </a:lnTo>
                  <a:lnTo>
                    <a:pt x="6722" y="13445"/>
                  </a:lnTo>
                  <a:lnTo>
                    <a:pt x="6722" y="13445"/>
                  </a:lnTo>
                  <a:close/>
                </a:path>
              </a:pathLst>
            </a:custGeom>
            <a:noFill/>
            <a:ln cap="rnd" cmpd="sng" w="38100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01" name="Google Shape;901;p40"/>
          <p:cNvGrpSpPr/>
          <p:nvPr/>
        </p:nvGrpSpPr>
        <p:grpSpPr>
          <a:xfrm>
            <a:off x="6359914" y="2966502"/>
            <a:ext cx="1079481" cy="1051467"/>
            <a:chOff x="5916675" y="927975"/>
            <a:chExt cx="516350" cy="502950"/>
          </a:xfrm>
        </p:grpSpPr>
        <p:sp>
          <p:nvSpPr>
            <p:cNvPr id="902" name="Google Shape;902;p40"/>
            <p:cNvSpPr/>
            <p:nvPr/>
          </p:nvSpPr>
          <p:spPr>
            <a:xfrm>
              <a:off x="5916675" y="927975"/>
              <a:ext cx="516350" cy="502950"/>
            </a:xfrm>
            <a:custGeom>
              <a:rect b="b" l="l" r="r" t="t"/>
              <a:pathLst>
                <a:path extrusionOk="0" fill="none" h="20118" w="20654">
                  <a:moveTo>
                    <a:pt x="20654" y="10059"/>
                  </a:moveTo>
                  <a:lnTo>
                    <a:pt x="18486" y="8183"/>
                  </a:lnTo>
                  <a:lnTo>
                    <a:pt x="19631" y="5577"/>
                  </a:lnTo>
                  <a:lnTo>
                    <a:pt x="16879" y="4847"/>
                  </a:lnTo>
                  <a:lnTo>
                    <a:pt x="16757" y="1997"/>
                  </a:lnTo>
                  <a:lnTo>
                    <a:pt x="13956" y="2509"/>
                  </a:lnTo>
                  <a:lnTo>
                    <a:pt x="12616" y="0"/>
                  </a:lnTo>
                  <a:lnTo>
                    <a:pt x="10327" y="1681"/>
                  </a:lnTo>
                  <a:lnTo>
                    <a:pt x="8038" y="0"/>
                  </a:lnTo>
                  <a:lnTo>
                    <a:pt x="6698" y="2509"/>
                  </a:lnTo>
                  <a:lnTo>
                    <a:pt x="3897" y="1997"/>
                  </a:lnTo>
                  <a:lnTo>
                    <a:pt x="3776" y="4847"/>
                  </a:lnTo>
                  <a:lnTo>
                    <a:pt x="1023" y="5577"/>
                  </a:lnTo>
                  <a:lnTo>
                    <a:pt x="2168" y="8183"/>
                  </a:lnTo>
                  <a:lnTo>
                    <a:pt x="1" y="10059"/>
                  </a:lnTo>
                  <a:lnTo>
                    <a:pt x="2168" y="11934"/>
                  </a:lnTo>
                  <a:lnTo>
                    <a:pt x="1023" y="14540"/>
                  </a:lnTo>
                  <a:lnTo>
                    <a:pt x="3776" y="15271"/>
                  </a:lnTo>
                  <a:lnTo>
                    <a:pt x="3897" y="18120"/>
                  </a:lnTo>
                  <a:lnTo>
                    <a:pt x="6698" y="17609"/>
                  </a:lnTo>
                  <a:lnTo>
                    <a:pt x="8038" y="20117"/>
                  </a:lnTo>
                  <a:lnTo>
                    <a:pt x="10327" y="18437"/>
                  </a:lnTo>
                  <a:lnTo>
                    <a:pt x="12616" y="20117"/>
                  </a:lnTo>
                  <a:lnTo>
                    <a:pt x="13956" y="17609"/>
                  </a:lnTo>
                  <a:lnTo>
                    <a:pt x="16757" y="18120"/>
                  </a:lnTo>
                  <a:lnTo>
                    <a:pt x="16879" y="15271"/>
                  </a:lnTo>
                  <a:lnTo>
                    <a:pt x="19631" y="14540"/>
                  </a:lnTo>
                  <a:lnTo>
                    <a:pt x="18486" y="11934"/>
                  </a:lnTo>
                  <a:lnTo>
                    <a:pt x="20654" y="10059"/>
                  </a:lnTo>
                  <a:close/>
                </a:path>
              </a:pathLst>
            </a:custGeom>
            <a:solidFill>
              <a:srgbClr val="FF0000"/>
            </a:solidFill>
            <a:ln cap="rnd" cmpd="sng" w="9525">
              <a:solidFill>
                <a:srgbClr val="FFFF00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3" name="Google Shape;903;p40"/>
            <p:cNvSpPr/>
            <p:nvPr/>
          </p:nvSpPr>
          <p:spPr>
            <a:xfrm>
              <a:off x="6006800" y="1011375"/>
              <a:ext cx="336125" cy="336125"/>
            </a:xfrm>
            <a:custGeom>
              <a:rect b="b" l="l" r="r" t="t"/>
              <a:pathLst>
                <a:path extrusionOk="0" fill="none" h="13445" w="13445">
                  <a:moveTo>
                    <a:pt x="6722" y="13445"/>
                  </a:moveTo>
                  <a:lnTo>
                    <a:pt x="6722" y="13445"/>
                  </a:lnTo>
                  <a:lnTo>
                    <a:pt x="6381" y="13420"/>
                  </a:lnTo>
                  <a:lnTo>
                    <a:pt x="6040" y="13396"/>
                  </a:lnTo>
                  <a:lnTo>
                    <a:pt x="5699" y="13347"/>
                  </a:lnTo>
                  <a:lnTo>
                    <a:pt x="5383" y="13299"/>
                  </a:lnTo>
                  <a:lnTo>
                    <a:pt x="5042" y="13226"/>
                  </a:lnTo>
                  <a:lnTo>
                    <a:pt x="4725" y="13128"/>
                  </a:lnTo>
                  <a:lnTo>
                    <a:pt x="4408" y="13031"/>
                  </a:lnTo>
                  <a:lnTo>
                    <a:pt x="4116" y="12909"/>
                  </a:lnTo>
                  <a:lnTo>
                    <a:pt x="3824" y="12763"/>
                  </a:lnTo>
                  <a:lnTo>
                    <a:pt x="3532" y="12617"/>
                  </a:lnTo>
                  <a:lnTo>
                    <a:pt x="3239" y="12471"/>
                  </a:lnTo>
                  <a:lnTo>
                    <a:pt x="2971" y="12276"/>
                  </a:lnTo>
                  <a:lnTo>
                    <a:pt x="2703" y="12105"/>
                  </a:lnTo>
                  <a:lnTo>
                    <a:pt x="2460" y="11910"/>
                  </a:lnTo>
                  <a:lnTo>
                    <a:pt x="2216" y="11691"/>
                  </a:lnTo>
                  <a:lnTo>
                    <a:pt x="1973" y="11472"/>
                  </a:lnTo>
                  <a:lnTo>
                    <a:pt x="1754" y="11228"/>
                  </a:lnTo>
                  <a:lnTo>
                    <a:pt x="1534" y="10985"/>
                  </a:lnTo>
                  <a:lnTo>
                    <a:pt x="1340" y="10741"/>
                  </a:lnTo>
                  <a:lnTo>
                    <a:pt x="1169" y="10473"/>
                  </a:lnTo>
                  <a:lnTo>
                    <a:pt x="974" y="10206"/>
                  </a:lnTo>
                  <a:lnTo>
                    <a:pt x="828" y="9913"/>
                  </a:lnTo>
                  <a:lnTo>
                    <a:pt x="682" y="9621"/>
                  </a:lnTo>
                  <a:lnTo>
                    <a:pt x="536" y="9329"/>
                  </a:lnTo>
                  <a:lnTo>
                    <a:pt x="414" y="9036"/>
                  </a:lnTo>
                  <a:lnTo>
                    <a:pt x="317" y="8720"/>
                  </a:lnTo>
                  <a:lnTo>
                    <a:pt x="219" y="8403"/>
                  </a:lnTo>
                  <a:lnTo>
                    <a:pt x="146" y="8062"/>
                  </a:lnTo>
                  <a:lnTo>
                    <a:pt x="98" y="7746"/>
                  </a:lnTo>
                  <a:lnTo>
                    <a:pt x="49" y="7405"/>
                  </a:lnTo>
                  <a:lnTo>
                    <a:pt x="24" y="7064"/>
                  </a:lnTo>
                  <a:lnTo>
                    <a:pt x="0" y="6723"/>
                  </a:lnTo>
                  <a:lnTo>
                    <a:pt x="0" y="6723"/>
                  </a:lnTo>
                  <a:lnTo>
                    <a:pt x="24" y="6382"/>
                  </a:lnTo>
                  <a:lnTo>
                    <a:pt x="49" y="6041"/>
                  </a:lnTo>
                  <a:lnTo>
                    <a:pt x="98" y="5700"/>
                  </a:lnTo>
                  <a:lnTo>
                    <a:pt x="146" y="5383"/>
                  </a:lnTo>
                  <a:lnTo>
                    <a:pt x="219" y="5042"/>
                  </a:lnTo>
                  <a:lnTo>
                    <a:pt x="317" y="4726"/>
                  </a:lnTo>
                  <a:lnTo>
                    <a:pt x="414" y="4409"/>
                  </a:lnTo>
                  <a:lnTo>
                    <a:pt x="536" y="4117"/>
                  </a:lnTo>
                  <a:lnTo>
                    <a:pt x="682" y="3825"/>
                  </a:lnTo>
                  <a:lnTo>
                    <a:pt x="828" y="3532"/>
                  </a:lnTo>
                  <a:lnTo>
                    <a:pt x="974" y="3240"/>
                  </a:lnTo>
                  <a:lnTo>
                    <a:pt x="1169" y="2972"/>
                  </a:lnTo>
                  <a:lnTo>
                    <a:pt x="1340" y="2704"/>
                  </a:lnTo>
                  <a:lnTo>
                    <a:pt x="1534" y="2461"/>
                  </a:lnTo>
                  <a:lnTo>
                    <a:pt x="1754" y="2217"/>
                  </a:lnTo>
                  <a:lnTo>
                    <a:pt x="1973" y="1974"/>
                  </a:lnTo>
                  <a:lnTo>
                    <a:pt x="2216" y="1754"/>
                  </a:lnTo>
                  <a:lnTo>
                    <a:pt x="2460" y="1535"/>
                  </a:lnTo>
                  <a:lnTo>
                    <a:pt x="2703" y="1340"/>
                  </a:lnTo>
                  <a:lnTo>
                    <a:pt x="2971" y="1170"/>
                  </a:lnTo>
                  <a:lnTo>
                    <a:pt x="3239" y="975"/>
                  </a:lnTo>
                  <a:lnTo>
                    <a:pt x="3532" y="829"/>
                  </a:lnTo>
                  <a:lnTo>
                    <a:pt x="3824" y="683"/>
                  </a:lnTo>
                  <a:lnTo>
                    <a:pt x="4116" y="537"/>
                  </a:lnTo>
                  <a:lnTo>
                    <a:pt x="4408" y="415"/>
                  </a:lnTo>
                  <a:lnTo>
                    <a:pt x="4725" y="317"/>
                  </a:lnTo>
                  <a:lnTo>
                    <a:pt x="5042" y="220"/>
                  </a:lnTo>
                  <a:lnTo>
                    <a:pt x="5383" y="147"/>
                  </a:lnTo>
                  <a:lnTo>
                    <a:pt x="5699" y="98"/>
                  </a:lnTo>
                  <a:lnTo>
                    <a:pt x="6040" y="49"/>
                  </a:lnTo>
                  <a:lnTo>
                    <a:pt x="6381" y="25"/>
                  </a:lnTo>
                  <a:lnTo>
                    <a:pt x="6722" y="1"/>
                  </a:lnTo>
                  <a:lnTo>
                    <a:pt x="6722" y="1"/>
                  </a:lnTo>
                  <a:lnTo>
                    <a:pt x="7063" y="25"/>
                  </a:lnTo>
                  <a:lnTo>
                    <a:pt x="7404" y="49"/>
                  </a:lnTo>
                  <a:lnTo>
                    <a:pt x="7745" y="98"/>
                  </a:lnTo>
                  <a:lnTo>
                    <a:pt x="8062" y="147"/>
                  </a:lnTo>
                  <a:lnTo>
                    <a:pt x="8403" y="220"/>
                  </a:lnTo>
                  <a:lnTo>
                    <a:pt x="8719" y="317"/>
                  </a:lnTo>
                  <a:lnTo>
                    <a:pt x="9036" y="415"/>
                  </a:lnTo>
                  <a:lnTo>
                    <a:pt x="9328" y="537"/>
                  </a:lnTo>
                  <a:lnTo>
                    <a:pt x="9620" y="683"/>
                  </a:lnTo>
                  <a:lnTo>
                    <a:pt x="9913" y="829"/>
                  </a:lnTo>
                  <a:lnTo>
                    <a:pt x="10205" y="975"/>
                  </a:lnTo>
                  <a:lnTo>
                    <a:pt x="10473" y="1170"/>
                  </a:lnTo>
                  <a:lnTo>
                    <a:pt x="10741" y="1340"/>
                  </a:lnTo>
                  <a:lnTo>
                    <a:pt x="10984" y="1535"/>
                  </a:lnTo>
                  <a:lnTo>
                    <a:pt x="11228" y="1754"/>
                  </a:lnTo>
                  <a:lnTo>
                    <a:pt x="11471" y="1974"/>
                  </a:lnTo>
                  <a:lnTo>
                    <a:pt x="11690" y="2217"/>
                  </a:lnTo>
                  <a:lnTo>
                    <a:pt x="11910" y="2461"/>
                  </a:lnTo>
                  <a:lnTo>
                    <a:pt x="12105" y="2704"/>
                  </a:lnTo>
                  <a:lnTo>
                    <a:pt x="12275" y="2972"/>
                  </a:lnTo>
                  <a:lnTo>
                    <a:pt x="12470" y="3240"/>
                  </a:lnTo>
                  <a:lnTo>
                    <a:pt x="12616" y="3532"/>
                  </a:lnTo>
                  <a:lnTo>
                    <a:pt x="12762" y="3825"/>
                  </a:lnTo>
                  <a:lnTo>
                    <a:pt x="12908" y="4117"/>
                  </a:lnTo>
                  <a:lnTo>
                    <a:pt x="13030" y="4409"/>
                  </a:lnTo>
                  <a:lnTo>
                    <a:pt x="13127" y="4726"/>
                  </a:lnTo>
                  <a:lnTo>
                    <a:pt x="13225" y="5042"/>
                  </a:lnTo>
                  <a:lnTo>
                    <a:pt x="13298" y="5383"/>
                  </a:lnTo>
                  <a:lnTo>
                    <a:pt x="13347" y="5700"/>
                  </a:lnTo>
                  <a:lnTo>
                    <a:pt x="13395" y="6041"/>
                  </a:lnTo>
                  <a:lnTo>
                    <a:pt x="13420" y="6382"/>
                  </a:lnTo>
                  <a:lnTo>
                    <a:pt x="13444" y="6723"/>
                  </a:lnTo>
                  <a:lnTo>
                    <a:pt x="13444" y="6723"/>
                  </a:lnTo>
                  <a:lnTo>
                    <a:pt x="13420" y="7064"/>
                  </a:lnTo>
                  <a:lnTo>
                    <a:pt x="13395" y="7405"/>
                  </a:lnTo>
                  <a:lnTo>
                    <a:pt x="13347" y="7746"/>
                  </a:lnTo>
                  <a:lnTo>
                    <a:pt x="13298" y="8062"/>
                  </a:lnTo>
                  <a:lnTo>
                    <a:pt x="13225" y="8403"/>
                  </a:lnTo>
                  <a:lnTo>
                    <a:pt x="13127" y="8720"/>
                  </a:lnTo>
                  <a:lnTo>
                    <a:pt x="13030" y="9036"/>
                  </a:lnTo>
                  <a:lnTo>
                    <a:pt x="12908" y="9329"/>
                  </a:lnTo>
                  <a:lnTo>
                    <a:pt x="12762" y="9621"/>
                  </a:lnTo>
                  <a:lnTo>
                    <a:pt x="12616" y="9913"/>
                  </a:lnTo>
                  <a:lnTo>
                    <a:pt x="12470" y="10206"/>
                  </a:lnTo>
                  <a:lnTo>
                    <a:pt x="12275" y="10473"/>
                  </a:lnTo>
                  <a:lnTo>
                    <a:pt x="12105" y="10741"/>
                  </a:lnTo>
                  <a:lnTo>
                    <a:pt x="11910" y="10985"/>
                  </a:lnTo>
                  <a:lnTo>
                    <a:pt x="11690" y="11228"/>
                  </a:lnTo>
                  <a:lnTo>
                    <a:pt x="11471" y="11472"/>
                  </a:lnTo>
                  <a:lnTo>
                    <a:pt x="11228" y="11691"/>
                  </a:lnTo>
                  <a:lnTo>
                    <a:pt x="10984" y="11910"/>
                  </a:lnTo>
                  <a:lnTo>
                    <a:pt x="10741" y="12105"/>
                  </a:lnTo>
                  <a:lnTo>
                    <a:pt x="10473" y="12276"/>
                  </a:lnTo>
                  <a:lnTo>
                    <a:pt x="10205" y="12471"/>
                  </a:lnTo>
                  <a:lnTo>
                    <a:pt x="9913" y="12617"/>
                  </a:lnTo>
                  <a:lnTo>
                    <a:pt x="9620" y="12763"/>
                  </a:lnTo>
                  <a:lnTo>
                    <a:pt x="9328" y="12909"/>
                  </a:lnTo>
                  <a:lnTo>
                    <a:pt x="9036" y="13031"/>
                  </a:lnTo>
                  <a:lnTo>
                    <a:pt x="8719" y="13128"/>
                  </a:lnTo>
                  <a:lnTo>
                    <a:pt x="8403" y="13226"/>
                  </a:lnTo>
                  <a:lnTo>
                    <a:pt x="8062" y="13299"/>
                  </a:lnTo>
                  <a:lnTo>
                    <a:pt x="7745" y="13347"/>
                  </a:lnTo>
                  <a:lnTo>
                    <a:pt x="7404" y="13396"/>
                  </a:lnTo>
                  <a:lnTo>
                    <a:pt x="7063" y="13420"/>
                  </a:lnTo>
                  <a:lnTo>
                    <a:pt x="6722" y="13445"/>
                  </a:lnTo>
                  <a:lnTo>
                    <a:pt x="6722" y="13445"/>
                  </a:lnTo>
                  <a:close/>
                </a:path>
              </a:pathLst>
            </a:custGeom>
            <a:solidFill>
              <a:srgbClr val="FF0000"/>
            </a:solidFill>
            <a:ln cap="rnd" cmpd="sng" w="9525">
              <a:solidFill>
                <a:srgbClr val="FFFF00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04" name="Google Shape;904;p40"/>
          <p:cNvGrpSpPr/>
          <p:nvPr/>
        </p:nvGrpSpPr>
        <p:grpSpPr>
          <a:xfrm>
            <a:off x="6360057" y="2260600"/>
            <a:ext cx="433992" cy="422729"/>
            <a:chOff x="5916675" y="927975"/>
            <a:chExt cx="516350" cy="502950"/>
          </a:xfrm>
        </p:grpSpPr>
        <p:sp>
          <p:nvSpPr>
            <p:cNvPr id="905" name="Google Shape;905;p40"/>
            <p:cNvSpPr/>
            <p:nvPr/>
          </p:nvSpPr>
          <p:spPr>
            <a:xfrm>
              <a:off x="5916675" y="927975"/>
              <a:ext cx="516350" cy="502950"/>
            </a:xfrm>
            <a:custGeom>
              <a:rect b="b" l="l" r="r" t="t"/>
              <a:pathLst>
                <a:path extrusionOk="0" fill="none" h="20118" w="20654">
                  <a:moveTo>
                    <a:pt x="20654" y="10059"/>
                  </a:moveTo>
                  <a:lnTo>
                    <a:pt x="18486" y="8183"/>
                  </a:lnTo>
                  <a:lnTo>
                    <a:pt x="19631" y="5577"/>
                  </a:lnTo>
                  <a:lnTo>
                    <a:pt x="16879" y="4847"/>
                  </a:lnTo>
                  <a:lnTo>
                    <a:pt x="16757" y="1997"/>
                  </a:lnTo>
                  <a:lnTo>
                    <a:pt x="13956" y="2509"/>
                  </a:lnTo>
                  <a:lnTo>
                    <a:pt x="12616" y="0"/>
                  </a:lnTo>
                  <a:lnTo>
                    <a:pt x="10327" y="1681"/>
                  </a:lnTo>
                  <a:lnTo>
                    <a:pt x="8038" y="0"/>
                  </a:lnTo>
                  <a:lnTo>
                    <a:pt x="6698" y="2509"/>
                  </a:lnTo>
                  <a:lnTo>
                    <a:pt x="3897" y="1997"/>
                  </a:lnTo>
                  <a:lnTo>
                    <a:pt x="3776" y="4847"/>
                  </a:lnTo>
                  <a:lnTo>
                    <a:pt x="1023" y="5577"/>
                  </a:lnTo>
                  <a:lnTo>
                    <a:pt x="2168" y="8183"/>
                  </a:lnTo>
                  <a:lnTo>
                    <a:pt x="1" y="10059"/>
                  </a:lnTo>
                  <a:lnTo>
                    <a:pt x="2168" y="11934"/>
                  </a:lnTo>
                  <a:lnTo>
                    <a:pt x="1023" y="14540"/>
                  </a:lnTo>
                  <a:lnTo>
                    <a:pt x="3776" y="15271"/>
                  </a:lnTo>
                  <a:lnTo>
                    <a:pt x="3897" y="18120"/>
                  </a:lnTo>
                  <a:lnTo>
                    <a:pt x="6698" y="17609"/>
                  </a:lnTo>
                  <a:lnTo>
                    <a:pt x="8038" y="20117"/>
                  </a:lnTo>
                  <a:lnTo>
                    <a:pt x="10327" y="18437"/>
                  </a:lnTo>
                  <a:lnTo>
                    <a:pt x="12616" y="20117"/>
                  </a:lnTo>
                  <a:lnTo>
                    <a:pt x="13956" y="17609"/>
                  </a:lnTo>
                  <a:lnTo>
                    <a:pt x="16757" y="18120"/>
                  </a:lnTo>
                  <a:lnTo>
                    <a:pt x="16879" y="15271"/>
                  </a:lnTo>
                  <a:lnTo>
                    <a:pt x="19631" y="14540"/>
                  </a:lnTo>
                  <a:lnTo>
                    <a:pt x="18486" y="11934"/>
                  </a:lnTo>
                  <a:lnTo>
                    <a:pt x="20654" y="10059"/>
                  </a:lnTo>
                  <a:close/>
                </a:path>
              </a:pathLst>
            </a:custGeom>
            <a:noFill/>
            <a:ln cap="rnd" cmpd="sng" w="12175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6" name="Google Shape;906;p40"/>
            <p:cNvSpPr/>
            <p:nvPr/>
          </p:nvSpPr>
          <p:spPr>
            <a:xfrm>
              <a:off x="6006800" y="1011375"/>
              <a:ext cx="336125" cy="336125"/>
            </a:xfrm>
            <a:custGeom>
              <a:rect b="b" l="l" r="r" t="t"/>
              <a:pathLst>
                <a:path extrusionOk="0" fill="none" h="13445" w="13445">
                  <a:moveTo>
                    <a:pt x="6722" y="13445"/>
                  </a:moveTo>
                  <a:lnTo>
                    <a:pt x="6722" y="13445"/>
                  </a:lnTo>
                  <a:lnTo>
                    <a:pt x="6381" y="13420"/>
                  </a:lnTo>
                  <a:lnTo>
                    <a:pt x="6040" y="13396"/>
                  </a:lnTo>
                  <a:lnTo>
                    <a:pt x="5699" y="13347"/>
                  </a:lnTo>
                  <a:lnTo>
                    <a:pt x="5383" y="13299"/>
                  </a:lnTo>
                  <a:lnTo>
                    <a:pt x="5042" y="13226"/>
                  </a:lnTo>
                  <a:lnTo>
                    <a:pt x="4725" y="13128"/>
                  </a:lnTo>
                  <a:lnTo>
                    <a:pt x="4408" y="13031"/>
                  </a:lnTo>
                  <a:lnTo>
                    <a:pt x="4116" y="12909"/>
                  </a:lnTo>
                  <a:lnTo>
                    <a:pt x="3824" y="12763"/>
                  </a:lnTo>
                  <a:lnTo>
                    <a:pt x="3532" y="12617"/>
                  </a:lnTo>
                  <a:lnTo>
                    <a:pt x="3239" y="12471"/>
                  </a:lnTo>
                  <a:lnTo>
                    <a:pt x="2971" y="12276"/>
                  </a:lnTo>
                  <a:lnTo>
                    <a:pt x="2703" y="12105"/>
                  </a:lnTo>
                  <a:lnTo>
                    <a:pt x="2460" y="11910"/>
                  </a:lnTo>
                  <a:lnTo>
                    <a:pt x="2216" y="11691"/>
                  </a:lnTo>
                  <a:lnTo>
                    <a:pt x="1973" y="11472"/>
                  </a:lnTo>
                  <a:lnTo>
                    <a:pt x="1754" y="11228"/>
                  </a:lnTo>
                  <a:lnTo>
                    <a:pt x="1534" y="10985"/>
                  </a:lnTo>
                  <a:lnTo>
                    <a:pt x="1340" y="10741"/>
                  </a:lnTo>
                  <a:lnTo>
                    <a:pt x="1169" y="10473"/>
                  </a:lnTo>
                  <a:lnTo>
                    <a:pt x="974" y="10206"/>
                  </a:lnTo>
                  <a:lnTo>
                    <a:pt x="828" y="9913"/>
                  </a:lnTo>
                  <a:lnTo>
                    <a:pt x="682" y="9621"/>
                  </a:lnTo>
                  <a:lnTo>
                    <a:pt x="536" y="9329"/>
                  </a:lnTo>
                  <a:lnTo>
                    <a:pt x="414" y="9036"/>
                  </a:lnTo>
                  <a:lnTo>
                    <a:pt x="317" y="8720"/>
                  </a:lnTo>
                  <a:lnTo>
                    <a:pt x="219" y="8403"/>
                  </a:lnTo>
                  <a:lnTo>
                    <a:pt x="146" y="8062"/>
                  </a:lnTo>
                  <a:lnTo>
                    <a:pt x="98" y="7746"/>
                  </a:lnTo>
                  <a:lnTo>
                    <a:pt x="49" y="7405"/>
                  </a:lnTo>
                  <a:lnTo>
                    <a:pt x="24" y="7064"/>
                  </a:lnTo>
                  <a:lnTo>
                    <a:pt x="0" y="6723"/>
                  </a:lnTo>
                  <a:lnTo>
                    <a:pt x="0" y="6723"/>
                  </a:lnTo>
                  <a:lnTo>
                    <a:pt x="24" y="6382"/>
                  </a:lnTo>
                  <a:lnTo>
                    <a:pt x="49" y="6041"/>
                  </a:lnTo>
                  <a:lnTo>
                    <a:pt x="98" y="5700"/>
                  </a:lnTo>
                  <a:lnTo>
                    <a:pt x="146" y="5383"/>
                  </a:lnTo>
                  <a:lnTo>
                    <a:pt x="219" y="5042"/>
                  </a:lnTo>
                  <a:lnTo>
                    <a:pt x="317" y="4726"/>
                  </a:lnTo>
                  <a:lnTo>
                    <a:pt x="414" y="4409"/>
                  </a:lnTo>
                  <a:lnTo>
                    <a:pt x="536" y="4117"/>
                  </a:lnTo>
                  <a:lnTo>
                    <a:pt x="682" y="3825"/>
                  </a:lnTo>
                  <a:lnTo>
                    <a:pt x="828" y="3532"/>
                  </a:lnTo>
                  <a:lnTo>
                    <a:pt x="974" y="3240"/>
                  </a:lnTo>
                  <a:lnTo>
                    <a:pt x="1169" y="2972"/>
                  </a:lnTo>
                  <a:lnTo>
                    <a:pt x="1340" y="2704"/>
                  </a:lnTo>
                  <a:lnTo>
                    <a:pt x="1534" y="2461"/>
                  </a:lnTo>
                  <a:lnTo>
                    <a:pt x="1754" y="2217"/>
                  </a:lnTo>
                  <a:lnTo>
                    <a:pt x="1973" y="1974"/>
                  </a:lnTo>
                  <a:lnTo>
                    <a:pt x="2216" y="1754"/>
                  </a:lnTo>
                  <a:lnTo>
                    <a:pt x="2460" y="1535"/>
                  </a:lnTo>
                  <a:lnTo>
                    <a:pt x="2703" y="1340"/>
                  </a:lnTo>
                  <a:lnTo>
                    <a:pt x="2971" y="1170"/>
                  </a:lnTo>
                  <a:lnTo>
                    <a:pt x="3239" y="975"/>
                  </a:lnTo>
                  <a:lnTo>
                    <a:pt x="3532" y="829"/>
                  </a:lnTo>
                  <a:lnTo>
                    <a:pt x="3824" y="683"/>
                  </a:lnTo>
                  <a:lnTo>
                    <a:pt x="4116" y="537"/>
                  </a:lnTo>
                  <a:lnTo>
                    <a:pt x="4408" y="415"/>
                  </a:lnTo>
                  <a:lnTo>
                    <a:pt x="4725" y="317"/>
                  </a:lnTo>
                  <a:lnTo>
                    <a:pt x="5042" y="220"/>
                  </a:lnTo>
                  <a:lnTo>
                    <a:pt x="5383" y="147"/>
                  </a:lnTo>
                  <a:lnTo>
                    <a:pt x="5699" y="98"/>
                  </a:lnTo>
                  <a:lnTo>
                    <a:pt x="6040" y="49"/>
                  </a:lnTo>
                  <a:lnTo>
                    <a:pt x="6381" y="25"/>
                  </a:lnTo>
                  <a:lnTo>
                    <a:pt x="6722" y="1"/>
                  </a:lnTo>
                  <a:lnTo>
                    <a:pt x="6722" y="1"/>
                  </a:lnTo>
                  <a:lnTo>
                    <a:pt x="7063" y="25"/>
                  </a:lnTo>
                  <a:lnTo>
                    <a:pt x="7404" y="49"/>
                  </a:lnTo>
                  <a:lnTo>
                    <a:pt x="7745" y="98"/>
                  </a:lnTo>
                  <a:lnTo>
                    <a:pt x="8062" y="147"/>
                  </a:lnTo>
                  <a:lnTo>
                    <a:pt x="8403" y="220"/>
                  </a:lnTo>
                  <a:lnTo>
                    <a:pt x="8719" y="317"/>
                  </a:lnTo>
                  <a:lnTo>
                    <a:pt x="9036" y="415"/>
                  </a:lnTo>
                  <a:lnTo>
                    <a:pt x="9328" y="537"/>
                  </a:lnTo>
                  <a:lnTo>
                    <a:pt x="9620" y="683"/>
                  </a:lnTo>
                  <a:lnTo>
                    <a:pt x="9913" y="829"/>
                  </a:lnTo>
                  <a:lnTo>
                    <a:pt x="10205" y="975"/>
                  </a:lnTo>
                  <a:lnTo>
                    <a:pt x="10473" y="1170"/>
                  </a:lnTo>
                  <a:lnTo>
                    <a:pt x="10741" y="1340"/>
                  </a:lnTo>
                  <a:lnTo>
                    <a:pt x="10984" y="1535"/>
                  </a:lnTo>
                  <a:lnTo>
                    <a:pt x="11228" y="1754"/>
                  </a:lnTo>
                  <a:lnTo>
                    <a:pt x="11471" y="1974"/>
                  </a:lnTo>
                  <a:lnTo>
                    <a:pt x="11690" y="2217"/>
                  </a:lnTo>
                  <a:lnTo>
                    <a:pt x="11910" y="2461"/>
                  </a:lnTo>
                  <a:lnTo>
                    <a:pt x="12105" y="2704"/>
                  </a:lnTo>
                  <a:lnTo>
                    <a:pt x="12275" y="2972"/>
                  </a:lnTo>
                  <a:lnTo>
                    <a:pt x="12470" y="3240"/>
                  </a:lnTo>
                  <a:lnTo>
                    <a:pt x="12616" y="3532"/>
                  </a:lnTo>
                  <a:lnTo>
                    <a:pt x="12762" y="3825"/>
                  </a:lnTo>
                  <a:lnTo>
                    <a:pt x="12908" y="4117"/>
                  </a:lnTo>
                  <a:lnTo>
                    <a:pt x="13030" y="4409"/>
                  </a:lnTo>
                  <a:lnTo>
                    <a:pt x="13127" y="4726"/>
                  </a:lnTo>
                  <a:lnTo>
                    <a:pt x="13225" y="5042"/>
                  </a:lnTo>
                  <a:lnTo>
                    <a:pt x="13298" y="5383"/>
                  </a:lnTo>
                  <a:lnTo>
                    <a:pt x="13347" y="5700"/>
                  </a:lnTo>
                  <a:lnTo>
                    <a:pt x="13395" y="6041"/>
                  </a:lnTo>
                  <a:lnTo>
                    <a:pt x="13420" y="6382"/>
                  </a:lnTo>
                  <a:lnTo>
                    <a:pt x="13444" y="6723"/>
                  </a:lnTo>
                  <a:lnTo>
                    <a:pt x="13444" y="6723"/>
                  </a:lnTo>
                  <a:lnTo>
                    <a:pt x="13420" y="7064"/>
                  </a:lnTo>
                  <a:lnTo>
                    <a:pt x="13395" y="7405"/>
                  </a:lnTo>
                  <a:lnTo>
                    <a:pt x="13347" y="7746"/>
                  </a:lnTo>
                  <a:lnTo>
                    <a:pt x="13298" y="8062"/>
                  </a:lnTo>
                  <a:lnTo>
                    <a:pt x="13225" y="8403"/>
                  </a:lnTo>
                  <a:lnTo>
                    <a:pt x="13127" y="8720"/>
                  </a:lnTo>
                  <a:lnTo>
                    <a:pt x="13030" y="9036"/>
                  </a:lnTo>
                  <a:lnTo>
                    <a:pt x="12908" y="9329"/>
                  </a:lnTo>
                  <a:lnTo>
                    <a:pt x="12762" y="9621"/>
                  </a:lnTo>
                  <a:lnTo>
                    <a:pt x="12616" y="9913"/>
                  </a:lnTo>
                  <a:lnTo>
                    <a:pt x="12470" y="10206"/>
                  </a:lnTo>
                  <a:lnTo>
                    <a:pt x="12275" y="10473"/>
                  </a:lnTo>
                  <a:lnTo>
                    <a:pt x="12105" y="10741"/>
                  </a:lnTo>
                  <a:lnTo>
                    <a:pt x="11910" y="10985"/>
                  </a:lnTo>
                  <a:lnTo>
                    <a:pt x="11690" y="11228"/>
                  </a:lnTo>
                  <a:lnTo>
                    <a:pt x="11471" y="11472"/>
                  </a:lnTo>
                  <a:lnTo>
                    <a:pt x="11228" y="11691"/>
                  </a:lnTo>
                  <a:lnTo>
                    <a:pt x="10984" y="11910"/>
                  </a:lnTo>
                  <a:lnTo>
                    <a:pt x="10741" y="12105"/>
                  </a:lnTo>
                  <a:lnTo>
                    <a:pt x="10473" y="12276"/>
                  </a:lnTo>
                  <a:lnTo>
                    <a:pt x="10205" y="12471"/>
                  </a:lnTo>
                  <a:lnTo>
                    <a:pt x="9913" y="12617"/>
                  </a:lnTo>
                  <a:lnTo>
                    <a:pt x="9620" y="12763"/>
                  </a:lnTo>
                  <a:lnTo>
                    <a:pt x="9328" y="12909"/>
                  </a:lnTo>
                  <a:lnTo>
                    <a:pt x="9036" y="13031"/>
                  </a:lnTo>
                  <a:lnTo>
                    <a:pt x="8719" y="13128"/>
                  </a:lnTo>
                  <a:lnTo>
                    <a:pt x="8403" y="13226"/>
                  </a:lnTo>
                  <a:lnTo>
                    <a:pt x="8062" y="13299"/>
                  </a:lnTo>
                  <a:lnTo>
                    <a:pt x="7745" y="13347"/>
                  </a:lnTo>
                  <a:lnTo>
                    <a:pt x="7404" y="13396"/>
                  </a:lnTo>
                  <a:lnTo>
                    <a:pt x="7063" y="13420"/>
                  </a:lnTo>
                  <a:lnTo>
                    <a:pt x="6722" y="13445"/>
                  </a:lnTo>
                  <a:lnTo>
                    <a:pt x="6722" y="13445"/>
                  </a:lnTo>
                  <a:close/>
                </a:path>
              </a:pathLst>
            </a:custGeom>
            <a:noFill/>
            <a:ln cap="rnd" cmpd="sng" w="12175">
              <a:solidFill>
                <a:srgbClr val="FFFF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07" name="Google Shape;907;p40"/>
          <p:cNvSpPr/>
          <p:nvPr/>
        </p:nvSpPr>
        <p:spPr>
          <a:xfrm>
            <a:off x="7436055" y="2496978"/>
            <a:ext cx="402263" cy="227229"/>
          </a:xfrm>
          <a:custGeom>
            <a:rect b="b" l="l" r="r" t="t"/>
            <a:pathLst>
              <a:path extrusionOk="0" fill="none" h="10814" w="19144">
                <a:moveTo>
                  <a:pt x="16124" y="4774"/>
                </a:moveTo>
                <a:lnTo>
                  <a:pt x="15369" y="4774"/>
                </a:lnTo>
                <a:lnTo>
                  <a:pt x="15369" y="4774"/>
                </a:lnTo>
                <a:lnTo>
                  <a:pt x="15393" y="4482"/>
                </a:lnTo>
                <a:lnTo>
                  <a:pt x="15393" y="4482"/>
                </a:lnTo>
                <a:lnTo>
                  <a:pt x="15369" y="4189"/>
                </a:lnTo>
                <a:lnTo>
                  <a:pt x="15344" y="3921"/>
                </a:lnTo>
                <a:lnTo>
                  <a:pt x="15271" y="3654"/>
                </a:lnTo>
                <a:lnTo>
                  <a:pt x="15174" y="3410"/>
                </a:lnTo>
                <a:lnTo>
                  <a:pt x="15052" y="3166"/>
                </a:lnTo>
                <a:lnTo>
                  <a:pt x="14930" y="2947"/>
                </a:lnTo>
                <a:lnTo>
                  <a:pt x="14760" y="2728"/>
                </a:lnTo>
                <a:lnTo>
                  <a:pt x="14589" y="2533"/>
                </a:lnTo>
                <a:lnTo>
                  <a:pt x="14394" y="2363"/>
                </a:lnTo>
                <a:lnTo>
                  <a:pt x="14175" y="2192"/>
                </a:lnTo>
                <a:lnTo>
                  <a:pt x="13956" y="2070"/>
                </a:lnTo>
                <a:lnTo>
                  <a:pt x="13712" y="1949"/>
                </a:lnTo>
                <a:lnTo>
                  <a:pt x="13469" y="1851"/>
                </a:lnTo>
                <a:lnTo>
                  <a:pt x="13201" y="1778"/>
                </a:lnTo>
                <a:lnTo>
                  <a:pt x="12933" y="1754"/>
                </a:lnTo>
                <a:lnTo>
                  <a:pt x="12641" y="1729"/>
                </a:lnTo>
                <a:lnTo>
                  <a:pt x="12641" y="1729"/>
                </a:lnTo>
                <a:lnTo>
                  <a:pt x="12300" y="1754"/>
                </a:lnTo>
                <a:lnTo>
                  <a:pt x="11959" y="1827"/>
                </a:lnTo>
                <a:lnTo>
                  <a:pt x="11618" y="1924"/>
                </a:lnTo>
                <a:lnTo>
                  <a:pt x="11326" y="2070"/>
                </a:lnTo>
                <a:lnTo>
                  <a:pt x="11326" y="2070"/>
                </a:lnTo>
                <a:lnTo>
                  <a:pt x="11155" y="1851"/>
                </a:lnTo>
                <a:lnTo>
                  <a:pt x="10985" y="1632"/>
                </a:lnTo>
                <a:lnTo>
                  <a:pt x="10814" y="1413"/>
                </a:lnTo>
                <a:lnTo>
                  <a:pt x="10619" y="1218"/>
                </a:lnTo>
                <a:lnTo>
                  <a:pt x="10425" y="1048"/>
                </a:lnTo>
                <a:lnTo>
                  <a:pt x="10205" y="877"/>
                </a:lnTo>
                <a:lnTo>
                  <a:pt x="9962" y="707"/>
                </a:lnTo>
                <a:lnTo>
                  <a:pt x="9718" y="560"/>
                </a:lnTo>
                <a:lnTo>
                  <a:pt x="9475" y="439"/>
                </a:lnTo>
                <a:lnTo>
                  <a:pt x="9231" y="317"/>
                </a:lnTo>
                <a:lnTo>
                  <a:pt x="8963" y="219"/>
                </a:lnTo>
                <a:lnTo>
                  <a:pt x="8695" y="146"/>
                </a:lnTo>
                <a:lnTo>
                  <a:pt x="8403" y="73"/>
                </a:lnTo>
                <a:lnTo>
                  <a:pt x="8135" y="25"/>
                </a:lnTo>
                <a:lnTo>
                  <a:pt x="7843" y="0"/>
                </a:lnTo>
                <a:lnTo>
                  <a:pt x="7551" y="0"/>
                </a:lnTo>
                <a:lnTo>
                  <a:pt x="7551" y="0"/>
                </a:lnTo>
                <a:lnTo>
                  <a:pt x="7088" y="25"/>
                </a:lnTo>
                <a:lnTo>
                  <a:pt x="6650" y="98"/>
                </a:lnTo>
                <a:lnTo>
                  <a:pt x="6211" y="195"/>
                </a:lnTo>
                <a:lnTo>
                  <a:pt x="5797" y="341"/>
                </a:lnTo>
                <a:lnTo>
                  <a:pt x="5407" y="536"/>
                </a:lnTo>
                <a:lnTo>
                  <a:pt x="5042" y="755"/>
                </a:lnTo>
                <a:lnTo>
                  <a:pt x="4701" y="1023"/>
                </a:lnTo>
                <a:lnTo>
                  <a:pt x="4385" y="1315"/>
                </a:lnTo>
                <a:lnTo>
                  <a:pt x="4092" y="1632"/>
                </a:lnTo>
                <a:lnTo>
                  <a:pt x="3824" y="1973"/>
                </a:lnTo>
                <a:lnTo>
                  <a:pt x="3605" y="2338"/>
                </a:lnTo>
                <a:lnTo>
                  <a:pt x="3410" y="2728"/>
                </a:lnTo>
                <a:lnTo>
                  <a:pt x="3264" y="3142"/>
                </a:lnTo>
                <a:lnTo>
                  <a:pt x="3142" y="3580"/>
                </a:lnTo>
                <a:lnTo>
                  <a:pt x="3094" y="4019"/>
                </a:lnTo>
                <a:lnTo>
                  <a:pt x="3069" y="4482"/>
                </a:lnTo>
                <a:lnTo>
                  <a:pt x="3069" y="4482"/>
                </a:lnTo>
                <a:lnTo>
                  <a:pt x="3069" y="4774"/>
                </a:lnTo>
                <a:lnTo>
                  <a:pt x="3021" y="4774"/>
                </a:lnTo>
                <a:lnTo>
                  <a:pt x="3021" y="4774"/>
                </a:lnTo>
                <a:lnTo>
                  <a:pt x="2704" y="4774"/>
                </a:lnTo>
                <a:lnTo>
                  <a:pt x="2412" y="4823"/>
                </a:lnTo>
                <a:lnTo>
                  <a:pt x="2120" y="4896"/>
                </a:lnTo>
                <a:lnTo>
                  <a:pt x="1827" y="5017"/>
                </a:lnTo>
                <a:lnTo>
                  <a:pt x="1584" y="5139"/>
                </a:lnTo>
                <a:lnTo>
                  <a:pt x="1316" y="5285"/>
                </a:lnTo>
                <a:lnTo>
                  <a:pt x="1097" y="5456"/>
                </a:lnTo>
                <a:lnTo>
                  <a:pt x="877" y="5651"/>
                </a:lnTo>
                <a:lnTo>
                  <a:pt x="683" y="5870"/>
                </a:lnTo>
                <a:lnTo>
                  <a:pt x="512" y="6113"/>
                </a:lnTo>
                <a:lnTo>
                  <a:pt x="366" y="6357"/>
                </a:lnTo>
                <a:lnTo>
                  <a:pt x="220" y="6625"/>
                </a:lnTo>
                <a:lnTo>
                  <a:pt x="122" y="6893"/>
                </a:lnTo>
                <a:lnTo>
                  <a:pt x="49" y="7185"/>
                </a:lnTo>
                <a:lnTo>
                  <a:pt x="1" y="7477"/>
                </a:lnTo>
                <a:lnTo>
                  <a:pt x="1" y="7794"/>
                </a:lnTo>
                <a:lnTo>
                  <a:pt x="1" y="7794"/>
                </a:lnTo>
                <a:lnTo>
                  <a:pt x="1" y="8110"/>
                </a:lnTo>
                <a:lnTo>
                  <a:pt x="49" y="8403"/>
                </a:lnTo>
                <a:lnTo>
                  <a:pt x="122" y="8695"/>
                </a:lnTo>
                <a:lnTo>
                  <a:pt x="220" y="8963"/>
                </a:lnTo>
                <a:lnTo>
                  <a:pt x="366" y="9231"/>
                </a:lnTo>
                <a:lnTo>
                  <a:pt x="512" y="9474"/>
                </a:lnTo>
                <a:lnTo>
                  <a:pt x="683" y="9718"/>
                </a:lnTo>
                <a:lnTo>
                  <a:pt x="877" y="9937"/>
                </a:lnTo>
                <a:lnTo>
                  <a:pt x="1097" y="10132"/>
                </a:lnTo>
                <a:lnTo>
                  <a:pt x="1316" y="10302"/>
                </a:lnTo>
                <a:lnTo>
                  <a:pt x="1584" y="10449"/>
                </a:lnTo>
                <a:lnTo>
                  <a:pt x="1827" y="10570"/>
                </a:lnTo>
                <a:lnTo>
                  <a:pt x="2120" y="10692"/>
                </a:lnTo>
                <a:lnTo>
                  <a:pt x="2412" y="10765"/>
                </a:lnTo>
                <a:lnTo>
                  <a:pt x="2704" y="10814"/>
                </a:lnTo>
                <a:lnTo>
                  <a:pt x="3021" y="10814"/>
                </a:lnTo>
                <a:lnTo>
                  <a:pt x="16124" y="10814"/>
                </a:lnTo>
                <a:lnTo>
                  <a:pt x="16124" y="10814"/>
                </a:lnTo>
                <a:lnTo>
                  <a:pt x="16440" y="10814"/>
                </a:lnTo>
                <a:lnTo>
                  <a:pt x="16732" y="10765"/>
                </a:lnTo>
                <a:lnTo>
                  <a:pt x="17025" y="10692"/>
                </a:lnTo>
                <a:lnTo>
                  <a:pt x="17317" y="10570"/>
                </a:lnTo>
                <a:lnTo>
                  <a:pt x="17561" y="10449"/>
                </a:lnTo>
                <a:lnTo>
                  <a:pt x="17828" y="10302"/>
                </a:lnTo>
                <a:lnTo>
                  <a:pt x="18048" y="10132"/>
                </a:lnTo>
                <a:lnTo>
                  <a:pt x="18267" y="9937"/>
                </a:lnTo>
                <a:lnTo>
                  <a:pt x="18462" y="9718"/>
                </a:lnTo>
                <a:lnTo>
                  <a:pt x="18632" y="9474"/>
                </a:lnTo>
                <a:lnTo>
                  <a:pt x="18778" y="9231"/>
                </a:lnTo>
                <a:lnTo>
                  <a:pt x="18924" y="8963"/>
                </a:lnTo>
                <a:lnTo>
                  <a:pt x="19022" y="8695"/>
                </a:lnTo>
                <a:lnTo>
                  <a:pt x="19095" y="8403"/>
                </a:lnTo>
                <a:lnTo>
                  <a:pt x="19144" y="8110"/>
                </a:lnTo>
                <a:lnTo>
                  <a:pt x="19144" y="7794"/>
                </a:lnTo>
                <a:lnTo>
                  <a:pt x="19144" y="7794"/>
                </a:lnTo>
                <a:lnTo>
                  <a:pt x="19144" y="7477"/>
                </a:lnTo>
                <a:lnTo>
                  <a:pt x="19095" y="7185"/>
                </a:lnTo>
                <a:lnTo>
                  <a:pt x="19022" y="6893"/>
                </a:lnTo>
                <a:lnTo>
                  <a:pt x="18924" y="6625"/>
                </a:lnTo>
                <a:lnTo>
                  <a:pt x="18778" y="6357"/>
                </a:lnTo>
                <a:lnTo>
                  <a:pt x="18632" y="6113"/>
                </a:lnTo>
                <a:lnTo>
                  <a:pt x="18462" y="5870"/>
                </a:lnTo>
                <a:lnTo>
                  <a:pt x="18267" y="5651"/>
                </a:lnTo>
                <a:lnTo>
                  <a:pt x="18048" y="5456"/>
                </a:lnTo>
                <a:lnTo>
                  <a:pt x="17828" y="5285"/>
                </a:lnTo>
                <a:lnTo>
                  <a:pt x="17561" y="5139"/>
                </a:lnTo>
                <a:lnTo>
                  <a:pt x="17317" y="5017"/>
                </a:lnTo>
                <a:lnTo>
                  <a:pt x="17025" y="4896"/>
                </a:lnTo>
                <a:lnTo>
                  <a:pt x="16732" y="4823"/>
                </a:lnTo>
                <a:lnTo>
                  <a:pt x="16440" y="4774"/>
                </a:lnTo>
                <a:lnTo>
                  <a:pt x="16124" y="4774"/>
                </a:lnTo>
                <a:lnTo>
                  <a:pt x="16124" y="4774"/>
                </a:lnTo>
                <a:close/>
              </a:path>
            </a:pathLst>
          </a:custGeom>
          <a:noFill/>
          <a:ln cap="rnd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8" name="Google Shape;908;p40"/>
          <p:cNvSpPr/>
          <p:nvPr/>
        </p:nvSpPr>
        <p:spPr>
          <a:xfrm>
            <a:off x="6552218" y="2496978"/>
            <a:ext cx="402263" cy="227229"/>
          </a:xfrm>
          <a:custGeom>
            <a:rect b="b" l="l" r="r" t="t"/>
            <a:pathLst>
              <a:path extrusionOk="0" fill="none" h="10814" w="19144">
                <a:moveTo>
                  <a:pt x="16124" y="4774"/>
                </a:moveTo>
                <a:lnTo>
                  <a:pt x="15369" y="4774"/>
                </a:lnTo>
                <a:lnTo>
                  <a:pt x="15369" y="4774"/>
                </a:lnTo>
                <a:lnTo>
                  <a:pt x="15393" y="4482"/>
                </a:lnTo>
                <a:lnTo>
                  <a:pt x="15393" y="4482"/>
                </a:lnTo>
                <a:lnTo>
                  <a:pt x="15369" y="4189"/>
                </a:lnTo>
                <a:lnTo>
                  <a:pt x="15344" y="3921"/>
                </a:lnTo>
                <a:lnTo>
                  <a:pt x="15271" y="3654"/>
                </a:lnTo>
                <a:lnTo>
                  <a:pt x="15174" y="3410"/>
                </a:lnTo>
                <a:lnTo>
                  <a:pt x="15052" y="3166"/>
                </a:lnTo>
                <a:lnTo>
                  <a:pt x="14930" y="2947"/>
                </a:lnTo>
                <a:lnTo>
                  <a:pt x="14760" y="2728"/>
                </a:lnTo>
                <a:lnTo>
                  <a:pt x="14589" y="2533"/>
                </a:lnTo>
                <a:lnTo>
                  <a:pt x="14394" y="2363"/>
                </a:lnTo>
                <a:lnTo>
                  <a:pt x="14175" y="2192"/>
                </a:lnTo>
                <a:lnTo>
                  <a:pt x="13956" y="2070"/>
                </a:lnTo>
                <a:lnTo>
                  <a:pt x="13712" y="1949"/>
                </a:lnTo>
                <a:lnTo>
                  <a:pt x="13469" y="1851"/>
                </a:lnTo>
                <a:lnTo>
                  <a:pt x="13201" y="1778"/>
                </a:lnTo>
                <a:lnTo>
                  <a:pt x="12933" y="1754"/>
                </a:lnTo>
                <a:lnTo>
                  <a:pt x="12641" y="1729"/>
                </a:lnTo>
                <a:lnTo>
                  <a:pt x="12641" y="1729"/>
                </a:lnTo>
                <a:lnTo>
                  <a:pt x="12300" y="1754"/>
                </a:lnTo>
                <a:lnTo>
                  <a:pt x="11959" y="1827"/>
                </a:lnTo>
                <a:lnTo>
                  <a:pt x="11618" y="1924"/>
                </a:lnTo>
                <a:lnTo>
                  <a:pt x="11326" y="2070"/>
                </a:lnTo>
                <a:lnTo>
                  <a:pt x="11326" y="2070"/>
                </a:lnTo>
                <a:lnTo>
                  <a:pt x="11155" y="1851"/>
                </a:lnTo>
                <a:lnTo>
                  <a:pt x="10985" y="1632"/>
                </a:lnTo>
                <a:lnTo>
                  <a:pt x="10814" y="1413"/>
                </a:lnTo>
                <a:lnTo>
                  <a:pt x="10619" y="1218"/>
                </a:lnTo>
                <a:lnTo>
                  <a:pt x="10425" y="1048"/>
                </a:lnTo>
                <a:lnTo>
                  <a:pt x="10205" y="877"/>
                </a:lnTo>
                <a:lnTo>
                  <a:pt x="9962" y="707"/>
                </a:lnTo>
                <a:lnTo>
                  <a:pt x="9718" y="560"/>
                </a:lnTo>
                <a:lnTo>
                  <a:pt x="9475" y="439"/>
                </a:lnTo>
                <a:lnTo>
                  <a:pt x="9231" y="317"/>
                </a:lnTo>
                <a:lnTo>
                  <a:pt x="8963" y="219"/>
                </a:lnTo>
                <a:lnTo>
                  <a:pt x="8695" y="146"/>
                </a:lnTo>
                <a:lnTo>
                  <a:pt x="8403" y="73"/>
                </a:lnTo>
                <a:lnTo>
                  <a:pt x="8135" y="25"/>
                </a:lnTo>
                <a:lnTo>
                  <a:pt x="7843" y="0"/>
                </a:lnTo>
                <a:lnTo>
                  <a:pt x="7551" y="0"/>
                </a:lnTo>
                <a:lnTo>
                  <a:pt x="7551" y="0"/>
                </a:lnTo>
                <a:lnTo>
                  <a:pt x="7088" y="25"/>
                </a:lnTo>
                <a:lnTo>
                  <a:pt x="6650" y="98"/>
                </a:lnTo>
                <a:lnTo>
                  <a:pt x="6211" y="195"/>
                </a:lnTo>
                <a:lnTo>
                  <a:pt x="5797" y="341"/>
                </a:lnTo>
                <a:lnTo>
                  <a:pt x="5407" y="536"/>
                </a:lnTo>
                <a:lnTo>
                  <a:pt x="5042" y="755"/>
                </a:lnTo>
                <a:lnTo>
                  <a:pt x="4701" y="1023"/>
                </a:lnTo>
                <a:lnTo>
                  <a:pt x="4385" y="1315"/>
                </a:lnTo>
                <a:lnTo>
                  <a:pt x="4092" y="1632"/>
                </a:lnTo>
                <a:lnTo>
                  <a:pt x="3824" y="1973"/>
                </a:lnTo>
                <a:lnTo>
                  <a:pt x="3605" y="2338"/>
                </a:lnTo>
                <a:lnTo>
                  <a:pt x="3410" y="2728"/>
                </a:lnTo>
                <a:lnTo>
                  <a:pt x="3264" y="3142"/>
                </a:lnTo>
                <a:lnTo>
                  <a:pt x="3142" y="3580"/>
                </a:lnTo>
                <a:lnTo>
                  <a:pt x="3094" y="4019"/>
                </a:lnTo>
                <a:lnTo>
                  <a:pt x="3069" y="4482"/>
                </a:lnTo>
                <a:lnTo>
                  <a:pt x="3069" y="4482"/>
                </a:lnTo>
                <a:lnTo>
                  <a:pt x="3069" y="4774"/>
                </a:lnTo>
                <a:lnTo>
                  <a:pt x="3021" y="4774"/>
                </a:lnTo>
                <a:lnTo>
                  <a:pt x="3021" y="4774"/>
                </a:lnTo>
                <a:lnTo>
                  <a:pt x="2704" y="4774"/>
                </a:lnTo>
                <a:lnTo>
                  <a:pt x="2412" y="4823"/>
                </a:lnTo>
                <a:lnTo>
                  <a:pt x="2120" y="4896"/>
                </a:lnTo>
                <a:lnTo>
                  <a:pt x="1827" y="5017"/>
                </a:lnTo>
                <a:lnTo>
                  <a:pt x="1584" y="5139"/>
                </a:lnTo>
                <a:lnTo>
                  <a:pt x="1316" y="5285"/>
                </a:lnTo>
                <a:lnTo>
                  <a:pt x="1097" y="5456"/>
                </a:lnTo>
                <a:lnTo>
                  <a:pt x="877" y="5651"/>
                </a:lnTo>
                <a:lnTo>
                  <a:pt x="683" y="5870"/>
                </a:lnTo>
                <a:lnTo>
                  <a:pt x="512" y="6113"/>
                </a:lnTo>
                <a:lnTo>
                  <a:pt x="366" y="6357"/>
                </a:lnTo>
                <a:lnTo>
                  <a:pt x="220" y="6625"/>
                </a:lnTo>
                <a:lnTo>
                  <a:pt x="122" y="6893"/>
                </a:lnTo>
                <a:lnTo>
                  <a:pt x="49" y="7185"/>
                </a:lnTo>
                <a:lnTo>
                  <a:pt x="1" y="7477"/>
                </a:lnTo>
                <a:lnTo>
                  <a:pt x="1" y="7794"/>
                </a:lnTo>
                <a:lnTo>
                  <a:pt x="1" y="7794"/>
                </a:lnTo>
                <a:lnTo>
                  <a:pt x="1" y="8110"/>
                </a:lnTo>
                <a:lnTo>
                  <a:pt x="49" y="8403"/>
                </a:lnTo>
                <a:lnTo>
                  <a:pt x="122" y="8695"/>
                </a:lnTo>
                <a:lnTo>
                  <a:pt x="220" y="8963"/>
                </a:lnTo>
                <a:lnTo>
                  <a:pt x="366" y="9231"/>
                </a:lnTo>
                <a:lnTo>
                  <a:pt x="512" y="9474"/>
                </a:lnTo>
                <a:lnTo>
                  <a:pt x="683" y="9718"/>
                </a:lnTo>
                <a:lnTo>
                  <a:pt x="877" y="9937"/>
                </a:lnTo>
                <a:lnTo>
                  <a:pt x="1097" y="10132"/>
                </a:lnTo>
                <a:lnTo>
                  <a:pt x="1316" y="10302"/>
                </a:lnTo>
                <a:lnTo>
                  <a:pt x="1584" y="10449"/>
                </a:lnTo>
                <a:lnTo>
                  <a:pt x="1827" y="10570"/>
                </a:lnTo>
                <a:lnTo>
                  <a:pt x="2120" y="10692"/>
                </a:lnTo>
                <a:lnTo>
                  <a:pt x="2412" y="10765"/>
                </a:lnTo>
                <a:lnTo>
                  <a:pt x="2704" y="10814"/>
                </a:lnTo>
                <a:lnTo>
                  <a:pt x="3021" y="10814"/>
                </a:lnTo>
                <a:lnTo>
                  <a:pt x="16124" y="10814"/>
                </a:lnTo>
                <a:lnTo>
                  <a:pt x="16124" y="10814"/>
                </a:lnTo>
                <a:lnTo>
                  <a:pt x="16440" y="10814"/>
                </a:lnTo>
                <a:lnTo>
                  <a:pt x="16732" y="10765"/>
                </a:lnTo>
                <a:lnTo>
                  <a:pt x="17025" y="10692"/>
                </a:lnTo>
                <a:lnTo>
                  <a:pt x="17317" y="10570"/>
                </a:lnTo>
                <a:lnTo>
                  <a:pt x="17561" y="10449"/>
                </a:lnTo>
                <a:lnTo>
                  <a:pt x="17828" y="10302"/>
                </a:lnTo>
                <a:lnTo>
                  <a:pt x="18048" y="10132"/>
                </a:lnTo>
                <a:lnTo>
                  <a:pt x="18267" y="9937"/>
                </a:lnTo>
                <a:lnTo>
                  <a:pt x="18462" y="9718"/>
                </a:lnTo>
                <a:lnTo>
                  <a:pt x="18632" y="9474"/>
                </a:lnTo>
                <a:lnTo>
                  <a:pt x="18778" y="9231"/>
                </a:lnTo>
                <a:lnTo>
                  <a:pt x="18924" y="8963"/>
                </a:lnTo>
                <a:lnTo>
                  <a:pt x="19022" y="8695"/>
                </a:lnTo>
                <a:lnTo>
                  <a:pt x="19095" y="8403"/>
                </a:lnTo>
                <a:lnTo>
                  <a:pt x="19144" y="8110"/>
                </a:lnTo>
                <a:lnTo>
                  <a:pt x="19144" y="7794"/>
                </a:lnTo>
                <a:lnTo>
                  <a:pt x="19144" y="7794"/>
                </a:lnTo>
                <a:lnTo>
                  <a:pt x="19144" y="7477"/>
                </a:lnTo>
                <a:lnTo>
                  <a:pt x="19095" y="7185"/>
                </a:lnTo>
                <a:lnTo>
                  <a:pt x="19022" y="6893"/>
                </a:lnTo>
                <a:lnTo>
                  <a:pt x="18924" y="6625"/>
                </a:lnTo>
                <a:lnTo>
                  <a:pt x="18778" y="6357"/>
                </a:lnTo>
                <a:lnTo>
                  <a:pt x="18632" y="6113"/>
                </a:lnTo>
                <a:lnTo>
                  <a:pt x="18462" y="5870"/>
                </a:lnTo>
                <a:lnTo>
                  <a:pt x="18267" y="5651"/>
                </a:lnTo>
                <a:lnTo>
                  <a:pt x="18048" y="5456"/>
                </a:lnTo>
                <a:lnTo>
                  <a:pt x="17828" y="5285"/>
                </a:lnTo>
                <a:lnTo>
                  <a:pt x="17561" y="5139"/>
                </a:lnTo>
                <a:lnTo>
                  <a:pt x="17317" y="5017"/>
                </a:lnTo>
                <a:lnTo>
                  <a:pt x="17025" y="4896"/>
                </a:lnTo>
                <a:lnTo>
                  <a:pt x="16732" y="4823"/>
                </a:lnTo>
                <a:lnTo>
                  <a:pt x="16440" y="4774"/>
                </a:lnTo>
                <a:lnTo>
                  <a:pt x="16124" y="4774"/>
                </a:lnTo>
                <a:lnTo>
                  <a:pt x="16124" y="4774"/>
                </a:lnTo>
                <a:close/>
              </a:path>
            </a:pathLst>
          </a:custGeom>
          <a:noFill/>
          <a:ln cap="rnd" cmpd="sng" w="1217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9" name="Google Shape;909;p40"/>
          <p:cNvSpPr/>
          <p:nvPr/>
        </p:nvSpPr>
        <p:spPr>
          <a:xfrm>
            <a:off x="6837753" y="3554515"/>
            <a:ext cx="1000561" cy="565194"/>
          </a:xfrm>
          <a:custGeom>
            <a:rect b="b" l="l" r="r" t="t"/>
            <a:pathLst>
              <a:path extrusionOk="0" fill="none" h="10814" w="19144">
                <a:moveTo>
                  <a:pt x="16124" y="4774"/>
                </a:moveTo>
                <a:lnTo>
                  <a:pt x="15369" y="4774"/>
                </a:lnTo>
                <a:lnTo>
                  <a:pt x="15369" y="4774"/>
                </a:lnTo>
                <a:lnTo>
                  <a:pt x="15393" y="4482"/>
                </a:lnTo>
                <a:lnTo>
                  <a:pt x="15393" y="4482"/>
                </a:lnTo>
                <a:lnTo>
                  <a:pt x="15369" y="4189"/>
                </a:lnTo>
                <a:lnTo>
                  <a:pt x="15344" y="3921"/>
                </a:lnTo>
                <a:lnTo>
                  <a:pt x="15271" y="3654"/>
                </a:lnTo>
                <a:lnTo>
                  <a:pt x="15174" y="3410"/>
                </a:lnTo>
                <a:lnTo>
                  <a:pt x="15052" y="3166"/>
                </a:lnTo>
                <a:lnTo>
                  <a:pt x="14930" y="2947"/>
                </a:lnTo>
                <a:lnTo>
                  <a:pt x="14760" y="2728"/>
                </a:lnTo>
                <a:lnTo>
                  <a:pt x="14589" y="2533"/>
                </a:lnTo>
                <a:lnTo>
                  <a:pt x="14394" y="2363"/>
                </a:lnTo>
                <a:lnTo>
                  <a:pt x="14175" y="2192"/>
                </a:lnTo>
                <a:lnTo>
                  <a:pt x="13956" y="2070"/>
                </a:lnTo>
                <a:lnTo>
                  <a:pt x="13712" y="1949"/>
                </a:lnTo>
                <a:lnTo>
                  <a:pt x="13469" y="1851"/>
                </a:lnTo>
                <a:lnTo>
                  <a:pt x="13201" y="1778"/>
                </a:lnTo>
                <a:lnTo>
                  <a:pt x="12933" y="1754"/>
                </a:lnTo>
                <a:lnTo>
                  <a:pt x="12641" y="1729"/>
                </a:lnTo>
                <a:lnTo>
                  <a:pt x="12641" y="1729"/>
                </a:lnTo>
                <a:lnTo>
                  <a:pt x="12300" y="1754"/>
                </a:lnTo>
                <a:lnTo>
                  <a:pt x="11959" y="1827"/>
                </a:lnTo>
                <a:lnTo>
                  <a:pt x="11618" y="1924"/>
                </a:lnTo>
                <a:lnTo>
                  <a:pt x="11326" y="2070"/>
                </a:lnTo>
                <a:lnTo>
                  <a:pt x="11326" y="2070"/>
                </a:lnTo>
                <a:lnTo>
                  <a:pt x="11155" y="1851"/>
                </a:lnTo>
                <a:lnTo>
                  <a:pt x="10985" y="1632"/>
                </a:lnTo>
                <a:lnTo>
                  <a:pt x="10814" y="1413"/>
                </a:lnTo>
                <a:lnTo>
                  <a:pt x="10619" y="1218"/>
                </a:lnTo>
                <a:lnTo>
                  <a:pt x="10425" y="1048"/>
                </a:lnTo>
                <a:lnTo>
                  <a:pt x="10205" y="877"/>
                </a:lnTo>
                <a:lnTo>
                  <a:pt x="9962" y="707"/>
                </a:lnTo>
                <a:lnTo>
                  <a:pt x="9718" y="560"/>
                </a:lnTo>
                <a:lnTo>
                  <a:pt x="9475" y="439"/>
                </a:lnTo>
                <a:lnTo>
                  <a:pt x="9231" y="317"/>
                </a:lnTo>
                <a:lnTo>
                  <a:pt x="8963" y="219"/>
                </a:lnTo>
                <a:lnTo>
                  <a:pt x="8695" y="146"/>
                </a:lnTo>
                <a:lnTo>
                  <a:pt x="8403" y="73"/>
                </a:lnTo>
                <a:lnTo>
                  <a:pt x="8135" y="25"/>
                </a:lnTo>
                <a:lnTo>
                  <a:pt x="7843" y="0"/>
                </a:lnTo>
                <a:lnTo>
                  <a:pt x="7551" y="0"/>
                </a:lnTo>
                <a:lnTo>
                  <a:pt x="7551" y="0"/>
                </a:lnTo>
                <a:lnTo>
                  <a:pt x="7088" y="25"/>
                </a:lnTo>
                <a:lnTo>
                  <a:pt x="6650" y="98"/>
                </a:lnTo>
                <a:lnTo>
                  <a:pt x="6211" y="195"/>
                </a:lnTo>
                <a:lnTo>
                  <a:pt x="5797" y="341"/>
                </a:lnTo>
                <a:lnTo>
                  <a:pt x="5407" y="536"/>
                </a:lnTo>
                <a:lnTo>
                  <a:pt x="5042" y="755"/>
                </a:lnTo>
                <a:lnTo>
                  <a:pt x="4701" y="1023"/>
                </a:lnTo>
                <a:lnTo>
                  <a:pt x="4385" y="1315"/>
                </a:lnTo>
                <a:lnTo>
                  <a:pt x="4092" y="1632"/>
                </a:lnTo>
                <a:lnTo>
                  <a:pt x="3824" y="1973"/>
                </a:lnTo>
                <a:lnTo>
                  <a:pt x="3605" y="2338"/>
                </a:lnTo>
                <a:lnTo>
                  <a:pt x="3410" y="2728"/>
                </a:lnTo>
                <a:lnTo>
                  <a:pt x="3264" y="3142"/>
                </a:lnTo>
                <a:lnTo>
                  <a:pt x="3142" y="3580"/>
                </a:lnTo>
                <a:lnTo>
                  <a:pt x="3094" y="4019"/>
                </a:lnTo>
                <a:lnTo>
                  <a:pt x="3069" y="4482"/>
                </a:lnTo>
                <a:lnTo>
                  <a:pt x="3069" y="4482"/>
                </a:lnTo>
                <a:lnTo>
                  <a:pt x="3069" y="4774"/>
                </a:lnTo>
                <a:lnTo>
                  <a:pt x="3021" y="4774"/>
                </a:lnTo>
                <a:lnTo>
                  <a:pt x="3021" y="4774"/>
                </a:lnTo>
                <a:lnTo>
                  <a:pt x="2704" y="4774"/>
                </a:lnTo>
                <a:lnTo>
                  <a:pt x="2412" y="4823"/>
                </a:lnTo>
                <a:lnTo>
                  <a:pt x="2120" y="4896"/>
                </a:lnTo>
                <a:lnTo>
                  <a:pt x="1827" y="5017"/>
                </a:lnTo>
                <a:lnTo>
                  <a:pt x="1584" y="5139"/>
                </a:lnTo>
                <a:lnTo>
                  <a:pt x="1316" y="5285"/>
                </a:lnTo>
                <a:lnTo>
                  <a:pt x="1097" y="5456"/>
                </a:lnTo>
                <a:lnTo>
                  <a:pt x="877" y="5651"/>
                </a:lnTo>
                <a:lnTo>
                  <a:pt x="683" y="5870"/>
                </a:lnTo>
                <a:lnTo>
                  <a:pt x="512" y="6113"/>
                </a:lnTo>
                <a:lnTo>
                  <a:pt x="366" y="6357"/>
                </a:lnTo>
                <a:lnTo>
                  <a:pt x="220" y="6625"/>
                </a:lnTo>
                <a:lnTo>
                  <a:pt x="122" y="6893"/>
                </a:lnTo>
                <a:lnTo>
                  <a:pt x="49" y="7185"/>
                </a:lnTo>
                <a:lnTo>
                  <a:pt x="1" y="7477"/>
                </a:lnTo>
                <a:lnTo>
                  <a:pt x="1" y="7794"/>
                </a:lnTo>
                <a:lnTo>
                  <a:pt x="1" y="7794"/>
                </a:lnTo>
                <a:lnTo>
                  <a:pt x="1" y="8110"/>
                </a:lnTo>
                <a:lnTo>
                  <a:pt x="49" y="8403"/>
                </a:lnTo>
                <a:lnTo>
                  <a:pt x="122" y="8695"/>
                </a:lnTo>
                <a:lnTo>
                  <a:pt x="220" y="8963"/>
                </a:lnTo>
                <a:lnTo>
                  <a:pt x="366" y="9231"/>
                </a:lnTo>
                <a:lnTo>
                  <a:pt x="512" y="9474"/>
                </a:lnTo>
                <a:lnTo>
                  <a:pt x="683" y="9718"/>
                </a:lnTo>
                <a:lnTo>
                  <a:pt x="877" y="9937"/>
                </a:lnTo>
                <a:lnTo>
                  <a:pt x="1097" y="10132"/>
                </a:lnTo>
                <a:lnTo>
                  <a:pt x="1316" y="10302"/>
                </a:lnTo>
                <a:lnTo>
                  <a:pt x="1584" y="10449"/>
                </a:lnTo>
                <a:lnTo>
                  <a:pt x="1827" y="10570"/>
                </a:lnTo>
                <a:lnTo>
                  <a:pt x="2120" y="10692"/>
                </a:lnTo>
                <a:lnTo>
                  <a:pt x="2412" y="10765"/>
                </a:lnTo>
                <a:lnTo>
                  <a:pt x="2704" y="10814"/>
                </a:lnTo>
                <a:lnTo>
                  <a:pt x="3021" y="10814"/>
                </a:lnTo>
                <a:lnTo>
                  <a:pt x="16124" y="10814"/>
                </a:lnTo>
                <a:lnTo>
                  <a:pt x="16124" y="10814"/>
                </a:lnTo>
                <a:lnTo>
                  <a:pt x="16440" y="10814"/>
                </a:lnTo>
                <a:lnTo>
                  <a:pt x="16732" y="10765"/>
                </a:lnTo>
                <a:lnTo>
                  <a:pt x="17025" y="10692"/>
                </a:lnTo>
                <a:lnTo>
                  <a:pt x="17317" y="10570"/>
                </a:lnTo>
                <a:lnTo>
                  <a:pt x="17561" y="10449"/>
                </a:lnTo>
                <a:lnTo>
                  <a:pt x="17828" y="10302"/>
                </a:lnTo>
                <a:lnTo>
                  <a:pt x="18048" y="10132"/>
                </a:lnTo>
                <a:lnTo>
                  <a:pt x="18267" y="9937"/>
                </a:lnTo>
                <a:lnTo>
                  <a:pt x="18462" y="9718"/>
                </a:lnTo>
                <a:lnTo>
                  <a:pt x="18632" y="9474"/>
                </a:lnTo>
                <a:lnTo>
                  <a:pt x="18778" y="9231"/>
                </a:lnTo>
                <a:lnTo>
                  <a:pt x="18924" y="8963"/>
                </a:lnTo>
                <a:lnTo>
                  <a:pt x="19022" y="8695"/>
                </a:lnTo>
                <a:lnTo>
                  <a:pt x="19095" y="8403"/>
                </a:lnTo>
                <a:lnTo>
                  <a:pt x="19144" y="8110"/>
                </a:lnTo>
                <a:lnTo>
                  <a:pt x="19144" y="7794"/>
                </a:lnTo>
                <a:lnTo>
                  <a:pt x="19144" y="7794"/>
                </a:lnTo>
                <a:lnTo>
                  <a:pt x="19144" y="7477"/>
                </a:lnTo>
                <a:lnTo>
                  <a:pt x="19095" y="7185"/>
                </a:lnTo>
                <a:lnTo>
                  <a:pt x="19022" y="6893"/>
                </a:lnTo>
                <a:lnTo>
                  <a:pt x="18924" y="6625"/>
                </a:lnTo>
                <a:lnTo>
                  <a:pt x="18778" y="6357"/>
                </a:lnTo>
                <a:lnTo>
                  <a:pt x="18632" y="6113"/>
                </a:lnTo>
                <a:lnTo>
                  <a:pt x="18462" y="5870"/>
                </a:lnTo>
                <a:lnTo>
                  <a:pt x="18267" y="5651"/>
                </a:lnTo>
                <a:lnTo>
                  <a:pt x="18048" y="5456"/>
                </a:lnTo>
                <a:lnTo>
                  <a:pt x="17828" y="5285"/>
                </a:lnTo>
                <a:lnTo>
                  <a:pt x="17561" y="5139"/>
                </a:lnTo>
                <a:lnTo>
                  <a:pt x="17317" y="5017"/>
                </a:lnTo>
                <a:lnTo>
                  <a:pt x="17025" y="4896"/>
                </a:lnTo>
                <a:lnTo>
                  <a:pt x="16732" y="4823"/>
                </a:lnTo>
                <a:lnTo>
                  <a:pt x="16440" y="4774"/>
                </a:lnTo>
                <a:lnTo>
                  <a:pt x="16124" y="4774"/>
                </a:lnTo>
                <a:lnTo>
                  <a:pt x="16124" y="4774"/>
                </a:lnTo>
                <a:close/>
              </a:path>
            </a:pathLst>
          </a:custGeom>
          <a:noFill/>
          <a:ln cap="rnd" cmpd="sng" w="9525">
            <a:solidFill>
              <a:srgbClr val="FFFFFF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0" name="Google Shape;910;p40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B7B7B7"/>
        </a:solidFill>
      </p:bgPr>
    </p:bg>
    <p:spTree>
      <p:nvGrpSpPr>
        <p:cNvPr id="914" name="Shape 9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5" name="Google Shape;915;p41"/>
          <p:cNvSpPr txBox="1"/>
          <p:nvPr/>
        </p:nvSpPr>
        <p:spPr>
          <a:xfrm>
            <a:off x="2087650" y="761875"/>
            <a:ext cx="6676800" cy="138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lang="en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Now you can use any emoji as an icon!</a:t>
            </a:r>
            <a:endParaRPr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And of course it resizes without losing quality and you can change the color.</a:t>
            </a:r>
            <a:endParaRPr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How? Follow Google instructions </a:t>
            </a:r>
            <a:r>
              <a:rPr lang="en" u="sng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  <a:hlinkClick r:id="rId3"/>
              </a:rPr>
              <a:t>https://twitter.com/googledocs/status/730087240156643328</a:t>
            </a:r>
            <a:endParaRPr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916" name="Google Shape;916;p41"/>
          <p:cNvSpPr txBox="1"/>
          <p:nvPr/>
        </p:nvSpPr>
        <p:spPr>
          <a:xfrm>
            <a:off x="731900" y="2221850"/>
            <a:ext cx="7327500" cy="25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FFFFFF"/>
                </a:solidFill>
                <a:latin typeface="Roboto Slab"/>
                <a:ea typeface="Roboto Slab"/>
                <a:cs typeface="Roboto Slab"/>
                <a:sym typeface="Roboto Slab"/>
              </a:rPr>
              <a:t>✋👆👉👍👤👦👧👨👩👪💃🏃💑❤😂😉😋😒😭👶😸🐟🍒🍔💣📌📖🔨🎃🎈🎨🏈🏰🌏🔌🔑</a:t>
            </a:r>
            <a:r>
              <a:rPr lang="en" sz="2400">
                <a:solidFill>
                  <a:srgbClr val="FFFFFF"/>
                </a:solidFill>
                <a:highlight>
                  <a:srgbClr val="18637B"/>
                </a:highlight>
                <a:latin typeface="Roboto Slab"/>
                <a:ea typeface="Roboto Slab"/>
                <a:cs typeface="Roboto Slab"/>
                <a:sym typeface="Roboto Slab"/>
              </a:rPr>
              <a:t> and many more...</a:t>
            </a:r>
            <a:endParaRPr sz="2400">
              <a:solidFill>
                <a:srgbClr val="FFFFFF"/>
              </a:solidFill>
              <a:highlight>
                <a:srgbClr val="18637B"/>
              </a:highlight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917" name="Google Shape;917;p41"/>
          <p:cNvSpPr txBox="1"/>
          <p:nvPr/>
        </p:nvSpPr>
        <p:spPr>
          <a:xfrm>
            <a:off x="572775" y="704014"/>
            <a:ext cx="1440600" cy="129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9600">
                <a:solidFill>
                  <a:srgbClr val="87AF64"/>
                </a:solidFill>
                <a:latin typeface="Roboto Slab"/>
                <a:ea typeface="Roboto Slab"/>
                <a:cs typeface="Roboto Slab"/>
                <a:sym typeface="Roboto Slab"/>
              </a:rPr>
              <a:t>😉</a:t>
            </a:r>
            <a:endParaRPr sz="9600">
              <a:solidFill>
                <a:srgbClr val="87AF64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918" name="Google Shape;918;p41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5"/>
          <p:cNvSpPr txBox="1"/>
          <p:nvPr>
            <p:ph idx="4294967295" type="ctrTitle"/>
          </p:nvPr>
        </p:nvSpPr>
        <p:spPr>
          <a:xfrm>
            <a:off x="685800" y="499125"/>
            <a:ext cx="6593700" cy="75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Hello!</a:t>
            </a:r>
            <a:endParaRPr/>
          </a:p>
        </p:txBody>
      </p:sp>
      <p:sp>
        <p:nvSpPr>
          <p:cNvPr id="139" name="Google Shape;139;p15"/>
          <p:cNvSpPr txBox="1"/>
          <p:nvPr>
            <p:ph idx="4294967295" type="subTitle"/>
          </p:nvPr>
        </p:nvSpPr>
        <p:spPr>
          <a:xfrm>
            <a:off x="685800" y="1259025"/>
            <a:ext cx="5200200" cy="270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FFFFFF"/>
                </a:solidFill>
              </a:rPr>
              <a:t>I am Jayden Smith</a:t>
            </a:r>
            <a:endParaRPr b="1" sz="2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FFFFFF"/>
                </a:solidFill>
              </a:rPr>
              <a:t>I am here because I love to give presentations. </a:t>
            </a:r>
            <a:endParaRPr sz="2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rgbClr val="FFFFFF"/>
                </a:solidFill>
              </a:rPr>
              <a:t>You can find me at @username</a:t>
            </a:r>
            <a:endParaRPr b="1" sz="2400">
              <a:solidFill>
                <a:srgbClr val="FFFFFF"/>
              </a:solidFill>
            </a:endParaRPr>
          </a:p>
        </p:txBody>
      </p:sp>
      <p:pic>
        <p:nvPicPr>
          <p:cNvPr descr="photo-1434030216411-0b793f4b4173.jpg" id="140" name="Google Shape;14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21762" y="1234300"/>
            <a:ext cx="2728325" cy="2728325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15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FFD966"/>
            </a:gs>
            <a:gs pos="100000">
              <a:srgbClr val="FF990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22" name="Shape 9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3" name="Google Shape;923;p42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426425" y="1451225"/>
            <a:ext cx="2291150" cy="550600"/>
          </a:xfrm>
          <a:prstGeom prst="rect">
            <a:avLst/>
          </a:prstGeom>
          <a:noFill/>
          <a:ln>
            <a:noFill/>
          </a:ln>
        </p:spPr>
      </p:pic>
      <p:sp>
        <p:nvSpPr>
          <p:cNvPr id="924" name="Google Shape;924;p42"/>
          <p:cNvSpPr txBox="1"/>
          <p:nvPr/>
        </p:nvSpPr>
        <p:spPr>
          <a:xfrm>
            <a:off x="1106100" y="2209500"/>
            <a:ext cx="6931800" cy="267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Free templates for all your presentation needs</a:t>
            </a:r>
            <a:endParaRPr b="1" sz="18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925" name="Google Shape;925;p42"/>
          <p:cNvGrpSpPr/>
          <p:nvPr/>
        </p:nvGrpSpPr>
        <p:grpSpPr>
          <a:xfrm>
            <a:off x="690575" y="3290132"/>
            <a:ext cx="7762851" cy="892418"/>
            <a:chOff x="801125" y="3213932"/>
            <a:chExt cx="7762851" cy="892418"/>
          </a:xfrm>
        </p:grpSpPr>
        <p:grpSp>
          <p:nvGrpSpPr>
            <p:cNvPr id="926" name="Google Shape;926;p42"/>
            <p:cNvGrpSpPr/>
            <p:nvPr/>
          </p:nvGrpSpPr>
          <p:grpSpPr>
            <a:xfrm>
              <a:off x="4845759" y="3213932"/>
              <a:ext cx="1695900" cy="892418"/>
              <a:chOff x="4845759" y="3213932"/>
              <a:chExt cx="1695900" cy="892418"/>
            </a:xfrm>
          </p:grpSpPr>
          <p:sp>
            <p:nvSpPr>
              <p:cNvPr id="927" name="Google Shape;927;p42"/>
              <p:cNvSpPr txBox="1"/>
              <p:nvPr/>
            </p:nvSpPr>
            <p:spPr>
              <a:xfrm>
                <a:off x="4845759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Ready to use, professional and customizable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928" name="Google Shape;928;p42"/>
              <p:cNvSpPr/>
              <p:nvPr/>
            </p:nvSpPr>
            <p:spPr>
              <a:xfrm>
                <a:off x="5603395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4679" y="0"/>
                    </a:moveTo>
                    <a:lnTo>
                      <a:pt x="4567" y="19"/>
                    </a:lnTo>
                    <a:lnTo>
                      <a:pt x="4474" y="37"/>
                    </a:lnTo>
                    <a:lnTo>
                      <a:pt x="4381" y="93"/>
                    </a:lnTo>
                    <a:lnTo>
                      <a:pt x="4288" y="168"/>
                    </a:lnTo>
                    <a:lnTo>
                      <a:pt x="3747" y="690"/>
                    </a:lnTo>
                    <a:lnTo>
                      <a:pt x="3729" y="746"/>
                    </a:lnTo>
                    <a:lnTo>
                      <a:pt x="3710" y="802"/>
                    </a:lnTo>
                    <a:lnTo>
                      <a:pt x="3729" y="857"/>
                    </a:lnTo>
                    <a:lnTo>
                      <a:pt x="3747" y="895"/>
                    </a:lnTo>
                    <a:lnTo>
                      <a:pt x="5033" y="2181"/>
                    </a:lnTo>
                    <a:lnTo>
                      <a:pt x="5089" y="2218"/>
                    </a:lnTo>
                    <a:lnTo>
                      <a:pt x="5182" y="2218"/>
                    </a:lnTo>
                    <a:lnTo>
                      <a:pt x="5238" y="2181"/>
                    </a:lnTo>
                    <a:lnTo>
                      <a:pt x="5779" y="1640"/>
                    </a:lnTo>
                    <a:lnTo>
                      <a:pt x="5835" y="1566"/>
                    </a:lnTo>
                    <a:lnTo>
                      <a:pt x="5891" y="1473"/>
                    </a:lnTo>
                    <a:lnTo>
                      <a:pt x="5928" y="1361"/>
                    </a:lnTo>
                    <a:lnTo>
                      <a:pt x="5928" y="1249"/>
                    </a:lnTo>
                    <a:lnTo>
                      <a:pt x="5928" y="1156"/>
                    </a:lnTo>
                    <a:lnTo>
                      <a:pt x="5891" y="1044"/>
                    </a:lnTo>
                    <a:lnTo>
                      <a:pt x="5835" y="951"/>
                    </a:lnTo>
                    <a:lnTo>
                      <a:pt x="5779" y="857"/>
                    </a:lnTo>
                    <a:lnTo>
                      <a:pt x="5071" y="168"/>
                    </a:lnTo>
                    <a:lnTo>
                      <a:pt x="4977" y="93"/>
                    </a:lnTo>
                    <a:lnTo>
                      <a:pt x="4884" y="37"/>
                    </a:lnTo>
                    <a:lnTo>
                      <a:pt x="4791" y="19"/>
                    </a:lnTo>
                    <a:lnTo>
                      <a:pt x="4679" y="0"/>
                    </a:lnTo>
                    <a:close/>
                    <a:moveTo>
                      <a:pt x="3393" y="1883"/>
                    </a:moveTo>
                    <a:lnTo>
                      <a:pt x="3449" y="1920"/>
                    </a:lnTo>
                    <a:lnTo>
                      <a:pt x="3486" y="1976"/>
                    </a:lnTo>
                    <a:lnTo>
                      <a:pt x="3505" y="2050"/>
                    </a:lnTo>
                    <a:lnTo>
                      <a:pt x="3486" y="2106"/>
                    </a:lnTo>
                    <a:lnTo>
                      <a:pt x="3449" y="2162"/>
                    </a:lnTo>
                    <a:lnTo>
                      <a:pt x="1660" y="3952"/>
                    </a:lnTo>
                    <a:lnTo>
                      <a:pt x="1604" y="3970"/>
                    </a:lnTo>
                    <a:lnTo>
                      <a:pt x="1548" y="3989"/>
                    </a:lnTo>
                    <a:lnTo>
                      <a:pt x="1492" y="3970"/>
                    </a:lnTo>
                    <a:lnTo>
                      <a:pt x="1436" y="3952"/>
                    </a:lnTo>
                    <a:lnTo>
                      <a:pt x="1399" y="3896"/>
                    </a:lnTo>
                    <a:lnTo>
                      <a:pt x="1380" y="3821"/>
                    </a:lnTo>
                    <a:lnTo>
                      <a:pt x="1399" y="3765"/>
                    </a:lnTo>
                    <a:lnTo>
                      <a:pt x="1436" y="3709"/>
                    </a:lnTo>
                    <a:lnTo>
                      <a:pt x="3225" y="1920"/>
                    </a:lnTo>
                    <a:lnTo>
                      <a:pt x="3281" y="1883"/>
                    </a:lnTo>
                    <a:close/>
                    <a:moveTo>
                      <a:pt x="1007" y="4362"/>
                    </a:moveTo>
                    <a:lnTo>
                      <a:pt x="1007" y="4921"/>
                    </a:lnTo>
                    <a:lnTo>
                      <a:pt x="1566" y="4921"/>
                    </a:lnTo>
                    <a:lnTo>
                      <a:pt x="1566" y="5331"/>
                    </a:lnTo>
                    <a:lnTo>
                      <a:pt x="821" y="5462"/>
                    </a:lnTo>
                    <a:lnTo>
                      <a:pt x="467" y="5107"/>
                    </a:lnTo>
                    <a:lnTo>
                      <a:pt x="597" y="4362"/>
                    </a:lnTo>
                    <a:close/>
                    <a:moveTo>
                      <a:pt x="3337" y="1118"/>
                    </a:moveTo>
                    <a:lnTo>
                      <a:pt x="3300" y="1156"/>
                    </a:lnTo>
                    <a:lnTo>
                      <a:pt x="243" y="4213"/>
                    </a:lnTo>
                    <a:lnTo>
                      <a:pt x="1" y="5611"/>
                    </a:lnTo>
                    <a:lnTo>
                      <a:pt x="1" y="5685"/>
                    </a:lnTo>
                    <a:lnTo>
                      <a:pt x="1" y="5741"/>
                    </a:lnTo>
                    <a:lnTo>
                      <a:pt x="38" y="5816"/>
                    </a:lnTo>
                    <a:lnTo>
                      <a:pt x="75" y="5853"/>
                    </a:lnTo>
                    <a:lnTo>
                      <a:pt x="131" y="5890"/>
                    </a:lnTo>
                    <a:lnTo>
                      <a:pt x="187" y="5928"/>
                    </a:lnTo>
                    <a:lnTo>
                      <a:pt x="243" y="5946"/>
                    </a:lnTo>
                    <a:lnTo>
                      <a:pt x="317" y="5928"/>
                    </a:lnTo>
                    <a:lnTo>
                      <a:pt x="1734" y="5685"/>
                    </a:lnTo>
                    <a:lnTo>
                      <a:pt x="4772" y="2647"/>
                    </a:lnTo>
                    <a:lnTo>
                      <a:pt x="4810" y="2591"/>
                    </a:lnTo>
                    <a:lnTo>
                      <a:pt x="4810" y="2535"/>
                    </a:lnTo>
                    <a:lnTo>
                      <a:pt x="4810" y="2498"/>
                    </a:lnTo>
                    <a:lnTo>
                      <a:pt x="4772" y="2442"/>
                    </a:lnTo>
                    <a:lnTo>
                      <a:pt x="3486" y="1156"/>
                    </a:lnTo>
                    <a:lnTo>
                      <a:pt x="3449" y="11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929" name="Google Shape;929;p42"/>
            <p:cNvGrpSpPr/>
            <p:nvPr/>
          </p:nvGrpSpPr>
          <p:grpSpPr>
            <a:xfrm>
              <a:off x="2823442" y="3214222"/>
              <a:ext cx="1695900" cy="892128"/>
              <a:chOff x="2823442" y="3214222"/>
              <a:chExt cx="1695900" cy="892128"/>
            </a:xfrm>
          </p:grpSpPr>
          <p:sp>
            <p:nvSpPr>
              <p:cNvPr id="930" name="Google Shape;930;p42"/>
              <p:cNvSpPr txBox="1"/>
              <p:nvPr/>
            </p:nvSpPr>
            <p:spPr>
              <a:xfrm>
                <a:off x="2823442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100% free for personal or commercial use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931" name="Google Shape;931;p42"/>
              <p:cNvSpPr/>
              <p:nvPr/>
            </p:nvSpPr>
            <p:spPr>
              <a:xfrm>
                <a:off x="3569730" y="3214222"/>
                <a:ext cx="203323" cy="180597"/>
              </a:xfrm>
              <a:custGeom>
                <a:rect b="b" l="l" r="r" t="t"/>
                <a:pathLst>
                  <a:path extrusionOk="0" h="5928" w="6674">
                    <a:moveTo>
                      <a:pt x="2443" y="0"/>
                    </a:moveTo>
                    <a:lnTo>
                      <a:pt x="2275" y="37"/>
                    </a:lnTo>
                    <a:lnTo>
                      <a:pt x="2126" y="93"/>
                    </a:lnTo>
                    <a:lnTo>
                      <a:pt x="1995" y="187"/>
                    </a:lnTo>
                    <a:lnTo>
                      <a:pt x="1846" y="336"/>
                    </a:lnTo>
                    <a:lnTo>
                      <a:pt x="1753" y="503"/>
                    </a:lnTo>
                    <a:lnTo>
                      <a:pt x="1697" y="690"/>
                    </a:lnTo>
                    <a:lnTo>
                      <a:pt x="1660" y="876"/>
                    </a:lnTo>
                    <a:lnTo>
                      <a:pt x="1678" y="1063"/>
                    </a:lnTo>
                    <a:lnTo>
                      <a:pt x="1716" y="1249"/>
                    </a:lnTo>
                    <a:lnTo>
                      <a:pt x="1809" y="1417"/>
                    </a:lnTo>
                    <a:lnTo>
                      <a:pt x="1921" y="1566"/>
                    </a:lnTo>
                    <a:lnTo>
                      <a:pt x="3188" y="2889"/>
                    </a:lnTo>
                    <a:lnTo>
                      <a:pt x="3263" y="2945"/>
                    </a:lnTo>
                    <a:lnTo>
                      <a:pt x="3337" y="2964"/>
                    </a:lnTo>
                    <a:lnTo>
                      <a:pt x="3412" y="2945"/>
                    </a:lnTo>
                    <a:lnTo>
                      <a:pt x="3487" y="2889"/>
                    </a:lnTo>
                    <a:lnTo>
                      <a:pt x="4754" y="1566"/>
                    </a:lnTo>
                    <a:lnTo>
                      <a:pt x="4866" y="1417"/>
                    </a:lnTo>
                    <a:lnTo>
                      <a:pt x="4940" y="1249"/>
                    </a:lnTo>
                    <a:lnTo>
                      <a:pt x="4996" y="1063"/>
                    </a:lnTo>
                    <a:lnTo>
                      <a:pt x="5015" y="876"/>
                    </a:lnTo>
                    <a:lnTo>
                      <a:pt x="4978" y="690"/>
                    </a:lnTo>
                    <a:lnTo>
                      <a:pt x="4922" y="503"/>
                    </a:lnTo>
                    <a:lnTo>
                      <a:pt x="4810" y="336"/>
                    </a:lnTo>
                    <a:lnTo>
                      <a:pt x="4679" y="187"/>
                    </a:lnTo>
                    <a:lnTo>
                      <a:pt x="4549" y="93"/>
                    </a:lnTo>
                    <a:lnTo>
                      <a:pt x="4381" y="37"/>
                    </a:lnTo>
                    <a:lnTo>
                      <a:pt x="4232" y="0"/>
                    </a:lnTo>
                    <a:lnTo>
                      <a:pt x="4064" y="0"/>
                    </a:lnTo>
                    <a:lnTo>
                      <a:pt x="3897" y="19"/>
                    </a:lnTo>
                    <a:lnTo>
                      <a:pt x="3747" y="75"/>
                    </a:lnTo>
                    <a:lnTo>
                      <a:pt x="3598" y="168"/>
                    </a:lnTo>
                    <a:lnTo>
                      <a:pt x="3468" y="280"/>
                    </a:lnTo>
                    <a:lnTo>
                      <a:pt x="3337" y="429"/>
                    </a:lnTo>
                    <a:lnTo>
                      <a:pt x="3207" y="280"/>
                    </a:lnTo>
                    <a:lnTo>
                      <a:pt x="3076" y="168"/>
                    </a:lnTo>
                    <a:lnTo>
                      <a:pt x="2927" y="75"/>
                    </a:lnTo>
                    <a:lnTo>
                      <a:pt x="2778" y="19"/>
                    </a:lnTo>
                    <a:lnTo>
                      <a:pt x="2610" y="0"/>
                    </a:lnTo>
                    <a:close/>
                    <a:moveTo>
                      <a:pt x="2219" y="3691"/>
                    </a:moveTo>
                    <a:lnTo>
                      <a:pt x="1995" y="3728"/>
                    </a:lnTo>
                    <a:lnTo>
                      <a:pt x="1772" y="3784"/>
                    </a:lnTo>
                    <a:lnTo>
                      <a:pt x="1548" y="3877"/>
                    </a:lnTo>
                    <a:lnTo>
                      <a:pt x="1362" y="4008"/>
                    </a:lnTo>
                    <a:lnTo>
                      <a:pt x="821" y="4436"/>
                    </a:lnTo>
                    <a:lnTo>
                      <a:pt x="187" y="4436"/>
                    </a:lnTo>
                    <a:lnTo>
                      <a:pt x="113" y="4455"/>
                    </a:lnTo>
                    <a:lnTo>
                      <a:pt x="57" y="4492"/>
                    </a:lnTo>
                    <a:lnTo>
                      <a:pt x="1" y="4548"/>
                    </a:lnTo>
                    <a:lnTo>
                      <a:pt x="1" y="4623"/>
                    </a:lnTo>
                    <a:lnTo>
                      <a:pt x="1" y="5741"/>
                    </a:lnTo>
                    <a:lnTo>
                      <a:pt x="1" y="5816"/>
                    </a:lnTo>
                    <a:lnTo>
                      <a:pt x="57" y="5872"/>
                    </a:lnTo>
                    <a:lnTo>
                      <a:pt x="113" y="5909"/>
                    </a:lnTo>
                    <a:lnTo>
                      <a:pt x="187" y="5928"/>
                    </a:lnTo>
                    <a:lnTo>
                      <a:pt x="4325" y="5928"/>
                    </a:lnTo>
                    <a:lnTo>
                      <a:pt x="4437" y="5909"/>
                    </a:lnTo>
                    <a:lnTo>
                      <a:pt x="4568" y="5890"/>
                    </a:lnTo>
                    <a:lnTo>
                      <a:pt x="4679" y="5834"/>
                    </a:lnTo>
                    <a:lnTo>
                      <a:pt x="4791" y="5760"/>
                    </a:lnTo>
                    <a:lnTo>
                      <a:pt x="6543" y="4362"/>
                    </a:lnTo>
                    <a:lnTo>
                      <a:pt x="6599" y="4306"/>
                    </a:lnTo>
                    <a:lnTo>
                      <a:pt x="6637" y="4231"/>
                    </a:lnTo>
                    <a:lnTo>
                      <a:pt x="6674" y="4157"/>
                    </a:lnTo>
                    <a:lnTo>
                      <a:pt x="6674" y="4082"/>
                    </a:lnTo>
                    <a:lnTo>
                      <a:pt x="6674" y="4008"/>
                    </a:lnTo>
                    <a:lnTo>
                      <a:pt x="6655" y="3933"/>
                    </a:lnTo>
                    <a:lnTo>
                      <a:pt x="6618" y="3859"/>
                    </a:lnTo>
                    <a:lnTo>
                      <a:pt x="6543" y="3784"/>
                    </a:lnTo>
                    <a:lnTo>
                      <a:pt x="6506" y="3747"/>
                    </a:lnTo>
                    <a:lnTo>
                      <a:pt x="6432" y="3728"/>
                    </a:lnTo>
                    <a:lnTo>
                      <a:pt x="6376" y="3709"/>
                    </a:lnTo>
                    <a:lnTo>
                      <a:pt x="6301" y="3709"/>
                    </a:lnTo>
                    <a:lnTo>
                      <a:pt x="6171" y="3728"/>
                    </a:lnTo>
                    <a:lnTo>
                      <a:pt x="6115" y="3747"/>
                    </a:lnTo>
                    <a:lnTo>
                      <a:pt x="6059" y="3784"/>
                    </a:lnTo>
                    <a:lnTo>
                      <a:pt x="4978" y="4641"/>
                    </a:lnTo>
                    <a:lnTo>
                      <a:pt x="4885" y="4716"/>
                    </a:lnTo>
                    <a:lnTo>
                      <a:pt x="4773" y="4772"/>
                    </a:lnTo>
                    <a:lnTo>
                      <a:pt x="4642" y="4809"/>
                    </a:lnTo>
                    <a:lnTo>
                      <a:pt x="3095" y="4809"/>
                    </a:lnTo>
                    <a:lnTo>
                      <a:pt x="3039" y="4772"/>
                    </a:lnTo>
                    <a:lnTo>
                      <a:pt x="2983" y="4716"/>
                    </a:lnTo>
                    <a:lnTo>
                      <a:pt x="2965" y="4660"/>
                    </a:lnTo>
                    <a:lnTo>
                      <a:pt x="2965" y="4586"/>
                    </a:lnTo>
                    <a:lnTo>
                      <a:pt x="3002" y="4511"/>
                    </a:lnTo>
                    <a:lnTo>
                      <a:pt x="3076" y="4455"/>
                    </a:lnTo>
                    <a:lnTo>
                      <a:pt x="3151" y="4436"/>
                    </a:lnTo>
                    <a:lnTo>
                      <a:pt x="4120" y="4436"/>
                    </a:lnTo>
                    <a:lnTo>
                      <a:pt x="4195" y="4418"/>
                    </a:lnTo>
                    <a:lnTo>
                      <a:pt x="4307" y="4362"/>
                    </a:lnTo>
                    <a:lnTo>
                      <a:pt x="4363" y="4306"/>
                    </a:lnTo>
                    <a:lnTo>
                      <a:pt x="4400" y="4250"/>
                    </a:lnTo>
                    <a:lnTo>
                      <a:pt x="4419" y="4194"/>
                    </a:lnTo>
                    <a:lnTo>
                      <a:pt x="4437" y="4138"/>
                    </a:lnTo>
                    <a:lnTo>
                      <a:pt x="4456" y="4045"/>
                    </a:lnTo>
                    <a:lnTo>
                      <a:pt x="4437" y="3970"/>
                    </a:lnTo>
                    <a:lnTo>
                      <a:pt x="4400" y="3896"/>
                    </a:lnTo>
                    <a:lnTo>
                      <a:pt x="4363" y="3821"/>
                    </a:lnTo>
                    <a:lnTo>
                      <a:pt x="4307" y="3784"/>
                    </a:lnTo>
                    <a:lnTo>
                      <a:pt x="4232" y="3728"/>
                    </a:lnTo>
                    <a:lnTo>
                      <a:pt x="4158" y="3709"/>
                    </a:lnTo>
                    <a:lnTo>
                      <a:pt x="4083" y="369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932" name="Google Shape;932;p42"/>
            <p:cNvGrpSpPr/>
            <p:nvPr/>
          </p:nvGrpSpPr>
          <p:grpSpPr>
            <a:xfrm>
              <a:off x="6868076" y="3213932"/>
              <a:ext cx="1695900" cy="892418"/>
              <a:chOff x="6868076" y="3213932"/>
              <a:chExt cx="1695900" cy="892418"/>
            </a:xfrm>
          </p:grpSpPr>
          <p:sp>
            <p:nvSpPr>
              <p:cNvPr id="933" name="Google Shape;933;p42"/>
              <p:cNvSpPr txBox="1"/>
              <p:nvPr/>
            </p:nvSpPr>
            <p:spPr>
              <a:xfrm>
                <a:off x="6868076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Blow your audience away with attractive visuals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934" name="Google Shape;934;p42"/>
              <p:cNvSpPr/>
              <p:nvPr/>
            </p:nvSpPr>
            <p:spPr>
              <a:xfrm>
                <a:off x="7625712" y="3213932"/>
                <a:ext cx="180627" cy="181175"/>
              </a:xfrm>
              <a:custGeom>
                <a:rect b="b" l="l" r="r" t="t"/>
                <a:pathLst>
                  <a:path extrusionOk="0" h="5947" w="5929">
                    <a:moveTo>
                      <a:pt x="784" y="4940"/>
                    </a:moveTo>
                    <a:lnTo>
                      <a:pt x="839" y="4958"/>
                    </a:lnTo>
                    <a:lnTo>
                      <a:pt x="933" y="5014"/>
                    </a:lnTo>
                    <a:lnTo>
                      <a:pt x="989" y="5107"/>
                    </a:lnTo>
                    <a:lnTo>
                      <a:pt x="1007" y="5145"/>
                    </a:lnTo>
                    <a:lnTo>
                      <a:pt x="1007" y="5201"/>
                    </a:lnTo>
                    <a:lnTo>
                      <a:pt x="1007" y="5257"/>
                    </a:lnTo>
                    <a:lnTo>
                      <a:pt x="989" y="5313"/>
                    </a:lnTo>
                    <a:lnTo>
                      <a:pt x="933" y="5406"/>
                    </a:lnTo>
                    <a:lnTo>
                      <a:pt x="839" y="5462"/>
                    </a:lnTo>
                    <a:lnTo>
                      <a:pt x="784" y="5480"/>
                    </a:lnTo>
                    <a:lnTo>
                      <a:pt x="672" y="5480"/>
                    </a:lnTo>
                    <a:lnTo>
                      <a:pt x="634" y="5462"/>
                    </a:lnTo>
                    <a:lnTo>
                      <a:pt x="541" y="5406"/>
                    </a:lnTo>
                    <a:lnTo>
                      <a:pt x="485" y="5313"/>
                    </a:lnTo>
                    <a:lnTo>
                      <a:pt x="467" y="5257"/>
                    </a:lnTo>
                    <a:lnTo>
                      <a:pt x="448" y="5201"/>
                    </a:lnTo>
                    <a:lnTo>
                      <a:pt x="467" y="5145"/>
                    </a:lnTo>
                    <a:lnTo>
                      <a:pt x="485" y="5107"/>
                    </a:lnTo>
                    <a:lnTo>
                      <a:pt x="541" y="5014"/>
                    </a:lnTo>
                    <a:lnTo>
                      <a:pt x="634" y="4958"/>
                    </a:lnTo>
                    <a:lnTo>
                      <a:pt x="672" y="4940"/>
                    </a:lnTo>
                    <a:close/>
                    <a:moveTo>
                      <a:pt x="206" y="2610"/>
                    </a:moveTo>
                    <a:lnTo>
                      <a:pt x="168" y="2628"/>
                    </a:lnTo>
                    <a:lnTo>
                      <a:pt x="75" y="2684"/>
                    </a:lnTo>
                    <a:lnTo>
                      <a:pt x="19" y="2777"/>
                    </a:lnTo>
                    <a:lnTo>
                      <a:pt x="1" y="2833"/>
                    </a:lnTo>
                    <a:lnTo>
                      <a:pt x="1" y="2889"/>
                    </a:lnTo>
                    <a:lnTo>
                      <a:pt x="1" y="5667"/>
                    </a:lnTo>
                    <a:lnTo>
                      <a:pt x="1" y="5723"/>
                    </a:lnTo>
                    <a:lnTo>
                      <a:pt x="19" y="5779"/>
                    </a:lnTo>
                    <a:lnTo>
                      <a:pt x="75" y="5872"/>
                    </a:lnTo>
                    <a:lnTo>
                      <a:pt x="168" y="5928"/>
                    </a:lnTo>
                    <a:lnTo>
                      <a:pt x="206" y="5946"/>
                    </a:lnTo>
                    <a:lnTo>
                      <a:pt x="1250" y="5946"/>
                    </a:lnTo>
                    <a:lnTo>
                      <a:pt x="1305" y="5928"/>
                    </a:lnTo>
                    <a:lnTo>
                      <a:pt x="1399" y="5872"/>
                    </a:lnTo>
                    <a:lnTo>
                      <a:pt x="1455" y="5779"/>
                    </a:lnTo>
                    <a:lnTo>
                      <a:pt x="1473" y="5723"/>
                    </a:lnTo>
                    <a:lnTo>
                      <a:pt x="1473" y="5667"/>
                    </a:lnTo>
                    <a:lnTo>
                      <a:pt x="1473" y="2889"/>
                    </a:lnTo>
                    <a:lnTo>
                      <a:pt x="1473" y="2833"/>
                    </a:lnTo>
                    <a:lnTo>
                      <a:pt x="1455" y="2777"/>
                    </a:lnTo>
                    <a:lnTo>
                      <a:pt x="1399" y="2684"/>
                    </a:lnTo>
                    <a:lnTo>
                      <a:pt x="1305" y="2628"/>
                    </a:lnTo>
                    <a:lnTo>
                      <a:pt x="1250" y="2610"/>
                    </a:lnTo>
                    <a:close/>
                    <a:moveTo>
                      <a:pt x="3617" y="0"/>
                    </a:moveTo>
                    <a:lnTo>
                      <a:pt x="3524" y="19"/>
                    </a:lnTo>
                    <a:lnTo>
                      <a:pt x="3468" y="75"/>
                    </a:lnTo>
                    <a:lnTo>
                      <a:pt x="3393" y="168"/>
                    </a:lnTo>
                    <a:lnTo>
                      <a:pt x="3337" y="261"/>
                    </a:lnTo>
                    <a:lnTo>
                      <a:pt x="3263" y="485"/>
                    </a:lnTo>
                    <a:lnTo>
                      <a:pt x="3225" y="671"/>
                    </a:lnTo>
                    <a:lnTo>
                      <a:pt x="3169" y="858"/>
                    </a:lnTo>
                    <a:lnTo>
                      <a:pt x="3114" y="1044"/>
                    </a:lnTo>
                    <a:lnTo>
                      <a:pt x="3039" y="1212"/>
                    </a:lnTo>
                    <a:lnTo>
                      <a:pt x="2983" y="1286"/>
                    </a:lnTo>
                    <a:lnTo>
                      <a:pt x="2927" y="1361"/>
                    </a:lnTo>
                    <a:lnTo>
                      <a:pt x="2797" y="1510"/>
                    </a:lnTo>
                    <a:lnTo>
                      <a:pt x="2666" y="1659"/>
                    </a:lnTo>
                    <a:lnTo>
                      <a:pt x="2442" y="1995"/>
                    </a:lnTo>
                    <a:lnTo>
                      <a:pt x="2200" y="2330"/>
                    </a:lnTo>
                    <a:lnTo>
                      <a:pt x="2051" y="2498"/>
                    </a:lnTo>
                    <a:lnTo>
                      <a:pt x="1883" y="2666"/>
                    </a:lnTo>
                    <a:lnTo>
                      <a:pt x="1865" y="2722"/>
                    </a:lnTo>
                    <a:lnTo>
                      <a:pt x="1846" y="2777"/>
                    </a:lnTo>
                    <a:lnTo>
                      <a:pt x="1846" y="5257"/>
                    </a:lnTo>
                    <a:lnTo>
                      <a:pt x="1865" y="5313"/>
                    </a:lnTo>
                    <a:lnTo>
                      <a:pt x="1883" y="5350"/>
                    </a:lnTo>
                    <a:lnTo>
                      <a:pt x="1939" y="5387"/>
                    </a:lnTo>
                    <a:lnTo>
                      <a:pt x="1995" y="5387"/>
                    </a:lnTo>
                    <a:lnTo>
                      <a:pt x="2126" y="5406"/>
                    </a:lnTo>
                    <a:lnTo>
                      <a:pt x="2293" y="5462"/>
                    </a:lnTo>
                    <a:lnTo>
                      <a:pt x="2592" y="5573"/>
                    </a:lnTo>
                    <a:lnTo>
                      <a:pt x="2890" y="5704"/>
                    </a:lnTo>
                    <a:lnTo>
                      <a:pt x="3225" y="5816"/>
                    </a:lnTo>
                    <a:lnTo>
                      <a:pt x="3393" y="5872"/>
                    </a:lnTo>
                    <a:lnTo>
                      <a:pt x="3580" y="5909"/>
                    </a:lnTo>
                    <a:lnTo>
                      <a:pt x="3785" y="5946"/>
                    </a:lnTo>
                    <a:lnTo>
                      <a:pt x="4400" y="5946"/>
                    </a:lnTo>
                    <a:lnTo>
                      <a:pt x="4586" y="5928"/>
                    </a:lnTo>
                    <a:lnTo>
                      <a:pt x="4772" y="5909"/>
                    </a:lnTo>
                    <a:lnTo>
                      <a:pt x="4940" y="5853"/>
                    </a:lnTo>
                    <a:lnTo>
                      <a:pt x="5108" y="5797"/>
                    </a:lnTo>
                    <a:lnTo>
                      <a:pt x="5238" y="5723"/>
                    </a:lnTo>
                    <a:lnTo>
                      <a:pt x="5332" y="5611"/>
                    </a:lnTo>
                    <a:lnTo>
                      <a:pt x="5388" y="5499"/>
                    </a:lnTo>
                    <a:lnTo>
                      <a:pt x="5425" y="5368"/>
                    </a:lnTo>
                    <a:lnTo>
                      <a:pt x="5425" y="5238"/>
                    </a:lnTo>
                    <a:lnTo>
                      <a:pt x="5406" y="5089"/>
                    </a:lnTo>
                    <a:lnTo>
                      <a:pt x="5481" y="4996"/>
                    </a:lnTo>
                    <a:lnTo>
                      <a:pt x="5537" y="4902"/>
                    </a:lnTo>
                    <a:lnTo>
                      <a:pt x="5574" y="4809"/>
                    </a:lnTo>
                    <a:lnTo>
                      <a:pt x="5611" y="4697"/>
                    </a:lnTo>
                    <a:lnTo>
                      <a:pt x="5630" y="4567"/>
                    </a:lnTo>
                    <a:lnTo>
                      <a:pt x="5630" y="4455"/>
                    </a:lnTo>
                    <a:lnTo>
                      <a:pt x="5630" y="4325"/>
                    </a:lnTo>
                    <a:lnTo>
                      <a:pt x="5593" y="4213"/>
                    </a:lnTo>
                    <a:lnTo>
                      <a:pt x="5667" y="4101"/>
                    </a:lnTo>
                    <a:lnTo>
                      <a:pt x="5723" y="3989"/>
                    </a:lnTo>
                    <a:lnTo>
                      <a:pt x="5742" y="3877"/>
                    </a:lnTo>
                    <a:lnTo>
                      <a:pt x="5779" y="3747"/>
                    </a:lnTo>
                    <a:lnTo>
                      <a:pt x="5779" y="3635"/>
                    </a:lnTo>
                    <a:lnTo>
                      <a:pt x="5760" y="3523"/>
                    </a:lnTo>
                    <a:lnTo>
                      <a:pt x="5742" y="3393"/>
                    </a:lnTo>
                    <a:lnTo>
                      <a:pt x="5704" y="3299"/>
                    </a:lnTo>
                    <a:lnTo>
                      <a:pt x="5798" y="3169"/>
                    </a:lnTo>
                    <a:lnTo>
                      <a:pt x="5872" y="3038"/>
                    </a:lnTo>
                    <a:lnTo>
                      <a:pt x="5909" y="2889"/>
                    </a:lnTo>
                    <a:lnTo>
                      <a:pt x="5928" y="2722"/>
                    </a:lnTo>
                    <a:lnTo>
                      <a:pt x="5909" y="2591"/>
                    </a:lnTo>
                    <a:lnTo>
                      <a:pt x="5872" y="2461"/>
                    </a:lnTo>
                    <a:lnTo>
                      <a:pt x="5816" y="2349"/>
                    </a:lnTo>
                    <a:lnTo>
                      <a:pt x="5723" y="2256"/>
                    </a:lnTo>
                    <a:lnTo>
                      <a:pt x="5630" y="2162"/>
                    </a:lnTo>
                    <a:lnTo>
                      <a:pt x="5518" y="2106"/>
                    </a:lnTo>
                    <a:lnTo>
                      <a:pt x="5388" y="2069"/>
                    </a:lnTo>
                    <a:lnTo>
                      <a:pt x="5238" y="2051"/>
                    </a:lnTo>
                    <a:lnTo>
                      <a:pt x="4064" y="2051"/>
                    </a:lnTo>
                    <a:lnTo>
                      <a:pt x="4101" y="1920"/>
                    </a:lnTo>
                    <a:lnTo>
                      <a:pt x="4157" y="1808"/>
                    </a:lnTo>
                    <a:lnTo>
                      <a:pt x="4288" y="1566"/>
                    </a:lnTo>
                    <a:lnTo>
                      <a:pt x="4344" y="1435"/>
                    </a:lnTo>
                    <a:lnTo>
                      <a:pt x="4400" y="1286"/>
                    </a:lnTo>
                    <a:lnTo>
                      <a:pt x="4437" y="1119"/>
                    </a:lnTo>
                    <a:lnTo>
                      <a:pt x="4456" y="951"/>
                    </a:lnTo>
                    <a:lnTo>
                      <a:pt x="4437" y="802"/>
                    </a:lnTo>
                    <a:lnTo>
                      <a:pt x="4418" y="671"/>
                    </a:lnTo>
                    <a:lnTo>
                      <a:pt x="4400" y="541"/>
                    </a:lnTo>
                    <a:lnTo>
                      <a:pt x="4362" y="447"/>
                    </a:lnTo>
                    <a:lnTo>
                      <a:pt x="4306" y="354"/>
                    </a:lnTo>
                    <a:lnTo>
                      <a:pt x="4251" y="280"/>
                    </a:lnTo>
                    <a:lnTo>
                      <a:pt x="4195" y="205"/>
                    </a:lnTo>
                    <a:lnTo>
                      <a:pt x="4139" y="168"/>
                    </a:lnTo>
                    <a:lnTo>
                      <a:pt x="3990" y="75"/>
                    </a:lnTo>
                    <a:lnTo>
                      <a:pt x="3859" y="37"/>
                    </a:lnTo>
                    <a:lnTo>
                      <a:pt x="3729" y="19"/>
                    </a:lnTo>
                    <a:lnTo>
                      <a:pt x="361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935" name="Google Shape;935;p42"/>
            <p:cNvGrpSpPr/>
            <p:nvPr/>
          </p:nvGrpSpPr>
          <p:grpSpPr>
            <a:xfrm>
              <a:off x="801125" y="3214206"/>
              <a:ext cx="1695900" cy="892144"/>
              <a:chOff x="801125" y="3214206"/>
              <a:chExt cx="1695900" cy="892144"/>
            </a:xfrm>
          </p:grpSpPr>
          <p:sp>
            <p:nvSpPr>
              <p:cNvPr id="936" name="Google Shape;936;p42"/>
              <p:cNvSpPr txBox="1"/>
              <p:nvPr/>
            </p:nvSpPr>
            <p:spPr>
              <a:xfrm>
                <a:off x="801125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For PowerPoint and Google Slides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937" name="Google Shape;937;p42"/>
              <p:cNvSpPr/>
              <p:nvPr/>
            </p:nvSpPr>
            <p:spPr>
              <a:xfrm>
                <a:off x="1535764" y="3214206"/>
                <a:ext cx="226629" cy="180627"/>
              </a:xfrm>
              <a:custGeom>
                <a:rect b="b" l="l" r="r" t="t"/>
                <a:pathLst>
                  <a:path extrusionOk="0" h="5929" w="7439">
                    <a:moveTo>
                      <a:pt x="5947" y="728"/>
                    </a:moveTo>
                    <a:lnTo>
                      <a:pt x="5947" y="3710"/>
                    </a:lnTo>
                    <a:lnTo>
                      <a:pt x="1492" y="3710"/>
                    </a:lnTo>
                    <a:lnTo>
                      <a:pt x="1492" y="728"/>
                    </a:lnTo>
                    <a:close/>
                    <a:moveTo>
                      <a:pt x="1194" y="1"/>
                    </a:moveTo>
                    <a:lnTo>
                      <a:pt x="1101" y="38"/>
                    </a:lnTo>
                    <a:lnTo>
                      <a:pt x="989" y="94"/>
                    </a:lnTo>
                    <a:lnTo>
                      <a:pt x="914" y="150"/>
                    </a:lnTo>
                    <a:lnTo>
                      <a:pt x="840" y="243"/>
                    </a:lnTo>
                    <a:lnTo>
                      <a:pt x="802" y="336"/>
                    </a:lnTo>
                    <a:lnTo>
                      <a:pt x="765" y="430"/>
                    </a:lnTo>
                    <a:lnTo>
                      <a:pt x="746" y="542"/>
                    </a:lnTo>
                    <a:lnTo>
                      <a:pt x="746" y="4437"/>
                    </a:lnTo>
                    <a:lnTo>
                      <a:pt x="6693" y="4437"/>
                    </a:lnTo>
                    <a:lnTo>
                      <a:pt x="6693" y="542"/>
                    </a:lnTo>
                    <a:lnTo>
                      <a:pt x="6674" y="430"/>
                    </a:lnTo>
                    <a:lnTo>
                      <a:pt x="6655" y="336"/>
                    </a:lnTo>
                    <a:lnTo>
                      <a:pt x="6599" y="243"/>
                    </a:lnTo>
                    <a:lnTo>
                      <a:pt x="6525" y="150"/>
                    </a:lnTo>
                    <a:lnTo>
                      <a:pt x="6450" y="94"/>
                    </a:lnTo>
                    <a:lnTo>
                      <a:pt x="6357" y="38"/>
                    </a:lnTo>
                    <a:lnTo>
                      <a:pt x="6245" y="1"/>
                    </a:lnTo>
                    <a:close/>
                    <a:moveTo>
                      <a:pt x="187" y="4810"/>
                    </a:moveTo>
                    <a:lnTo>
                      <a:pt x="131" y="4829"/>
                    </a:lnTo>
                    <a:lnTo>
                      <a:pt x="57" y="4866"/>
                    </a:lnTo>
                    <a:lnTo>
                      <a:pt x="20" y="4941"/>
                    </a:lnTo>
                    <a:lnTo>
                      <a:pt x="1" y="4996"/>
                    </a:lnTo>
                    <a:lnTo>
                      <a:pt x="1" y="5183"/>
                    </a:lnTo>
                    <a:lnTo>
                      <a:pt x="20" y="5332"/>
                    </a:lnTo>
                    <a:lnTo>
                      <a:pt x="75" y="5481"/>
                    </a:lnTo>
                    <a:lnTo>
                      <a:pt x="131" y="5612"/>
                    </a:lnTo>
                    <a:lnTo>
                      <a:pt x="225" y="5705"/>
                    </a:lnTo>
                    <a:lnTo>
                      <a:pt x="336" y="5798"/>
                    </a:lnTo>
                    <a:lnTo>
                      <a:pt x="467" y="5873"/>
                    </a:lnTo>
                    <a:lnTo>
                      <a:pt x="597" y="5910"/>
                    </a:lnTo>
                    <a:lnTo>
                      <a:pt x="746" y="5928"/>
                    </a:lnTo>
                    <a:lnTo>
                      <a:pt x="6693" y="5928"/>
                    </a:lnTo>
                    <a:lnTo>
                      <a:pt x="6842" y="5910"/>
                    </a:lnTo>
                    <a:lnTo>
                      <a:pt x="6972" y="5873"/>
                    </a:lnTo>
                    <a:lnTo>
                      <a:pt x="7103" y="5798"/>
                    </a:lnTo>
                    <a:lnTo>
                      <a:pt x="7214" y="5705"/>
                    </a:lnTo>
                    <a:lnTo>
                      <a:pt x="7308" y="5612"/>
                    </a:lnTo>
                    <a:lnTo>
                      <a:pt x="7382" y="5481"/>
                    </a:lnTo>
                    <a:lnTo>
                      <a:pt x="7420" y="5332"/>
                    </a:lnTo>
                    <a:lnTo>
                      <a:pt x="7438" y="5183"/>
                    </a:lnTo>
                    <a:lnTo>
                      <a:pt x="7438" y="4996"/>
                    </a:lnTo>
                    <a:lnTo>
                      <a:pt x="7420" y="4941"/>
                    </a:lnTo>
                    <a:lnTo>
                      <a:pt x="7382" y="4866"/>
                    </a:lnTo>
                    <a:lnTo>
                      <a:pt x="7326" y="4829"/>
                    </a:lnTo>
                    <a:lnTo>
                      <a:pt x="7252" y="4810"/>
                    </a:lnTo>
                    <a:lnTo>
                      <a:pt x="4437" y="4810"/>
                    </a:lnTo>
                    <a:lnTo>
                      <a:pt x="4419" y="4903"/>
                    </a:lnTo>
                    <a:lnTo>
                      <a:pt x="4400" y="4978"/>
                    </a:lnTo>
                    <a:lnTo>
                      <a:pt x="4363" y="5034"/>
                    </a:lnTo>
                    <a:lnTo>
                      <a:pt x="4325" y="5090"/>
                    </a:lnTo>
                    <a:lnTo>
                      <a:pt x="4269" y="5127"/>
                    </a:lnTo>
                    <a:lnTo>
                      <a:pt x="4195" y="5164"/>
                    </a:lnTo>
                    <a:lnTo>
                      <a:pt x="4139" y="5183"/>
                    </a:lnTo>
                    <a:lnTo>
                      <a:pt x="3263" y="5183"/>
                    </a:lnTo>
                    <a:lnTo>
                      <a:pt x="3207" y="5146"/>
                    </a:lnTo>
                    <a:lnTo>
                      <a:pt x="3132" y="5108"/>
                    </a:lnTo>
                    <a:lnTo>
                      <a:pt x="3076" y="5071"/>
                    </a:lnTo>
                    <a:lnTo>
                      <a:pt x="3039" y="5015"/>
                    </a:lnTo>
                    <a:lnTo>
                      <a:pt x="3002" y="4941"/>
                    </a:lnTo>
                    <a:lnTo>
                      <a:pt x="2983" y="4885"/>
                    </a:lnTo>
                    <a:lnTo>
                      <a:pt x="2965" y="48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>
                  <a:solidFill>
                    <a:srgbClr val="434343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"/>
          <p:cNvSpPr txBox="1"/>
          <p:nvPr>
            <p:ph type="ctrTitle"/>
          </p:nvPr>
        </p:nvSpPr>
        <p:spPr>
          <a:xfrm>
            <a:off x="4113600" y="2878750"/>
            <a:ext cx="45057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Transition headline</a:t>
            </a:r>
            <a:endParaRPr/>
          </a:p>
        </p:txBody>
      </p:sp>
      <p:sp>
        <p:nvSpPr>
          <p:cNvPr id="147" name="Google Shape;147;p16"/>
          <p:cNvSpPr txBox="1"/>
          <p:nvPr>
            <p:ph idx="1" type="subTitle"/>
          </p:nvPr>
        </p:nvSpPr>
        <p:spPr>
          <a:xfrm>
            <a:off x="4113600" y="3983050"/>
            <a:ext cx="4505700" cy="78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start with the first set of slides</a:t>
            </a:r>
            <a:endParaRPr/>
          </a:p>
        </p:txBody>
      </p:sp>
      <p:sp>
        <p:nvSpPr>
          <p:cNvPr id="148" name="Google Shape;148;p16"/>
          <p:cNvSpPr txBox="1"/>
          <p:nvPr/>
        </p:nvSpPr>
        <p:spPr>
          <a:xfrm>
            <a:off x="0" y="503350"/>
            <a:ext cx="3471300" cy="381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0">
                <a:solidFill>
                  <a:srgbClr val="18637B"/>
                </a:solidFill>
                <a:latin typeface="Roboto Slab"/>
                <a:ea typeface="Roboto Slab"/>
                <a:cs typeface="Roboto Slab"/>
                <a:sym typeface="Roboto Slab"/>
              </a:rPr>
              <a:t>1</a:t>
            </a:r>
            <a:endParaRPr sz="20000">
              <a:solidFill>
                <a:srgbClr val="18637B"/>
              </a:solidFill>
              <a:latin typeface="Roboto Slab"/>
              <a:ea typeface="Roboto Slab"/>
              <a:cs typeface="Roboto Slab"/>
              <a:sym typeface="Roboto Slab"/>
            </a:endParaRPr>
          </a:p>
        </p:txBody>
      </p:sp>
      <p:sp>
        <p:nvSpPr>
          <p:cNvPr id="149" name="Google Shape;149;p16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7"/>
          <p:cNvSpPr txBox="1"/>
          <p:nvPr>
            <p:ph idx="1" type="body"/>
          </p:nvPr>
        </p:nvSpPr>
        <p:spPr>
          <a:xfrm>
            <a:off x="1556175" y="2300275"/>
            <a:ext cx="6031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Quotations are commonly printed as a means of inspiration and to invoke philosophical thoughts from the reader.</a:t>
            </a:r>
            <a:endParaRPr/>
          </a:p>
        </p:txBody>
      </p:sp>
      <p:sp>
        <p:nvSpPr>
          <p:cNvPr id="155" name="Google Shape;155;p17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8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a slide title</a:t>
            </a:r>
            <a:endParaRPr/>
          </a:p>
        </p:txBody>
      </p:sp>
      <p:sp>
        <p:nvSpPr>
          <p:cNvPr id="161" name="Google Shape;161;p18"/>
          <p:cNvSpPr txBox="1"/>
          <p:nvPr>
            <p:ph idx="1" type="body"/>
          </p:nvPr>
        </p:nvSpPr>
        <p:spPr>
          <a:xfrm>
            <a:off x="1146025" y="1767275"/>
            <a:ext cx="7540800" cy="31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600"/>
              </a:spcBef>
              <a:spcAft>
                <a:spcPts val="0"/>
              </a:spcAft>
              <a:buSzPts val="2800"/>
              <a:buChar char="▪"/>
            </a:pPr>
            <a:r>
              <a:rPr lang="en"/>
              <a:t>Here you have a list of items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▪"/>
            </a:pPr>
            <a:r>
              <a:rPr lang="en"/>
              <a:t>And some text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▪"/>
            </a:pPr>
            <a:r>
              <a:rPr lang="en"/>
              <a:t>But remember not to overload your slides with content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Your audience will listen to you or read the content, but won’t do both. </a:t>
            </a:r>
            <a:endParaRPr/>
          </a:p>
        </p:txBody>
      </p:sp>
      <p:grpSp>
        <p:nvGrpSpPr>
          <p:cNvPr id="162" name="Google Shape;162;p18"/>
          <p:cNvGrpSpPr/>
          <p:nvPr/>
        </p:nvGrpSpPr>
        <p:grpSpPr>
          <a:xfrm>
            <a:off x="333623" y="861852"/>
            <a:ext cx="366458" cy="366437"/>
            <a:chOff x="1923675" y="1633650"/>
            <a:chExt cx="436000" cy="435975"/>
          </a:xfrm>
        </p:grpSpPr>
        <p:sp>
          <p:nvSpPr>
            <p:cNvPr id="163" name="Google Shape;163;p18"/>
            <p:cNvSpPr/>
            <p:nvPr/>
          </p:nvSpPr>
          <p:spPr>
            <a:xfrm>
              <a:off x="2209250" y="1633650"/>
              <a:ext cx="150425" cy="150425"/>
            </a:xfrm>
            <a:custGeom>
              <a:rect b="b" l="l" r="r" t="t"/>
              <a:pathLst>
                <a:path extrusionOk="0" fill="none" h="6017" w="6017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18"/>
            <p:cNvSpPr/>
            <p:nvPr/>
          </p:nvSpPr>
          <p:spPr>
            <a:xfrm>
              <a:off x="2019900" y="1757250"/>
              <a:ext cx="261825" cy="261850"/>
            </a:xfrm>
            <a:custGeom>
              <a:rect b="b" l="l" r="r" t="t"/>
              <a:pathLst>
                <a:path extrusionOk="0" fill="none" h="10474" w="10473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18"/>
            <p:cNvSpPr/>
            <p:nvPr/>
          </p:nvSpPr>
          <p:spPr>
            <a:xfrm>
              <a:off x="1923675" y="1681150"/>
              <a:ext cx="388500" cy="388475"/>
            </a:xfrm>
            <a:custGeom>
              <a:rect b="b" l="l" r="r" t="t"/>
              <a:pathLst>
                <a:path extrusionOk="0" fill="none" h="15539" w="1554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" name="Google Shape;166;p18"/>
            <p:cNvSpPr/>
            <p:nvPr/>
          </p:nvSpPr>
          <p:spPr>
            <a:xfrm>
              <a:off x="1974225" y="1711575"/>
              <a:ext cx="261825" cy="261850"/>
            </a:xfrm>
            <a:custGeom>
              <a:rect b="b" l="l" r="r" t="t"/>
              <a:pathLst>
                <a:path extrusionOk="0" fill="none" h="10474" w="10473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7" name="Google Shape;167;p18"/>
            <p:cNvSpPr/>
            <p:nvPr/>
          </p:nvSpPr>
          <p:spPr>
            <a:xfrm>
              <a:off x="1934650" y="2014200"/>
              <a:ext cx="44475" cy="44475"/>
            </a:xfrm>
            <a:custGeom>
              <a:rect b="b" l="l" r="r" t="t"/>
              <a:pathLst>
                <a:path extrusionOk="0" fill="none" h="1779" w="1779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" name="Google Shape;168;p18"/>
            <p:cNvSpPr/>
            <p:nvPr/>
          </p:nvSpPr>
          <p:spPr>
            <a:xfrm>
              <a:off x="1944375" y="1947225"/>
              <a:ext cx="101725" cy="101700"/>
            </a:xfrm>
            <a:custGeom>
              <a:rect b="b" l="l" r="r" t="t"/>
              <a:pathLst>
                <a:path extrusionOk="0" fill="none" h="4068" w="4069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9" name="Google Shape;169;p18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9"/>
          <p:cNvSpPr txBox="1"/>
          <p:nvPr>
            <p:ph idx="4294967295" type="ctrTitle"/>
          </p:nvPr>
        </p:nvSpPr>
        <p:spPr>
          <a:xfrm>
            <a:off x="685800" y="1583350"/>
            <a:ext cx="4153200" cy="115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94BF6E"/>
                </a:solidFill>
              </a:rPr>
              <a:t>BIG CONCEPT</a:t>
            </a:r>
            <a:endParaRPr sz="6000">
              <a:solidFill>
                <a:srgbClr val="94BF6E"/>
              </a:solidFill>
            </a:endParaRPr>
          </a:p>
        </p:txBody>
      </p:sp>
      <p:sp>
        <p:nvSpPr>
          <p:cNvPr id="175" name="Google Shape;175;p19"/>
          <p:cNvSpPr txBox="1"/>
          <p:nvPr>
            <p:ph idx="4294967295" type="subTitle"/>
          </p:nvPr>
        </p:nvSpPr>
        <p:spPr>
          <a:xfrm>
            <a:off x="685800" y="3106752"/>
            <a:ext cx="4153200" cy="784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Bring the attention of your audience over a key concept using icons or illustrations</a:t>
            </a:r>
            <a:endParaRPr sz="2400"/>
          </a:p>
        </p:txBody>
      </p:sp>
      <p:sp>
        <p:nvSpPr>
          <p:cNvPr id="176" name="Google Shape;176;p19"/>
          <p:cNvSpPr/>
          <p:nvPr/>
        </p:nvSpPr>
        <p:spPr>
          <a:xfrm>
            <a:off x="7214073" y="747704"/>
            <a:ext cx="354081" cy="338090"/>
          </a:xfrm>
          <a:custGeom>
            <a:rect b="b" l="l" r="r" t="t"/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solidFill>
            <a:srgbClr val="18637B"/>
          </a:solidFill>
          <a:ln cap="rnd" cmpd="sng" w="19050">
            <a:solidFill>
              <a:srgbClr val="18637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77" name="Google Shape;177;p19"/>
          <p:cNvGrpSpPr/>
          <p:nvPr/>
        </p:nvGrpSpPr>
        <p:grpSpPr>
          <a:xfrm>
            <a:off x="6372292" y="1484384"/>
            <a:ext cx="2174700" cy="2174833"/>
            <a:chOff x="6643075" y="3664250"/>
            <a:chExt cx="407950" cy="407975"/>
          </a:xfrm>
        </p:grpSpPr>
        <p:sp>
          <p:nvSpPr>
            <p:cNvPr id="178" name="Google Shape;178;p19"/>
            <p:cNvSpPr/>
            <p:nvPr/>
          </p:nvSpPr>
          <p:spPr>
            <a:xfrm>
              <a:off x="6794075" y="3815250"/>
              <a:ext cx="211300" cy="211300"/>
            </a:xfrm>
            <a:custGeom>
              <a:rect b="b" l="l" r="r" t="t"/>
              <a:pathLst>
                <a:path extrusionOk="0" fill="none" h="8452" w="8452">
                  <a:moveTo>
                    <a:pt x="0" y="8135"/>
                  </a:moveTo>
                  <a:lnTo>
                    <a:pt x="0" y="8135"/>
                  </a:lnTo>
                  <a:lnTo>
                    <a:pt x="438" y="8257"/>
                  </a:lnTo>
                  <a:lnTo>
                    <a:pt x="852" y="8354"/>
                  </a:lnTo>
                  <a:lnTo>
                    <a:pt x="1291" y="8403"/>
                  </a:lnTo>
                  <a:lnTo>
                    <a:pt x="1729" y="8452"/>
                  </a:lnTo>
                  <a:lnTo>
                    <a:pt x="2168" y="8452"/>
                  </a:lnTo>
                  <a:lnTo>
                    <a:pt x="2606" y="8427"/>
                  </a:lnTo>
                  <a:lnTo>
                    <a:pt x="3020" y="8378"/>
                  </a:lnTo>
                  <a:lnTo>
                    <a:pt x="3458" y="8281"/>
                  </a:lnTo>
                  <a:lnTo>
                    <a:pt x="3872" y="8184"/>
                  </a:lnTo>
                  <a:lnTo>
                    <a:pt x="4311" y="8037"/>
                  </a:lnTo>
                  <a:lnTo>
                    <a:pt x="4701" y="7867"/>
                  </a:lnTo>
                  <a:lnTo>
                    <a:pt x="5115" y="7672"/>
                  </a:lnTo>
                  <a:lnTo>
                    <a:pt x="5504" y="7429"/>
                  </a:lnTo>
                  <a:lnTo>
                    <a:pt x="5870" y="7185"/>
                  </a:lnTo>
                  <a:lnTo>
                    <a:pt x="6235" y="6893"/>
                  </a:lnTo>
                  <a:lnTo>
                    <a:pt x="6576" y="6576"/>
                  </a:lnTo>
                  <a:lnTo>
                    <a:pt x="6576" y="6576"/>
                  </a:lnTo>
                  <a:lnTo>
                    <a:pt x="6892" y="6235"/>
                  </a:lnTo>
                  <a:lnTo>
                    <a:pt x="7185" y="5870"/>
                  </a:lnTo>
                  <a:lnTo>
                    <a:pt x="7428" y="5505"/>
                  </a:lnTo>
                  <a:lnTo>
                    <a:pt x="7672" y="5115"/>
                  </a:lnTo>
                  <a:lnTo>
                    <a:pt x="7867" y="4701"/>
                  </a:lnTo>
                  <a:lnTo>
                    <a:pt x="8037" y="4311"/>
                  </a:lnTo>
                  <a:lnTo>
                    <a:pt x="8183" y="3873"/>
                  </a:lnTo>
                  <a:lnTo>
                    <a:pt x="8281" y="3459"/>
                  </a:lnTo>
                  <a:lnTo>
                    <a:pt x="8378" y="3020"/>
                  </a:lnTo>
                  <a:lnTo>
                    <a:pt x="8427" y="2606"/>
                  </a:lnTo>
                  <a:lnTo>
                    <a:pt x="8451" y="2168"/>
                  </a:lnTo>
                  <a:lnTo>
                    <a:pt x="8451" y="1730"/>
                  </a:lnTo>
                  <a:lnTo>
                    <a:pt x="8402" y="1291"/>
                  </a:lnTo>
                  <a:lnTo>
                    <a:pt x="8354" y="853"/>
                  </a:lnTo>
                  <a:lnTo>
                    <a:pt x="8256" y="439"/>
                  </a:lnTo>
                  <a:lnTo>
                    <a:pt x="8135" y="0"/>
                  </a:lnTo>
                </a:path>
              </a:pathLst>
            </a:custGeom>
            <a:solidFill>
              <a:srgbClr val="94BF6E"/>
            </a:solidFill>
            <a:ln cap="rnd" cmpd="sng" w="19050">
              <a:solidFill>
                <a:srgbClr val="94BF6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9" name="Google Shape;179;p19"/>
            <p:cNvSpPr/>
            <p:nvPr/>
          </p:nvSpPr>
          <p:spPr>
            <a:xfrm>
              <a:off x="6643075" y="3664250"/>
              <a:ext cx="407950" cy="407975"/>
            </a:xfrm>
            <a:custGeom>
              <a:rect b="b" l="l" r="r" t="t"/>
              <a:pathLst>
                <a:path extrusionOk="0" fill="none" h="16319" w="16318">
                  <a:moveTo>
                    <a:pt x="16074" y="244"/>
                  </a:moveTo>
                  <a:lnTo>
                    <a:pt x="16074" y="244"/>
                  </a:lnTo>
                  <a:lnTo>
                    <a:pt x="15928" y="122"/>
                  </a:lnTo>
                  <a:lnTo>
                    <a:pt x="15758" y="49"/>
                  </a:lnTo>
                  <a:lnTo>
                    <a:pt x="15538" y="0"/>
                  </a:lnTo>
                  <a:lnTo>
                    <a:pt x="15319" y="0"/>
                  </a:lnTo>
                  <a:lnTo>
                    <a:pt x="15051" y="25"/>
                  </a:lnTo>
                  <a:lnTo>
                    <a:pt x="14759" y="73"/>
                  </a:lnTo>
                  <a:lnTo>
                    <a:pt x="14442" y="171"/>
                  </a:lnTo>
                  <a:lnTo>
                    <a:pt x="14102" y="293"/>
                  </a:lnTo>
                  <a:lnTo>
                    <a:pt x="13736" y="439"/>
                  </a:lnTo>
                  <a:lnTo>
                    <a:pt x="13347" y="609"/>
                  </a:lnTo>
                  <a:lnTo>
                    <a:pt x="12957" y="828"/>
                  </a:lnTo>
                  <a:lnTo>
                    <a:pt x="12543" y="1048"/>
                  </a:lnTo>
                  <a:lnTo>
                    <a:pt x="11666" y="1608"/>
                  </a:lnTo>
                  <a:lnTo>
                    <a:pt x="10716" y="2265"/>
                  </a:lnTo>
                  <a:lnTo>
                    <a:pt x="10716" y="2265"/>
                  </a:lnTo>
                  <a:lnTo>
                    <a:pt x="10278" y="2095"/>
                  </a:lnTo>
                  <a:lnTo>
                    <a:pt x="9815" y="1949"/>
                  </a:lnTo>
                  <a:lnTo>
                    <a:pt x="9352" y="1851"/>
                  </a:lnTo>
                  <a:lnTo>
                    <a:pt x="8890" y="1778"/>
                  </a:lnTo>
                  <a:lnTo>
                    <a:pt x="8427" y="1730"/>
                  </a:lnTo>
                  <a:lnTo>
                    <a:pt x="7940" y="1730"/>
                  </a:lnTo>
                  <a:lnTo>
                    <a:pt x="7477" y="1778"/>
                  </a:lnTo>
                  <a:lnTo>
                    <a:pt x="7014" y="1827"/>
                  </a:lnTo>
                  <a:lnTo>
                    <a:pt x="6551" y="1924"/>
                  </a:lnTo>
                  <a:lnTo>
                    <a:pt x="6089" y="2070"/>
                  </a:lnTo>
                  <a:lnTo>
                    <a:pt x="5650" y="2241"/>
                  </a:lnTo>
                  <a:lnTo>
                    <a:pt x="5212" y="2436"/>
                  </a:lnTo>
                  <a:lnTo>
                    <a:pt x="4774" y="2679"/>
                  </a:lnTo>
                  <a:lnTo>
                    <a:pt x="4384" y="2972"/>
                  </a:lnTo>
                  <a:lnTo>
                    <a:pt x="3994" y="3264"/>
                  </a:lnTo>
                  <a:lnTo>
                    <a:pt x="3605" y="3605"/>
                  </a:lnTo>
                  <a:lnTo>
                    <a:pt x="3605" y="3605"/>
                  </a:lnTo>
                  <a:lnTo>
                    <a:pt x="3264" y="3995"/>
                  </a:lnTo>
                  <a:lnTo>
                    <a:pt x="2971" y="4384"/>
                  </a:lnTo>
                  <a:lnTo>
                    <a:pt x="2679" y="4774"/>
                  </a:lnTo>
                  <a:lnTo>
                    <a:pt x="2436" y="5212"/>
                  </a:lnTo>
                  <a:lnTo>
                    <a:pt x="2241" y="5651"/>
                  </a:lnTo>
                  <a:lnTo>
                    <a:pt x="2070" y="6089"/>
                  </a:lnTo>
                  <a:lnTo>
                    <a:pt x="1924" y="6552"/>
                  </a:lnTo>
                  <a:lnTo>
                    <a:pt x="1827" y="7015"/>
                  </a:lnTo>
                  <a:lnTo>
                    <a:pt x="1778" y="7477"/>
                  </a:lnTo>
                  <a:lnTo>
                    <a:pt x="1729" y="7940"/>
                  </a:lnTo>
                  <a:lnTo>
                    <a:pt x="1729" y="8427"/>
                  </a:lnTo>
                  <a:lnTo>
                    <a:pt x="1778" y="8890"/>
                  </a:lnTo>
                  <a:lnTo>
                    <a:pt x="1851" y="9353"/>
                  </a:lnTo>
                  <a:lnTo>
                    <a:pt x="1948" y="9815"/>
                  </a:lnTo>
                  <a:lnTo>
                    <a:pt x="2095" y="10278"/>
                  </a:lnTo>
                  <a:lnTo>
                    <a:pt x="2265" y="10716"/>
                  </a:lnTo>
                  <a:lnTo>
                    <a:pt x="2265" y="10716"/>
                  </a:lnTo>
                  <a:lnTo>
                    <a:pt x="1607" y="11666"/>
                  </a:lnTo>
                  <a:lnTo>
                    <a:pt x="1047" y="12543"/>
                  </a:lnTo>
                  <a:lnTo>
                    <a:pt x="828" y="12957"/>
                  </a:lnTo>
                  <a:lnTo>
                    <a:pt x="609" y="13347"/>
                  </a:lnTo>
                  <a:lnTo>
                    <a:pt x="438" y="13737"/>
                  </a:lnTo>
                  <a:lnTo>
                    <a:pt x="292" y="14102"/>
                  </a:lnTo>
                  <a:lnTo>
                    <a:pt x="170" y="14443"/>
                  </a:lnTo>
                  <a:lnTo>
                    <a:pt x="73" y="14759"/>
                  </a:lnTo>
                  <a:lnTo>
                    <a:pt x="24" y="15052"/>
                  </a:lnTo>
                  <a:lnTo>
                    <a:pt x="0" y="15320"/>
                  </a:lnTo>
                  <a:lnTo>
                    <a:pt x="0" y="15539"/>
                  </a:lnTo>
                  <a:lnTo>
                    <a:pt x="49" y="15758"/>
                  </a:lnTo>
                  <a:lnTo>
                    <a:pt x="122" y="15928"/>
                  </a:lnTo>
                  <a:lnTo>
                    <a:pt x="244" y="16075"/>
                  </a:lnTo>
                  <a:lnTo>
                    <a:pt x="244" y="16075"/>
                  </a:lnTo>
                  <a:lnTo>
                    <a:pt x="341" y="16172"/>
                  </a:lnTo>
                  <a:lnTo>
                    <a:pt x="487" y="16245"/>
                  </a:lnTo>
                  <a:lnTo>
                    <a:pt x="633" y="16294"/>
                  </a:lnTo>
                  <a:lnTo>
                    <a:pt x="804" y="16318"/>
                  </a:lnTo>
                  <a:lnTo>
                    <a:pt x="974" y="16318"/>
                  </a:lnTo>
                  <a:lnTo>
                    <a:pt x="1169" y="16318"/>
                  </a:lnTo>
                  <a:lnTo>
                    <a:pt x="1388" y="16269"/>
                  </a:lnTo>
                  <a:lnTo>
                    <a:pt x="1632" y="16221"/>
                  </a:lnTo>
                  <a:lnTo>
                    <a:pt x="2143" y="16075"/>
                  </a:lnTo>
                  <a:lnTo>
                    <a:pt x="2703" y="15831"/>
                  </a:lnTo>
                  <a:lnTo>
                    <a:pt x="3312" y="15539"/>
                  </a:lnTo>
                  <a:lnTo>
                    <a:pt x="3946" y="15149"/>
                  </a:lnTo>
                  <a:lnTo>
                    <a:pt x="4652" y="14711"/>
                  </a:lnTo>
                  <a:lnTo>
                    <a:pt x="5358" y="14224"/>
                  </a:lnTo>
                  <a:lnTo>
                    <a:pt x="6113" y="13663"/>
                  </a:lnTo>
                  <a:lnTo>
                    <a:pt x="6892" y="13055"/>
                  </a:lnTo>
                  <a:lnTo>
                    <a:pt x="7696" y="12397"/>
                  </a:lnTo>
                  <a:lnTo>
                    <a:pt x="8500" y="11691"/>
                  </a:lnTo>
                  <a:lnTo>
                    <a:pt x="9304" y="10936"/>
                  </a:lnTo>
                  <a:lnTo>
                    <a:pt x="10132" y="10132"/>
                  </a:lnTo>
                  <a:lnTo>
                    <a:pt x="10132" y="10132"/>
                  </a:lnTo>
                  <a:lnTo>
                    <a:pt x="10935" y="9304"/>
                  </a:lnTo>
                  <a:lnTo>
                    <a:pt x="11690" y="8500"/>
                  </a:lnTo>
                  <a:lnTo>
                    <a:pt x="12397" y="7696"/>
                  </a:lnTo>
                  <a:lnTo>
                    <a:pt x="13054" y="6893"/>
                  </a:lnTo>
                  <a:lnTo>
                    <a:pt x="13663" y="6113"/>
                  </a:lnTo>
                  <a:lnTo>
                    <a:pt x="14223" y="5358"/>
                  </a:lnTo>
                  <a:lnTo>
                    <a:pt x="14710" y="4652"/>
                  </a:lnTo>
                  <a:lnTo>
                    <a:pt x="15149" y="3946"/>
                  </a:lnTo>
                  <a:lnTo>
                    <a:pt x="15538" y="3313"/>
                  </a:lnTo>
                  <a:lnTo>
                    <a:pt x="15831" y="2704"/>
                  </a:lnTo>
                  <a:lnTo>
                    <a:pt x="16074" y="2144"/>
                  </a:lnTo>
                  <a:lnTo>
                    <a:pt x="16220" y="1632"/>
                  </a:lnTo>
                  <a:lnTo>
                    <a:pt x="16269" y="1389"/>
                  </a:lnTo>
                  <a:lnTo>
                    <a:pt x="16318" y="1169"/>
                  </a:lnTo>
                  <a:lnTo>
                    <a:pt x="16318" y="975"/>
                  </a:lnTo>
                  <a:lnTo>
                    <a:pt x="16318" y="804"/>
                  </a:lnTo>
                  <a:lnTo>
                    <a:pt x="16293" y="634"/>
                  </a:lnTo>
                  <a:lnTo>
                    <a:pt x="16245" y="487"/>
                  </a:lnTo>
                  <a:lnTo>
                    <a:pt x="16172" y="341"/>
                  </a:lnTo>
                  <a:lnTo>
                    <a:pt x="16074" y="244"/>
                  </a:lnTo>
                  <a:lnTo>
                    <a:pt x="16074" y="244"/>
                  </a:lnTo>
                  <a:close/>
                  <a:moveTo>
                    <a:pt x="1827" y="13810"/>
                  </a:moveTo>
                  <a:lnTo>
                    <a:pt x="1827" y="13810"/>
                  </a:lnTo>
                  <a:lnTo>
                    <a:pt x="1754" y="13737"/>
                  </a:lnTo>
                  <a:lnTo>
                    <a:pt x="1729" y="13639"/>
                  </a:lnTo>
                  <a:lnTo>
                    <a:pt x="1681" y="13542"/>
                  </a:lnTo>
                  <a:lnTo>
                    <a:pt x="1681" y="13444"/>
                  </a:lnTo>
                  <a:lnTo>
                    <a:pt x="1681" y="13176"/>
                  </a:lnTo>
                  <a:lnTo>
                    <a:pt x="1754" y="12884"/>
                  </a:lnTo>
                  <a:lnTo>
                    <a:pt x="1875" y="12519"/>
                  </a:lnTo>
                  <a:lnTo>
                    <a:pt x="2046" y="12153"/>
                  </a:lnTo>
                  <a:lnTo>
                    <a:pt x="2265" y="11715"/>
                  </a:lnTo>
                  <a:lnTo>
                    <a:pt x="2533" y="11277"/>
                  </a:lnTo>
                  <a:lnTo>
                    <a:pt x="2533" y="11277"/>
                  </a:lnTo>
                  <a:lnTo>
                    <a:pt x="2752" y="11642"/>
                  </a:lnTo>
                  <a:lnTo>
                    <a:pt x="3020" y="12007"/>
                  </a:lnTo>
                  <a:lnTo>
                    <a:pt x="3288" y="12373"/>
                  </a:lnTo>
                  <a:lnTo>
                    <a:pt x="3605" y="12714"/>
                  </a:lnTo>
                  <a:lnTo>
                    <a:pt x="3605" y="12714"/>
                  </a:lnTo>
                  <a:lnTo>
                    <a:pt x="3897" y="12957"/>
                  </a:lnTo>
                  <a:lnTo>
                    <a:pt x="4165" y="13201"/>
                  </a:lnTo>
                  <a:lnTo>
                    <a:pt x="4165" y="13201"/>
                  </a:lnTo>
                  <a:lnTo>
                    <a:pt x="3751" y="13444"/>
                  </a:lnTo>
                  <a:lnTo>
                    <a:pt x="3361" y="13639"/>
                  </a:lnTo>
                  <a:lnTo>
                    <a:pt x="3020" y="13785"/>
                  </a:lnTo>
                  <a:lnTo>
                    <a:pt x="2679" y="13883"/>
                  </a:lnTo>
                  <a:lnTo>
                    <a:pt x="2411" y="13956"/>
                  </a:lnTo>
                  <a:lnTo>
                    <a:pt x="2168" y="13956"/>
                  </a:lnTo>
                  <a:lnTo>
                    <a:pt x="2070" y="13931"/>
                  </a:lnTo>
                  <a:lnTo>
                    <a:pt x="1973" y="13907"/>
                  </a:lnTo>
                  <a:lnTo>
                    <a:pt x="1900" y="13858"/>
                  </a:lnTo>
                  <a:lnTo>
                    <a:pt x="1827" y="13810"/>
                  </a:lnTo>
                  <a:lnTo>
                    <a:pt x="1827" y="13810"/>
                  </a:lnTo>
                  <a:close/>
                  <a:moveTo>
                    <a:pt x="8159" y="4482"/>
                  </a:moveTo>
                  <a:lnTo>
                    <a:pt x="8159" y="4482"/>
                  </a:lnTo>
                  <a:lnTo>
                    <a:pt x="8037" y="4482"/>
                  </a:lnTo>
                  <a:lnTo>
                    <a:pt x="7940" y="4433"/>
                  </a:lnTo>
                  <a:lnTo>
                    <a:pt x="7842" y="4384"/>
                  </a:lnTo>
                  <a:lnTo>
                    <a:pt x="7745" y="4311"/>
                  </a:lnTo>
                  <a:lnTo>
                    <a:pt x="7672" y="4238"/>
                  </a:lnTo>
                  <a:lnTo>
                    <a:pt x="7623" y="4141"/>
                  </a:lnTo>
                  <a:lnTo>
                    <a:pt x="7574" y="4019"/>
                  </a:lnTo>
                  <a:lnTo>
                    <a:pt x="7574" y="3897"/>
                  </a:lnTo>
                  <a:lnTo>
                    <a:pt x="7574" y="3897"/>
                  </a:lnTo>
                  <a:lnTo>
                    <a:pt x="7574" y="3775"/>
                  </a:lnTo>
                  <a:lnTo>
                    <a:pt x="7623" y="3678"/>
                  </a:lnTo>
                  <a:lnTo>
                    <a:pt x="7672" y="3580"/>
                  </a:lnTo>
                  <a:lnTo>
                    <a:pt x="7745" y="3483"/>
                  </a:lnTo>
                  <a:lnTo>
                    <a:pt x="7842" y="3410"/>
                  </a:lnTo>
                  <a:lnTo>
                    <a:pt x="7940" y="3361"/>
                  </a:lnTo>
                  <a:lnTo>
                    <a:pt x="8037" y="3337"/>
                  </a:lnTo>
                  <a:lnTo>
                    <a:pt x="8159" y="3313"/>
                  </a:lnTo>
                  <a:lnTo>
                    <a:pt x="8159" y="3313"/>
                  </a:lnTo>
                  <a:lnTo>
                    <a:pt x="8281" y="3337"/>
                  </a:lnTo>
                  <a:lnTo>
                    <a:pt x="8378" y="3361"/>
                  </a:lnTo>
                  <a:lnTo>
                    <a:pt x="8476" y="3410"/>
                  </a:lnTo>
                  <a:lnTo>
                    <a:pt x="8573" y="3483"/>
                  </a:lnTo>
                  <a:lnTo>
                    <a:pt x="8646" y="3580"/>
                  </a:lnTo>
                  <a:lnTo>
                    <a:pt x="8695" y="3678"/>
                  </a:lnTo>
                  <a:lnTo>
                    <a:pt x="8743" y="3775"/>
                  </a:lnTo>
                  <a:lnTo>
                    <a:pt x="8743" y="3897"/>
                  </a:lnTo>
                  <a:lnTo>
                    <a:pt x="8743" y="3897"/>
                  </a:lnTo>
                  <a:lnTo>
                    <a:pt x="8743" y="4019"/>
                  </a:lnTo>
                  <a:lnTo>
                    <a:pt x="8695" y="4141"/>
                  </a:lnTo>
                  <a:lnTo>
                    <a:pt x="8646" y="4238"/>
                  </a:lnTo>
                  <a:lnTo>
                    <a:pt x="8573" y="4311"/>
                  </a:lnTo>
                  <a:lnTo>
                    <a:pt x="8476" y="4384"/>
                  </a:lnTo>
                  <a:lnTo>
                    <a:pt x="8378" y="4433"/>
                  </a:lnTo>
                  <a:lnTo>
                    <a:pt x="8281" y="4482"/>
                  </a:lnTo>
                  <a:lnTo>
                    <a:pt x="8159" y="4482"/>
                  </a:lnTo>
                  <a:lnTo>
                    <a:pt x="8159" y="4482"/>
                  </a:lnTo>
                  <a:close/>
                  <a:moveTo>
                    <a:pt x="9133" y="5943"/>
                  </a:moveTo>
                  <a:lnTo>
                    <a:pt x="9133" y="5943"/>
                  </a:lnTo>
                  <a:lnTo>
                    <a:pt x="9036" y="5943"/>
                  </a:lnTo>
                  <a:lnTo>
                    <a:pt x="8963" y="5919"/>
                  </a:lnTo>
                  <a:lnTo>
                    <a:pt x="8841" y="5846"/>
                  </a:lnTo>
                  <a:lnTo>
                    <a:pt x="8768" y="5724"/>
                  </a:lnTo>
                  <a:lnTo>
                    <a:pt x="8743" y="5651"/>
                  </a:lnTo>
                  <a:lnTo>
                    <a:pt x="8743" y="5553"/>
                  </a:lnTo>
                  <a:lnTo>
                    <a:pt x="8743" y="5553"/>
                  </a:lnTo>
                  <a:lnTo>
                    <a:pt x="8743" y="5480"/>
                  </a:lnTo>
                  <a:lnTo>
                    <a:pt x="8768" y="5407"/>
                  </a:lnTo>
                  <a:lnTo>
                    <a:pt x="8841" y="5285"/>
                  </a:lnTo>
                  <a:lnTo>
                    <a:pt x="8963" y="5212"/>
                  </a:lnTo>
                  <a:lnTo>
                    <a:pt x="9036" y="5188"/>
                  </a:lnTo>
                  <a:lnTo>
                    <a:pt x="9133" y="5164"/>
                  </a:lnTo>
                  <a:lnTo>
                    <a:pt x="9133" y="5164"/>
                  </a:lnTo>
                  <a:lnTo>
                    <a:pt x="9206" y="5188"/>
                  </a:lnTo>
                  <a:lnTo>
                    <a:pt x="9279" y="5212"/>
                  </a:lnTo>
                  <a:lnTo>
                    <a:pt x="9401" y="5285"/>
                  </a:lnTo>
                  <a:lnTo>
                    <a:pt x="9474" y="5407"/>
                  </a:lnTo>
                  <a:lnTo>
                    <a:pt x="9498" y="5480"/>
                  </a:lnTo>
                  <a:lnTo>
                    <a:pt x="9523" y="5553"/>
                  </a:lnTo>
                  <a:lnTo>
                    <a:pt x="9523" y="5553"/>
                  </a:lnTo>
                  <a:lnTo>
                    <a:pt x="9498" y="5651"/>
                  </a:lnTo>
                  <a:lnTo>
                    <a:pt x="9474" y="5724"/>
                  </a:lnTo>
                  <a:lnTo>
                    <a:pt x="9401" y="5846"/>
                  </a:lnTo>
                  <a:lnTo>
                    <a:pt x="9279" y="5919"/>
                  </a:lnTo>
                  <a:lnTo>
                    <a:pt x="9206" y="5943"/>
                  </a:lnTo>
                  <a:lnTo>
                    <a:pt x="9133" y="5943"/>
                  </a:lnTo>
                  <a:lnTo>
                    <a:pt x="9133" y="5943"/>
                  </a:lnTo>
                  <a:close/>
                  <a:moveTo>
                    <a:pt x="9986" y="4409"/>
                  </a:moveTo>
                  <a:lnTo>
                    <a:pt x="9986" y="4409"/>
                  </a:lnTo>
                  <a:lnTo>
                    <a:pt x="9888" y="4409"/>
                  </a:lnTo>
                  <a:lnTo>
                    <a:pt x="9815" y="4384"/>
                  </a:lnTo>
                  <a:lnTo>
                    <a:pt x="9693" y="4287"/>
                  </a:lnTo>
                  <a:lnTo>
                    <a:pt x="9620" y="4165"/>
                  </a:lnTo>
                  <a:lnTo>
                    <a:pt x="9596" y="4092"/>
                  </a:lnTo>
                  <a:lnTo>
                    <a:pt x="9596" y="4019"/>
                  </a:lnTo>
                  <a:lnTo>
                    <a:pt x="9596" y="4019"/>
                  </a:lnTo>
                  <a:lnTo>
                    <a:pt x="9596" y="3946"/>
                  </a:lnTo>
                  <a:lnTo>
                    <a:pt x="9620" y="3873"/>
                  </a:lnTo>
                  <a:lnTo>
                    <a:pt x="9693" y="3751"/>
                  </a:lnTo>
                  <a:lnTo>
                    <a:pt x="9815" y="3654"/>
                  </a:lnTo>
                  <a:lnTo>
                    <a:pt x="9888" y="3629"/>
                  </a:lnTo>
                  <a:lnTo>
                    <a:pt x="9986" y="3629"/>
                  </a:lnTo>
                  <a:lnTo>
                    <a:pt x="9986" y="3629"/>
                  </a:lnTo>
                  <a:lnTo>
                    <a:pt x="10059" y="3629"/>
                  </a:lnTo>
                  <a:lnTo>
                    <a:pt x="10132" y="3654"/>
                  </a:lnTo>
                  <a:lnTo>
                    <a:pt x="10253" y="3751"/>
                  </a:lnTo>
                  <a:lnTo>
                    <a:pt x="10327" y="3873"/>
                  </a:lnTo>
                  <a:lnTo>
                    <a:pt x="10351" y="3946"/>
                  </a:lnTo>
                  <a:lnTo>
                    <a:pt x="10375" y="4019"/>
                  </a:lnTo>
                  <a:lnTo>
                    <a:pt x="10375" y="4019"/>
                  </a:lnTo>
                  <a:lnTo>
                    <a:pt x="10351" y="4092"/>
                  </a:lnTo>
                  <a:lnTo>
                    <a:pt x="10327" y="4165"/>
                  </a:lnTo>
                  <a:lnTo>
                    <a:pt x="10253" y="4287"/>
                  </a:lnTo>
                  <a:lnTo>
                    <a:pt x="10132" y="4384"/>
                  </a:lnTo>
                  <a:lnTo>
                    <a:pt x="10059" y="4409"/>
                  </a:lnTo>
                  <a:lnTo>
                    <a:pt x="9986" y="4409"/>
                  </a:lnTo>
                  <a:lnTo>
                    <a:pt x="9986" y="4409"/>
                  </a:lnTo>
                  <a:close/>
                  <a:moveTo>
                    <a:pt x="13200" y="4165"/>
                  </a:moveTo>
                  <a:lnTo>
                    <a:pt x="13200" y="4165"/>
                  </a:lnTo>
                  <a:lnTo>
                    <a:pt x="12957" y="3897"/>
                  </a:lnTo>
                  <a:lnTo>
                    <a:pt x="12713" y="3605"/>
                  </a:lnTo>
                  <a:lnTo>
                    <a:pt x="12713" y="3605"/>
                  </a:lnTo>
                  <a:lnTo>
                    <a:pt x="12372" y="3288"/>
                  </a:lnTo>
                  <a:lnTo>
                    <a:pt x="12007" y="3020"/>
                  </a:lnTo>
                  <a:lnTo>
                    <a:pt x="11642" y="2752"/>
                  </a:lnTo>
                  <a:lnTo>
                    <a:pt x="11276" y="2533"/>
                  </a:lnTo>
                  <a:lnTo>
                    <a:pt x="11276" y="2533"/>
                  </a:lnTo>
                  <a:lnTo>
                    <a:pt x="11715" y="2265"/>
                  </a:lnTo>
                  <a:lnTo>
                    <a:pt x="12153" y="2046"/>
                  </a:lnTo>
                  <a:lnTo>
                    <a:pt x="12518" y="1876"/>
                  </a:lnTo>
                  <a:lnTo>
                    <a:pt x="12884" y="1754"/>
                  </a:lnTo>
                  <a:lnTo>
                    <a:pt x="13176" y="1681"/>
                  </a:lnTo>
                  <a:lnTo>
                    <a:pt x="13444" y="1681"/>
                  </a:lnTo>
                  <a:lnTo>
                    <a:pt x="13541" y="1681"/>
                  </a:lnTo>
                  <a:lnTo>
                    <a:pt x="13639" y="1730"/>
                  </a:lnTo>
                  <a:lnTo>
                    <a:pt x="13736" y="1754"/>
                  </a:lnTo>
                  <a:lnTo>
                    <a:pt x="13809" y="1827"/>
                  </a:lnTo>
                  <a:lnTo>
                    <a:pt x="13809" y="1827"/>
                  </a:lnTo>
                  <a:lnTo>
                    <a:pt x="13858" y="1900"/>
                  </a:lnTo>
                  <a:lnTo>
                    <a:pt x="13907" y="1973"/>
                  </a:lnTo>
                  <a:lnTo>
                    <a:pt x="13931" y="2070"/>
                  </a:lnTo>
                  <a:lnTo>
                    <a:pt x="13955" y="2168"/>
                  </a:lnTo>
                  <a:lnTo>
                    <a:pt x="13955" y="2411"/>
                  </a:lnTo>
                  <a:lnTo>
                    <a:pt x="13882" y="2679"/>
                  </a:lnTo>
                  <a:lnTo>
                    <a:pt x="13785" y="3020"/>
                  </a:lnTo>
                  <a:lnTo>
                    <a:pt x="13639" y="3361"/>
                  </a:lnTo>
                  <a:lnTo>
                    <a:pt x="13444" y="3751"/>
                  </a:lnTo>
                  <a:lnTo>
                    <a:pt x="13200" y="4165"/>
                  </a:lnTo>
                  <a:lnTo>
                    <a:pt x="13200" y="4165"/>
                  </a:lnTo>
                  <a:close/>
                </a:path>
              </a:pathLst>
            </a:custGeom>
            <a:solidFill>
              <a:srgbClr val="94BF6E"/>
            </a:solidFill>
            <a:ln cap="rnd" cmpd="sng" w="19050">
              <a:solidFill>
                <a:srgbClr val="94BF6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0" name="Google Shape;180;p19"/>
          <p:cNvGrpSpPr/>
          <p:nvPr/>
        </p:nvGrpSpPr>
        <p:grpSpPr>
          <a:xfrm>
            <a:off x="4995953" y="3119892"/>
            <a:ext cx="981407" cy="981351"/>
            <a:chOff x="576250" y="4319400"/>
            <a:chExt cx="442075" cy="442050"/>
          </a:xfrm>
        </p:grpSpPr>
        <p:sp>
          <p:nvSpPr>
            <p:cNvPr id="181" name="Google Shape;181;p19"/>
            <p:cNvSpPr/>
            <p:nvPr/>
          </p:nvSpPr>
          <p:spPr>
            <a:xfrm>
              <a:off x="576250" y="4319400"/>
              <a:ext cx="442075" cy="442050"/>
            </a:xfrm>
            <a:custGeom>
              <a:rect b="b" l="l" r="r" t="t"/>
              <a:pathLst>
                <a:path extrusionOk="0" fill="none" h="17682" w="17683">
                  <a:moveTo>
                    <a:pt x="11472" y="17292"/>
                  </a:moveTo>
                  <a:lnTo>
                    <a:pt x="11472" y="12153"/>
                  </a:lnTo>
                  <a:lnTo>
                    <a:pt x="16416" y="7209"/>
                  </a:lnTo>
                  <a:lnTo>
                    <a:pt x="16416" y="7209"/>
                  </a:lnTo>
                  <a:lnTo>
                    <a:pt x="16562" y="7063"/>
                  </a:lnTo>
                  <a:lnTo>
                    <a:pt x="16684" y="6868"/>
                  </a:lnTo>
                  <a:lnTo>
                    <a:pt x="16830" y="6674"/>
                  </a:lnTo>
                  <a:lnTo>
                    <a:pt x="16927" y="6479"/>
                  </a:lnTo>
                  <a:lnTo>
                    <a:pt x="17146" y="6040"/>
                  </a:lnTo>
                  <a:lnTo>
                    <a:pt x="17317" y="5553"/>
                  </a:lnTo>
                  <a:lnTo>
                    <a:pt x="17439" y="5042"/>
                  </a:lnTo>
                  <a:lnTo>
                    <a:pt x="17560" y="4506"/>
                  </a:lnTo>
                  <a:lnTo>
                    <a:pt x="17633" y="3970"/>
                  </a:lnTo>
                  <a:lnTo>
                    <a:pt x="17658" y="3434"/>
                  </a:lnTo>
                  <a:lnTo>
                    <a:pt x="17682" y="2898"/>
                  </a:lnTo>
                  <a:lnTo>
                    <a:pt x="17682" y="2411"/>
                  </a:lnTo>
                  <a:lnTo>
                    <a:pt x="17658" y="1949"/>
                  </a:lnTo>
                  <a:lnTo>
                    <a:pt x="17609" y="1510"/>
                  </a:lnTo>
                  <a:lnTo>
                    <a:pt x="17536" y="1145"/>
                  </a:lnTo>
                  <a:lnTo>
                    <a:pt x="17463" y="828"/>
                  </a:lnTo>
                  <a:lnTo>
                    <a:pt x="17366" y="585"/>
                  </a:lnTo>
                  <a:lnTo>
                    <a:pt x="17292" y="487"/>
                  </a:lnTo>
                  <a:lnTo>
                    <a:pt x="17244" y="439"/>
                  </a:lnTo>
                  <a:lnTo>
                    <a:pt x="17244" y="439"/>
                  </a:lnTo>
                  <a:lnTo>
                    <a:pt x="17195" y="390"/>
                  </a:lnTo>
                  <a:lnTo>
                    <a:pt x="17098" y="317"/>
                  </a:lnTo>
                  <a:lnTo>
                    <a:pt x="16854" y="219"/>
                  </a:lnTo>
                  <a:lnTo>
                    <a:pt x="16537" y="146"/>
                  </a:lnTo>
                  <a:lnTo>
                    <a:pt x="16172" y="73"/>
                  </a:lnTo>
                  <a:lnTo>
                    <a:pt x="15734" y="25"/>
                  </a:lnTo>
                  <a:lnTo>
                    <a:pt x="15271" y="0"/>
                  </a:lnTo>
                  <a:lnTo>
                    <a:pt x="14784" y="0"/>
                  </a:lnTo>
                  <a:lnTo>
                    <a:pt x="14248" y="25"/>
                  </a:lnTo>
                  <a:lnTo>
                    <a:pt x="13712" y="49"/>
                  </a:lnTo>
                  <a:lnTo>
                    <a:pt x="13176" y="122"/>
                  </a:lnTo>
                  <a:lnTo>
                    <a:pt x="12641" y="244"/>
                  </a:lnTo>
                  <a:lnTo>
                    <a:pt x="12129" y="366"/>
                  </a:lnTo>
                  <a:lnTo>
                    <a:pt x="11642" y="536"/>
                  </a:lnTo>
                  <a:lnTo>
                    <a:pt x="11204" y="755"/>
                  </a:lnTo>
                  <a:lnTo>
                    <a:pt x="10985" y="853"/>
                  </a:lnTo>
                  <a:lnTo>
                    <a:pt x="10814" y="999"/>
                  </a:lnTo>
                  <a:lnTo>
                    <a:pt x="10619" y="1121"/>
                  </a:lnTo>
                  <a:lnTo>
                    <a:pt x="10473" y="1267"/>
                  </a:lnTo>
                  <a:lnTo>
                    <a:pt x="5529" y="6211"/>
                  </a:lnTo>
                  <a:lnTo>
                    <a:pt x="390" y="6211"/>
                  </a:lnTo>
                  <a:lnTo>
                    <a:pt x="390" y="6211"/>
                  </a:lnTo>
                  <a:lnTo>
                    <a:pt x="244" y="6235"/>
                  </a:lnTo>
                  <a:lnTo>
                    <a:pt x="147" y="6259"/>
                  </a:lnTo>
                  <a:lnTo>
                    <a:pt x="49" y="6308"/>
                  </a:lnTo>
                  <a:lnTo>
                    <a:pt x="0" y="6381"/>
                  </a:lnTo>
                  <a:lnTo>
                    <a:pt x="0" y="6454"/>
                  </a:lnTo>
                  <a:lnTo>
                    <a:pt x="25" y="6552"/>
                  </a:lnTo>
                  <a:lnTo>
                    <a:pt x="74" y="6649"/>
                  </a:lnTo>
                  <a:lnTo>
                    <a:pt x="171" y="6771"/>
                  </a:lnTo>
                  <a:lnTo>
                    <a:pt x="2582" y="9158"/>
                  </a:lnTo>
                  <a:lnTo>
                    <a:pt x="2265" y="9474"/>
                  </a:lnTo>
                  <a:lnTo>
                    <a:pt x="950" y="9718"/>
                  </a:lnTo>
                  <a:lnTo>
                    <a:pt x="950" y="9718"/>
                  </a:lnTo>
                  <a:lnTo>
                    <a:pt x="804" y="9767"/>
                  </a:lnTo>
                  <a:lnTo>
                    <a:pt x="682" y="9815"/>
                  </a:lnTo>
                  <a:lnTo>
                    <a:pt x="609" y="9913"/>
                  </a:lnTo>
                  <a:lnTo>
                    <a:pt x="561" y="9986"/>
                  </a:lnTo>
                  <a:lnTo>
                    <a:pt x="561" y="10083"/>
                  </a:lnTo>
                  <a:lnTo>
                    <a:pt x="585" y="10205"/>
                  </a:lnTo>
                  <a:lnTo>
                    <a:pt x="634" y="10302"/>
                  </a:lnTo>
                  <a:lnTo>
                    <a:pt x="731" y="10424"/>
                  </a:lnTo>
                  <a:lnTo>
                    <a:pt x="7258" y="16951"/>
                  </a:lnTo>
                  <a:lnTo>
                    <a:pt x="7258" y="16951"/>
                  </a:lnTo>
                  <a:lnTo>
                    <a:pt x="7380" y="17049"/>
                  </a:lnTo>
                  <a:lnTo>
                    <a:pt x="7477" y="17097"/>
                  </a:lnTo>
                  <a:lnTo>
                    <a:pt x="7599" y="17122"/>
                  </a:lnTo>
                  <a:lnTo>
                    <a:pt x="7697" y="17122"/>
                  </a:lnTo>
                  <a:lnTo>
                    <a:pt x="7770" y="17073"/>
                  </a:lnTo>
                  <a:lnTo>
                    <a:pt x="7867" y="17000"/>
                  </a:lnTo>
                  <a:lnTo>
                    <a:pt x="7916" y="16878"/>
                  </a:lnTo>
                  <a:lnTo>
                    <a:pt x="7965" y="16732"/>
                  </a:lnTo>
                  <a:lnTo>
                    <a:pt x="8208" y="15417"/>
                  </a:lnTo>
                  <a:lnTo>
                    <a:pt x="8525" y="15100"/>
                  </a:lnTo>
                  <a:lnTo>
                    <a:pt x="10911" y="17511"/>
                  </a:lnTo>
                  <a:lnTo>
                    <a:pt x="10911" y="17511"/>
                  </a:lnTo>
                  <a:lnTo>
                    <a:pt x="11033" y="17609"/>
                  </a:lnTo>
                  <a:lnTo>
                    <a:pt x="11131" y="17658"/>
                  </a:lnTo>
                  <a:lnTo>
                    <a:pt x="11228" y="17682"/>
                  </a:lnTo>
                  <a:lnTo>
                    <a:pt x="11301" y="17682"/>
                  </a:lnTo>
                  <a:lnTo>
                    <a:pt x="11374" y="17633"/>
                  </a:lnTo>
                  <a:lnTo>
                    <a:pt x="11423" y="17536"/>
                  </a:lnTo>
                  <a:lnTo>
                    <a:pt x="11447" y="17438"/>
                  </a:lnTo>
                  <a:lnTo>
                    <a:pt x="11472" y="17292"/>
                  </a:lnTo>
                  <a:lnTo>
                    <a:pt x="11472" y="17292"/>
                  </a:lnTo>
                  <a:close/>
                  <a:moveTo>
                    <a:pt x="6162" y="12202"/>
                  </a:moveTo>
                  <a:lnTo>
                    <a:pt x="6162" y="12202"/>
                  </a:lnTo>
                  <a:lnTo>
                    <a:pt x="6089" y="12275"/>
                  </a:lnTo>
                  <a:lnTo>
                    <a:pt x="6016" y="12324"/>
                  </a:lnTo>
                  <a:lnTo>
                    <a:pt x="5919" y="12348"/>
                  </a:lnTo>
                  <a:lnTo>
                    <a:pt x="5821" y="12348"/>
                  </a:lnTo>
                  <a:lnTo>
                    <a:pt x="5724" y="12348"/>
                  </a:lnTo>
                  <a:lnTo>
                    <a:pt x="5626" y="12324"/>
                  </a:lnTo>
                  <a:lnTo>
                    <a:pt x="5553" y="12275"/>
                  </a:lnTo>
                  <a:lnTo>
                    <a:pt x="5480" y="12202"/>
                  </a:lnTo>
                  <a:lnTo>
                    <a:pt x="5480" y="12202"/>
                  </a:lnTo>
                  <a:lnTo>
                    <a:pt x="5407" y="12129"/>
                  </a:lnTo>
                  <a:lnTo>
                    <a:pt x="5359" y="12056"/>
                  </a:lnTo>
                  <a:lnTo>
                    <a:pt x="5334" y="11959"/>
                  </a:lnTo>
                  <a:lnTo>
                    <a:pt x="5334" y="11861"/>
                  </a:lnTo>
                  <a:lnTo>
                    <a:pt x="5334" y="11764"/>
                  </a:lnTo>
                  <a:lnTo>
                    <a:pt x="5359" y="11666"/>
                  </a:lnTo>
                  <a:lnTo>
                    <a:pt x="5407" y="11593"/>
                  </a:lnTo>
                  <a:lnTo>
                    <a:pt x="5480" y="11520"/>
                  </a:lnTo>
                  <a:lnTo>
                    <a:pt x="8013" y="8987"/>
                  </a:lnTo>
                  <a:lnTo>
                    <a:pt x="8013" y="8987"/>
                  </a:lnTo>
                  <a:lnTo>
                    <a:pt x="8086" y="8939"/>
                  </a:lnTo>
                  <a:lnTo>
                    <a:pt x="8159" y="8890"/>
                  </a:lnTo>
                  <a:lnTo>
                    <a:pt x="8257" y="8865"/>
                  </a:lnTo>
                  <a:lnTo>
                    <a:pt x="8354" y="8841"/>
                  </a:lnTo>
                  <a:lnTo>
                    <a:pt x="8452" y="8865"/>
                  </a:lnTo>
                  <a:lnTo>
                    <a:pt x="8525" y="8890"/>
                  </a:lnTo>
                  <a:lnTo>
                    <a:pt x="8622" y="8939"/>
                  </a:lnTo>
                  <a:lnTo>
                    <a:pt x="8695" y="8987"/>
                  </a:lnTo>
                  <a:lnTo>
                    <a:pt x="8695" y="8987"/>
                  </a:lnTo>
                  <a:lnTo>
                    <a:pt x="8744" y="9060"/>
                  </a:lnTo>
                  <a:lnTo>
                    <a:pt x="8793" y="9158"/>
                  </a:lnTo>
                  <a:lnTo>
                    <a:pt x="8817" y="9231"/>
                  </a:lnTo>
                  <a:lnTo>
                    <a:pt x="8841" y="9328"/>
                  </a:lnTo>
                  <a:lnTo>
                    <a:pt x="8817" y="9426"/>
                  </a:lnTo>
                  <a:lnTo>
                    <a:pt x="8793" y="9523"/>
                  </a:lnTo>
                  <a:lnTo>
                    <a:pt x="8744" y="9596"/>
                  </a:lnTo>
                  <a:lnTo>
                    <a:pt x="8695" y="9669"/>
                  </a:lnTo>
                  <a:lnTo>
                    <a:pt x="6162" y="12202"/>
                  </a:lnTo>
                  <a:close/>
                  <a:moveTo>
                    <a:pt x="13396" y="7307"/>
                  </a:moveTo>
                  <a:lnTo>
                    <a:pt x="13396" y="7307"/>
                  </a:lnTo>
                  <a:lnTo>
                    <a:pt x="13274" y="7404"/>
                  </a:lnTo>
                  <a:lnTo>
                    <a:pt x="13152" y="7477"/>
                  </a:lnTo>
                  <a:lnTo>
                    <a:pt x="13006" y="7526"/>
                  </a:lnTo>
                  <a:lnTo>
                    <a:pt x="12836" y="7550"/>
                  </a:lnTo>
                  <a:lnTo>
                    <a:pt x="12689" y="7526"/>
                  </a:lnTo>
                  <a:lnTo>
                    <a:pt x="12543" y="7477"/>
                  </a:lnTo>
                  <a:lnTo>
                    <a:pt x="12421" y="7404"/>
                  </a:lnTo>
                  <a:lnTo>
                    <a:pt x="12300" y="7307"/>
                  </a:lnTo>
                  <a:lnTo>
                    <a:pt x="10376" y="5383"/>
                  </a:lnTo>
                  <a:lnTo>
                    <a:pt x="10376" y="5383"/>
                  </a:lnTo>
                  <a:lnTo>
                    <a:pt x="10278" y="5261"/>
                  </a:lnTo>
                  <a:lnTo>
                    <a:pt x="10205" y="5139"/>
                  </a:lnTo>
                  <a:lnTo>
                    <a:pt x="10156" y="4993"/>
                  </a:lnTo>
                  <a:lnTo>
                    <a:pt x="10132" y="4847"/>
                  </a:lnTo>
                  <a:lnTo>
                    <a:pt x="10156" y="4676"/>
                  </a:lnTo>
                  <a:lnTo>
                    <a:pt x="10205" y="4530"/>
                  </a:lnTo>
                  <a:lnTo>
                    <a:pt x="10278" y="4408"/>
                  </a:lnTo>
                  <a:lnTo>
                    <a:pt x="10376" y="4287"/>
                  </a:lnTo>
                  <a:lnTo>
                    <a:pt x="10376" y="4287"/>
                  </a:lnTo>
                  <a:lnTo>
                    <a:pt x="11326" y="3313"/>
                  </a:lnTo>
                  <a:lnTo>
                    <a:pt x="11326" y="3313"/>
                  </a:lnTo>
                  <a:lnTo>
                    <a:pt x="11496" y="3166"/>
                  </a:lnTo>
                  <a:lnTo>
                    <a:pt x="11666" y="3045"/>
                  </a:lnTo>
                  <a:lnTo>
                    <a:pt x="11861" y="2947"/>
                  </a:lnTo>
                  <a:lnTo>
                    <a:pt x="12032" y="2850"/>
                  </a:lnTo>
                  <a:lnTo>
                    <a:pt x="12227" y="2777"/>
                  </a:lnTo>
                  <a:lnTo>
                    <a:pt x="12446" y="2728"/>
                  </a:lnTo>
                  <a:lnTo>
                    <a:pt x="12641" y="2704"/>
                  </a:lnTo>
                  <a:lnTo>
                    <a:pt x="12836" y="2704"/>
                  </a:lnTo>
                  <a:lnTo>
                    <a:pt x="13055" y="2704"/>
                  </a:lnTo>
                  <a:lnTo>
                    <a:pt x="13250" y="2728"/>
                  </a:lnTo>
                  <a:lnTo>
                    <a:pt x="13469" y="2777"/>
                  </a:lnTo>
                  <a:lnTo>
                    <a:pt x="13664" y="2850"/>
                  </a:lnTo>
                  <a:lnTo>
                    <a:pt x="13834" y="2947"/>
                  </a:lnTo>
                  <a:lnTo>
                    <a:pt x="14029" y="3045"/>
                  </a:lnTo>
                  <a:lnTo>
                    <a:pt x="14199" y="3166"/>
                  </a:lnTo>
                  <a:lnTo>
                    <a:pt x="14370" y="3313"/>
                  </a:lnTo>
                  <a:lnTo>
                    <a:pt x="14370" y="3313"/>
                  </a:lnTo>
                  <a:lnTo>
                    <a:pt x="14516" y="3483"/>
                  </a:lnTo>
                  <a:lnTo>
                    <a:pt x="14638" y="3653"/>
                  </a:lnTo>
                  <a:lnTo>
                    <a:pt x="14735" y="3848"/>
                  </a:lnTo>
                  <a:lnTo>
                    <a:pt x="14833" y="4019"/>
                  </a:lnTo>
                  <a:lnTo>
                    <a:pt x="14906" y="4214"/>
                  </a:lnTo>
                  <a:lnTo>
                    <a:pt x="14954" y="4433"/>
                  </a:lnTo>
                  <a:lnTo>
                    <a:pt x="14979" y="4628"/>
                  </a:lnTo>
                  <a:lnTo>
                    <a:pt x="14979" y="4847"/>
                  </a:lnTo>
                  <a:lnTo>
                    <a:pt x="14979" y="5042"/>
                  </a:lnTo>
                  <a:lnTo>
                    <a:pt x="14954" y="5237"/>
                  </a:lnTo>
                  <a:lnTo>
                    <a:pt x="14906" y="5456"/>
                  </a:lnTo>
                  <a:lnTo>
                    <a:pt x="14833" y="5651"/>
                  </a:lnTo>
                  <a:lnTo>
                    <a:pt x="14735" y="5821"/>
                  </a:lnTo>
                  <a:lnTo>
                    <a:pt x="14638" y="6016"/>
                  </a:lnTo>
                  <a:lnTo>
                    <a:pt x="14516" y="6186"/>
                  </a:lnTo>
                  <a:lnTo>
                    <a:pt x="14370" y="6357"/>
                  </a:lnTo>
                  <a:lnTo>
                    <a:pt x="14370" y="6357"/>
                  </a:lnTo>
                  <a:lnTo>
                    <a:pt x="13396" y="7307"/>
                  </a:lnTo>
                  <a:lnTo>
                    <a:pt x="13396" y="7307"/>
                  </a:lnTo>
                  <a:close/>
                </a:path>
              </a:pathLst>
            </a:custGeom>
            <a:solidFill>
              <a:srgbClr val="18637B"/>
            </a:solidFill>
            <a:ln cap="rnd" cmpd="sng" w="19050">
              <a:solidFill>
                <a:srgbClr val="3B8D6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19"/>
            <p:cNvSpPr/>
            <p:nvPr/>
          </p:nvSpPr>
          <p:spPr>
            <a:xfrm>
              <a:off x="595725" y="4668875"/>
              <a:ext cx="73100" cy="73100"/>
            </a:xfrm>
            <a:custGeom>
              <a:rect b="b" l="l" r="r" t="t"/>
              <a:pathLst>
                <a:path extrusionOk="0" fill="none" h="2924" w="2924">
                  <a:moveTo>
                    <a:pt x="2656" y="269"/>
                  </a:moveTo>
                  <a:lnTo>
                    <a:pt x="2656" y="269"/>
                  </a:lnTo>
                  <a:lnTo>
                    <a:pt x="2509" y="147"/>
                  </a:lnTo>
                  <a:lnTo>
                    <a:pt x="2363" y="74"/>
                  </a:lnTo>
                  <a:lnTo>
                    <a:pt x="2193" y="25"/>
                  </a:lnTo>
                  <a:lnTo>
                    <a:pt x="2022" y="1"/>
                  </a:lnTo>
                  <a:lnTo>
                    <a:pt x="1852" y="25"/>
                  </a:lnTo>
                  <a:lnTo>
                    <a:pt x="1681" y="74"/>
                  </a:lnTo>
                  <a:lnTo>
                    <a:pt x="1511" y="147"/>
                  </a:lnTo>
                  <a:lnTo>
                    <a:pt x="1365" y="269"/>
                  </a:lnTo>
                  <a:lnTo>
                    <a:pt x="1365" y="269"/>
                  </a:lnTo>
                  <a:lnTo>
                    <a:pt x="1219" y="488"/>
                  </a:lnTo>
                  <a:lnTo>
                    <a:pt x="999" y="829"/>
                  </a:lnTo>
                  <a:lnTo>
                    <a:pt x="561" y="1730"/>
                  </a:lnTo>
                  <a:lnTo>
                    <a:pt x="171" y="2558"/>
                  </a:lnTo>
                  <a:lnTo>
                    <a:pt x="1" y="2924"/>
                  </a:lnTo>
                  <a:lnTo>
                    <a:pt x="1" y="2924"/>
                  </a:lnTo>
                  <a:lnTo>
                    <a:pt x="366" y="2753"/>
                  </a:lnTo>
                  <a:lnTo>
                    <a:pt x="1194" y="2363"/>
                  </a:lnTo>
                  <a:lnTo>
                    <a:pt x="2095" y="1925"/>
                  </a:lnTo>
                  <a:lnTo>
                    <a:pt x="2436" y="1706"/>
                  </a:lnTo>
                  <a:lnTo>
                    <a:pt x="2656" y="1560"/>
                  </a:lnTo>
                  <a:lnTo>
                    <a:pt x="2656" y="1560"/>
                  </a:lnTo>
                  <a:lnTo>
                    <a:pt x="2777" y="1414"/>
                  </a:lnTo>
                  <a:lnTo>
                    <a:pt x="2850" y="1243"/>
                  </a:lnTo>
                  <a:lnTo>
                    <a:pt x="2899" y="1073"/>
                  </a:lnTo>
                  <a:lnTo>
                    <a:pt x="2923" y="902"/>
                  </a:lnTo>
                  <a:lnTo>
                    <a:pt x="2899" y="732"/>
                  </a:lnTo>
                  <a:lnTo>
                    <a:pt x="2850" y="561"/>
                  </a:lnTo>
                  <a:lnTo>
                    <a:pt x="2777" y="415"/>
                  </a:lnTo>
                  <a:lnTo>
                    <a:pt x="2656" y="269"/>
                  </a:lnTo>
                  <a:lnTo>
                    <a:pt x="2656" y="269"/>
                  </a:lnTo>
                  <a:close/>
                </a:path>
              </a:pathLst>
            </a:custGeom>
            <a:solidFill>
              <a:srgbClr val="18637B"/>
            </a:solidFill>
            <a:ln cap="rnd" cmpd="sng" w="19050">
              <a:solidFill>
                <a:srgbClr val="3B8D6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19"/>
            <p:cNvSpPr/>
            <p:nvPr/>
          </p:nvSpPr>
          <p:spPr>
            <a:xfrm>
              <a:off x="652350" y="4711500"/>
              <a:ext cx="46925" cy="46925"/>
            </a:xfrm>
            <a:custGeom>
              <a:rect b="b" l="l" r="r" t="t"/>
              <a:pathLst>
                <a:path extrusionOk="0" fill="none" h="1877" w="1877">
                  <a:moveTo>
                    <a:pt x="1657" y="244"/>
                  </a:moveTo>
                  <a:lnTo>
                    <a:pt x="1657" y="244"/>
                  </a:lnTo>
                  <a:lnTo>
                    <a:pt x="1535" y="147"/>
                  </a:lnTo>
                  <a:lnTo>
                    <a:pt x="1413" y="74"/>
                  </a:lnTo>
                  <a:lnTo>
                    <a:pt x="1267" y="25"/>
                  </a:lnTo>
                  <a:lnTo>
                    <a:pt x="1121" y="1"/>
                  </a:lnTo>
                  <a:lnTo>
                    <a:pt x="975" y="25"/>
                  </a:lnTo>
                  <a:lnTo>
                    <a:pt x="829" y="74"/>
                  </a:lnTo>
                  <a:lnTo>
                    <a:pt x="707" y="147"/>
                  </a:lnTo>
                  <a:lnTo>
                    <a:pt x="585" y="244"/>
                  </a:lnTo>
                  <a:lnTo>
                    <a:pt x="585" y="244"/>
                  </a:lnTo>
                  <a:lnTo>
                    <a:pt x="464" y="391"/>
                  </a:lnTo>
                  <a:lnTo>
                    <a:pt x="366" y="610"/>
                  </a:lnTo>
                  <a:lnTo>
                    <a:pt x="269" y="878"/>
                  </a:lnTo>
                  <a:lnTo>
                    <a:pt x="171" y="1170"/>
                  </a:lnTo>
                  <a:lnTo>
                    <a:pt x="50" y="1681"/>
                  </a:lnTo>
                  <a:lnTo>
                    <a:pt x="1" y="1876"/>
                  </a:lnTo>
                  <a:lnTo>
                    <a:pt x="1" y="1876"/>
                  </a:lnTo>
                  <a:lnTo>
                    <a:pt x="220" y="1852"/>
                  </a:lnTo>
                  <a:lnTo>
                    <a:pt x="731" y="1706"/>
                  </a:lnTo>
                  <a:lnTo>
                    <a:pt x="999" y="1633"/>
                  </a:lnTo>
                  <a:lnTo>
                    <a:pt x="1267" y="1535"/>
                  </a:lnTo>
                  <a:lnTo>
                    <a:pt x="1511" y="1413"/>
                  </a:lnTo>
                  <a:lnTo>
                    <a:pt x="1657" y="1316"/>
                  </a:lnTo>
                  <a:lnTo>
                    <a:pt x="1657" y="1316"/>
                  </a:lnTo>
                  <a:lnTo>
                    <a:pt x="1754" y="1194"/>
                  </a:lnTo>
                  <a:lnTo>
                    <a:pt x="1827" y="1048"/>
                  </a:lnTo>
                  <a:lnTo>
                    <a:pt x="1876" y="926"/>
                  </a:lnTo>
                  <a:lnTo>
                    <a:pt x="1876" y="780"/>
                  </a:lnTo>
                  <a:lnTo>
                    <a:pt x="1876" y="634"/>
                  </a:lnTo>
                  <a:lnTo>
                    <a:pt x="1827" y="488"/>
                  </a:lnTo>
                  <a:lnTo>
                    <a:pt x="1754" y="366"/>
                  </a:lnTo>
                  <a:lnTo>
                    <a:pt x="1657" y="244"/>
                  </a:lnTo>
                  <a:lnTo>
                    <a:pt x="1657" y="244"/>
                  </a:lnTo>
                  <a:close/>
                </a:path>
              </a:pathLst>
            </a:custGeom>
            <a:solidFill>
              <a:srgbClr val="18637B"/>
            </a:solidFill>
            <a:ln cap="rnd" cmpd="sng" w="19050">
              <a:solidFill>
                <a:srgbClr val="3B8D6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19"/>
            <p:cNvSpPr/>
            <p:nvPr/>
          </p:nvSpPr>
          <p:spPr>
            <a:xfrm>
              <a:off x="579300" y="4638450"/>
              <a:ext cx="46900" cy="46900"/>
            </a:xfrm>
            <a:custGeom>
              <a:rect b="b" l="l" r="r" t="t"/>
              <a:pathLst>
                <a:path extrusionOk="0" fill="none" h="1876" w="1876">
                  <a:moveTo>
                    <a:pt x="1632" y="219"/>
                  </a:moveTo>
                  <a:lnTo>
                    <a:pt x="1632" y="219"/>
                  </a:lnTo>
                  <a:lnTo>
                    <a:pt x="1510" y="122"/>
                  </a:lnTo>
                  <a:lnTo>
                    <a:pt x="1388" y="49"/>
                  </a:lnTo>
                  <a:lnTo>
                    <a:pt x="1242" y="0"/>
                  </a:lnTo>
                  <a:lnTo>
                    <a:pt x="1096" y="0"/>
                  </a:lnTo>
                  <a:lnTo>
                    <a:pt x="950" y="0"/>
                  </a:lnTo>
                  <a:lnTo>
                    <a:pt x="828" y="49"/>
                  </a:lnTo>
                  <a:lnTo>
                    <a:pt x="682" y="122"/>
                  </a:lnTo>
                  <a:lnTo>
                    <a:pt x="560" y="219"/>
                  </a:lnTo>
                  <a:lnTo>
                    <a:pt x="560" y="219"/>
                  </a:lnTo>
                  <a:lnTo>
                    <a:pt x="463" y="366"/>
                  </a:lnTo>
                  <a:lnTo>
                    <a:pt x="341" y="609"/>
                  </a:lnTo>
                  <a:lnTo>
                    <a:pt x="244" y="877"/>
                  </a:lnTo>
                  <a:lnTo>
                    <a:pt x="171" y="1145"/>
                  </a:lnTo>
                  <a:lnTo>
                    <a:pt x="25" y="1656"/>
                  </a:lnTo>
                  <a:lnTo>
                    <a:pt x="0" y="1876"/>
                  </a:lnTo>
                  <a:lnTo>
                    <a:pt x="0" y="1876"/>
                  </a:lnTo>
                  <a:lnTo>
                    <a:pt x="195" y="1827"/>
                  </a:lnTo>
                  <a:lnTo>
                    <a:pt x="707" y="1705"/>
                  </a:lnTo>
                  <a:lnTo>
                    <a:pt x="999" y="1608"/>
                  </a:lnTo>
                  <a:lnTo>
                    <a:pt x="1267" y="1510"/>
                  </a:lnTo>
                  <a:lnTo>
                    <a:pt x="1486" y="1413"/>
                  </a:lnTo>
                  <a:lnTo>
                    <a:pt x="1632" y="1291"/>
                  </a:lnTo>
                  <a:lnTo>
                    <a:pt x="1632" y="1291"/>
                  </a:lnTo>
                  <a:lnTo>
                    <a:pt x="1729" y="1169"/>
                  </a:lnTo>
                  <a:lnTo>
                    <a:pt x="1802" y="1048"/>
                  </a:lnTo>
                  <a:lnTo>
                    <a:pt x="1851" y="901"/>
                  </a:lnTo>
                  <a:lnTo>
                    <a:pt x="1876" y="755"/>
                  </a:lnTo>
                  <a:lnTo>
                    <a:pt x="1851" y="609"/>
                  </a:lnTo>
                  <a:lnTo>
                    <a:pt x="1802" y="463"/>
                  </a:lnTo>
                  <a:lnTo>
                    <a:pt x="1729" y="341"/>
                  </a:lnTo>
                  <a:lnTo>
                    <a:pt x="1632" y="219"/>
                  </a:lnTo>
                  <a:lnTo>
                    <a:pt x="1632" y="219"/>
                  </a:lnTo>
                  <a:close/>
                </a:path>
              </a:pathLst>
            </a:custGeom>
            <a:solidFill>
              <a:srgbClr val="18637B"/>
            </a:solidFill>
            <a:ln cap="rnd" cmpd="sng" w="19050">
              <a:solidFill>
                <a:srgbClr val="3B8D6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85" name="Google Shape;185;p19"/>
          <p:cNvSpPr/>
          <p:nvPr/>
        </p:nvSpPr>
        <p:spPr>
          <a:xfrm>
            <a:off x="5392191" y="1829072"/>
            <a:ext cx="585164" cy="558736"/>
          </a:xfrm>
          <a:custGeom>
            <a:rect b="b" l="l" r="r" t="t"/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solidFill>
            <a:srgbClr val="18637B"/>
          </a:solidFill>
          <a:ln cap="rnd" cmpd="sng" w="19050">
            <a:solidFill>
              <a:srgbClr val="18637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19"/>
          <p:cNvSpPr/>
          <p:nvPr/>
        </p:nvSpPr>
        <p:spPr>
          <a:xfrm rot="2384392">
            <a:off x="7003547" y="3733235"/>
            <a:ext cx="354079" cy="338088"/>
          </a:xfrm>
          <a:custGeom>
            <a:rect b="b" l="l" r="r" t="t"/>
            <a:pathLst>
              <a:path extrusionOk="0" fill="none" h="14419" w="15101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solidFill>
            <a:srgbClr val="18637B"/>
          </a:solidFill>
          <a:ln cap="rnd" cmpd="sng" w="19050">
            <a:solidFill>
              <a:srgbClr val="18637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19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0"/>
          <p:cNvSpPr txBox="1"/>
          <p:nvPr>
            <p:ph idx="1" type="body"/>
          </p:nvPr>
        </p:nvSpPr>
        <p:spPr>
          <a:xfrm>
            <a:off x="1146025" y="1767275"/>
            <a:ext cx="3660300" cy="31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White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milk and fresh snow, the color produced by the combination of all the colors of the visible spectrum.</a:t>
            </a:r>
            <a:endParaRPr/>
          </a:p>
        </p:txBody>
      </p:sp>
      <p:sp>
        <p:nvSpPr>
          <p:cNvPr id="193" name="Google Shape;193;p20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can also split your content</a:t>
            </a:r>
            <a:endParaRPr/>
          </a:p>
        </p:txBody>
      </p:sp>
      <p:sp>
        <p:nvSpPr>
          <p:cNvPr id="194" name="Google Shape;194;p20"/>
          <p:cNvSpPr txBox="1"/>
          <p:nvPr>
            <p:ph idx="2" type="body"/>
          </p:nvPr>
        </p:nvSpPr>
        <p:spPr>
          <a:xfrm>
            <a:off x="5026623" y="1767275"/>
            <a:ext cx="3660300" cy="315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Black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coal, ebony, and of outer space. It is the darkest color, the result of the absence of or complete absorption of light.</a:t>
            </a:r>
            <a:endParaRPr/>
          </a:p>
        </p:txBody>
      </p:sp>
      <p:grpSp>
        <p:nvGrpSpPr>
          <p:cNvPr id="195" name="Google Shape;195;p20"/>
          <p:cNvGrpSpPr/>
          <p:nvPr/>
        </p:nvGrpSpPr>
        <p:grpSpPr>
          <a:xfrm>
            <a:off x="333623" y="861852"/>
            <a:ext cx="366458" cy="366437"/>
            <a:chOff x="1923675" y="1633650"/>
            <a:chExt cx="436000" cy="435975"/>
          </a:xfrm>
        </p:grpSpPr>
        <p:sp>
          <p:nvSpPr>
            <p:cNvPr id="196" name="Google Shape;196;p20"/>
            <p:cNvSpPr/>
            <p:nvPr/>
          </p:nvSpPr>
          <p:spPr>
            <a:xfrm>
              <a:off x="2209250" y="1633650"/>
              <a:ext cx="150425" cy="150425"/>
            </a:xfrm>
            <a:custGeom>
              <a:rect b="b" l="l" r="r" t="t"/>
              <a:pathLst>
                <a:path extrusionOk="0" fill="none" h="6017" w="6017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" name="Google Shape;197;p20"/>
            <p:cNvSpPr/>
            <p:nvPr/>
          </p:nvSpPr>
          <p:spPr>
            <a:xfrm>
              <a:off x="2019900" y="1757250"/>
              <a:ext cx="261825" cy="261850"/>
            </a:xfrm>
            <a:custGeom>
              <a:rect b="b" l="l" r="r" t="t"/>
              <a:pathLst>
                <a:path extrusionOk="0" fill="none" h="10474" w="10473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" name="Google Shape;198;p20"/>
            <p:cNvSpPr/>
            <p:nvPr/>
          </p:nvSpPr>
          <p:spPr>
            <a:xfrm>
              <a:off x="1923675" y="1681150"/>
              <a:ext cx="388500" cy="388475"/>
            </a:xfrm>
            <a:custGeom>
              <a:rect b="b" l="l" r="r" t="t"/>
              <a:pathLst>
                <a:path extrusionOk="0" fill="none" h="15539" w="1554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" name="Google Shape;199;p20"/>
            <p:cNvSpPr/>
            <p:nvPr/>
          </p:nvSpPr>
          <p:spPr>
            <a:xfrm>
              <a:off x="1974225" y="1711575"/>
              <a:ext cx="261825" cy="261850"/>
            </a:xfrm>
            <a:custGeom>
              <a:rect b="b" l="l" r="r" t="t"/>
              <a:pathLst>
                <a:path extrusionOk="0" fill="none" h="10474" w="10473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" name="Google Shape;200;p20"/>
            <p:cNvSpPr/>
            <p:nvPr/>
          </p:nvSpPr>
          <p:spPr>
            <a:xfrm>
              <a:off x="1934650" y="2014200"/>
              <a:ext cx="44475" cy="44475"/>
            </a:xfrm>
            <a:custGeom>
              <a:rect b="b" l="l" r="r" t="t"/>
              <a:pathLst>
                <a:path extrusionOk="0" fill="none" h="1779" w="1779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" name="Google Shape;201;p20"/>
            <p:cNvSpPr/>
            <p:nvPr/>
          </p:nvSpPr>
          <p:spPr>
            <a:xfrm>
              <a:off x="1944375" y="1947225"/>
              <a:ext cx="101725" cy="101700"/>
            </a:xfrm>
            <a:custGeom>
              <a:rect b="b" l="l" r="r" t="t"/>
              <a:pathLst>
                <a:path extrusionOk="0" fill="none" h="4068" w="4069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02" name="Google Shape;202;p20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1"/>
          <p:cNvSpPr txBox="1"/>
          <p:nvPr>
            <p:ph type="title"/>
          </p:nvPr>
        </p:nvSpPr>
        <p:spPr>
          <a:xfrm>
            <a:off x="1146025" y="530725"/>
            <a:ext cx="3208800" cy="102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two or three columns</a:t>
            </a:r>
            <a:endParaRPr/>
          </a:p>
        </p:txBody>
      </p:sp>
      <p:sp>
        <p:nvSpPr>
          <p:cNvPr id="208" name="Google Shape;208;p21"/>
          <p:cNvSpPr txBox="1"/>
          <p:nvPr>
            <p:ph idx="1" type="body"/>
          </p:nvPr>
        </p:nvSpPr>
        <p:spPr>
          <a:xfrm>
            <a:off x="1146025" y="1773300"/>
            <a:ext cx="2409900" cy="315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Yellow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gold, butter and ripe lemons. In the spectrum of visible light, yellow is found between green and orange.</a:t>
            </a:r>
            <a:endParaRPr/>
          </a:p>
        </p:txBody>
      </p:sp>
      <p:sp>
        <p:nvSpPr>
          <p:cNvPr id="209" name="Google Shape;209;p21"/>
          <p:cNvSpPr txBox="1"/>
          <p:nvPr>
            <p:ph idx="2" type="body"/>
          </p:nvPr>
        </p:nvSpPr>
        <p:spPr>
          <a:xfrm>
            <a:off x="3679388" y="1773300"/>
            <a:ext cx="2409900" cy="315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Blue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colour of the clear sky and the deep sea. It is located between violet and green on the optical spectrum.</a:t>
            </a:r>
            <a:endParaRPr/>
          </a:p>
        </p:txBody>
      </p:sp>
      <p:sp>
        <p:nvSpPr>
          <p:cNvPr id="210" name="Google Shape;210;p21"/>
          <p:cNvSpPr txBox="1"/>
          <p:nvPr>
            <p:ph idx="3" type="body"/>
          </p:nvPr>
        </p:nvSpPr>
        <p:spPr>
          <a:xfrm>
            <a:off x="6212750" y="1773300"/>
            <a:ext cx="2409900" cy="315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/>
              <a:t>Red</a:t>
            </a:r>
            <a:endParaRPr b="1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Is the color of blood, and because of this it has historically been associated with sacrifice, danger and courage. 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11" name="Google Shape;211;p21"/>
          <p:cNvGrpSpPr/>
          <p:nvPr/>
        </p:nvGrpSpPr>
        <p:grpSpPr>
          <a:xfrm>
            <a:off x="333623" y="861852"/>
            <a:ext cx="366458" cy="366437"/>
            <a:chOff x="1923675" y="1633650"/>
            <a:chExt cx="436000" cy="435975"/>
          </a:xfrm>
        </p:grpSpPr>
        <p:sp>
          <p:nvSpPr>
            <p:cNvPr id="212" name="Google Shape;212;p21"/>
            <p:cNvSpPr/>
            <p:nvPr/>
          </p:nvSpPr>
          <p:spPr>
            <a:xfrm>
              <a:off x="2209250" y="1633650"/>
              <a:ext cx="150425" cy="150425"/>
            </a:xfrm>
            <a:custGeom>
              <a:rect b="b" l="l" r="r" t="t"/>
              <a:pathLst>
                <a:path extrusionOk="0" fill="none" h="6017" w="6017">
                  <a:moveTo>
                    <a:pt x="5846" y="3605"/>
                  </a:moveTo>
                  <a:lnTo>
                    <a:pt x="2412" y="171"/>
                  </a:lnTo>
                  <a:lnTo>
                    <a:pt x="2412" y="171"/>
                  </a:lnTo>
                  <a:lnTo>
                    <a:pt x="2314" y="98"/>
                  </a:lnTo>
                  <a:lnTo>
                    <a:pt x="2217" y="49"/>
                  </a:lnTo>
                  <a:lnTo>
                    <a:pt x="2095" y="25"/>
                  </a:lnTo>
                  <a:lnTo>
                    <a:pt x="1997" y="1"/>
                  </a:lnTo>
                  <a:lnTo>
                    <a:pt x="1876" y="25"/>
                  </a:lnTo>
                  <a:lnTo>
                    <a:pt x="1778" y="49"/>
                  </a:lnTo>
                  <a:lnTo>
                    <a:pt x="1681" y="98"/>
                  </a:lnTo>
                  <a:lnTo>
                    <a:pt x="1583" y="171"/>
                  </a:lnTo>
                  <a:lnTo>
                    <a:pt x="0" y="1778"/>
                  </a:lnTo>
                  <a:lnTo>
                    <a:pt x="4238" y="6016"/>
                  </a:lnTo>
                  <a:lnTo>
                    <a:pt x="5846" y="4433"/>
                  </a:lnTo>
                  <a:lnTo>
                    <a:pt x="5846" y="4433"/>
                  </a:lnTo>
                  <a:lnTo>
                    <a:pt x="5919" y="4336"/>
                  </a:lnTo>
                  <a:lnTo>
                    <a:pt x="5967" y="4238"/>
                  </a:lnTo>
                  <a:lnTo>
                    <a:pt x="5992" y="4141"/>
                  </a:lnTo>
                  <a:lnTo>
                    <a:pt x="6016" y="4019"/>
                  </a:lnTo>
                  <a:lnTo>
                    <a:pt x="5992" y="3922"/>
                  </a:lnTo>
                  <a:lnTo>
                    <a:pt x="5967" y="3800"/>
                  </a:lnTo>
                  <a:lnTo>
                    <a:pt x="5919" y="3703"/>
                  </a:lnTo>
                  <a:lnTo>
                    <a:pt x="5846" y="3605"/>
                  </a:lnTo>
                  <a:lnTo>
                    <a:pt x="5846" y="3605"/>
                  </a:lnTo>
                  <a:close/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" name="Google Shape;213;p21"/>
            <p:cNvSpPr/>
            <p:nvPr/>
          </p:nvSpPr>
          <p:spPr>
            <a:xfrm>
              <a:off x="2019900" y="1757250"/>
              <a:ext cx="261825" cy="261850"/>
            </a:xfrm>
            <a:custGeom>
              <a:rect b="b" l="l" r="r" t="t"/>
              <a:pathLst>
                <a:path extrusionOk="0" fill="none" h="10474" w="10473">
                  <a:moveTo>
                    <a:pt x="10473" y="1"/>
                  </a:moveTo>
                  <a:lnTo>
                    <a:pt x="0" y="10473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21"/>
            <p:cNvSpPr/>
            <p:nvPr/>
          </p:nvSpPr>
          <p:spPr>
            <a:xfrm>
              <a:off x="1923675" y="1681150"/>
              <a:ext cx="388500" cy="388475"/>
            </a:xfrm>
            <a:custGeom>
              <a:rect b="b" l="l" r="r" t="t"/>
              <a:pathLst>
                <a:path extrusionOk="0" fill="none" h="15539" w="15540">
                  <a:moveTo>
                    <a:pt x="11277" y="0"/>
                  </a:moveTo>
                  <a:lnTo>
                    <a:pt x="756" y="10546"/>
                  </a:lnTo>
                  <a:lnTo>
                    <a:pt x="756" y="10546"/>
                  </a:lnTo>
                  <a:lnTo>
                    <a:pt x="683" y="10619"/>
                  </a:lnTo>
                  <a:lnTo>
                    <a:pt x="634" y="10692"/>
                  </a:lnTo>
                  <a:lnTo>
                    <a:pt x="610" y="10765"/>
                  </a:lnTo>
                  <a:lnTo>
                    <a:pt x="585" y="10863"/>
                  </a:lnTo>
                  <a:lnTo>
                    <a:pt x="1" y="14881"/>
                  </a:lnTo>
                  <a:lnTo>
                    <a:pt x="1" y="14881"/>
                  </a:lnTo>
                  <a:lnTo>
                    <a:pt x="1" y="15003"/>
                  </a:lnTo>
                  <a:lnTo>
                    <a:pt x="25" y="15149"/>
                  </a:lnTo>
                  <a:lnTo>
                    <a:pt x="98" y="15271"/>
                  </a:lnTo>
                  <a:lnTo>
                    <a:pt x="171" y="15368"/>
                  </a:lnTo>
                  <a:lnTo>
                    <a:pt x="171" y="15368"/>
                  </a:lnTo>
                  <a:lnTo>
                    <a:pt x="269" y="15441"/>
                  </a:lnTo>
                  <a:lnTo>
                    <a:pt x="366" y="15490"/>
                  </a:lnTo>
                  <a:lnTo>
                    <a:pt x="464" y="15514"/>
                  </a:lnTo>
                  <a:lnTo>
                    <a:pt x="585" y="15539"/>
                  </a:lnTo>
                  <a:lnTo>
                    <a:pt x="585" y="15539"/>
                  </a:lnTo>
                  <a:lnTo>
                    <a:pt x="659" y="15539"/>
                  </a:lnTo>
                  <a:lnTo>
                    <a:pt x="4677" y="14954"/>
                  </a:lnTo>
                  <a:lnTo>
                    <a:pt x="4677" y="14954"/>
                  </a:lnTo>
                  <a:lnTo>
                    <a:pt x="4848" y="14905"/>
                  </a:lnTo>
                  <a:lnTo>
                    <a:pt x="4921" y="14857"/>
                  </a:lnTo>
                  <a:lnTo>
                    <a:pt x="4994" y="14784"/>
                  </a:lnTo>
                  <a:lnTo>
                    <a:pt x="15539" y="4262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" name="Google Shape;215;p21"/>
            <p:cNvSpPr/>
            <p:nvPr/>
          </p:nvSpPr>
          <p:spPr>
            <a:xfrm>
              <a:off x="1974225" y="1711575"/>
              <a:ext cx="261825" cy="261850"/>
            </a:xfrm>
            <a:custGeom>
              <a:rect b="b" l="l" r="r" t="t"/>
              <a:pathLst>
                <a:path extrusionOk="0" fill="none" h="10474" w="10473">
                  <a:moveTo>
                    <a:pt x="0" y="10474"/>
                  </a:moveTo>
                  <a:lnTo>
                    <a:pt x="10473" y="1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Google Shape;216;p21"/>
            <p:cNvSpPr/>
            <p:nvPr/>
          </p:nvSpPr>
          <p:spPr>
            <a:xfrm>
              <a:off x="1934650" y="2014200"/>
              <a:ext cx="44475" cy="44475"/>
            </a:xfrm>
            <a:custGeom>
              <a:rect b="b" l="l" r="r" t="t"/>
              <a:pathLst>
                <a:path extrusionOk="0" fill="none" h="1779" w="1779">
                  <a:moveTo>
                    <a:pt x="1778" y="1778"/>
                  </a:moveTo>
                  <a:lnTo>
                    <a:pt x="0" y="0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" name="Google Shape;217;p21"/>
            <p:cNvSpPr/>
            <p:nvPr/>
          </p:nvSpPr>
          <p:spPr>
            <a:xfrm>
              <a:off x="1944375" y="1947225"/>
              <a:ext cx="101725" cy="101700"/>
            </a:xfrm>
            <a:custGeom>
              <a:rect b="b" l="l" r="r" t="t"/>
              <a:pathLst>
                <a:path extrusionOk="0" fill="none" h="4068" w="4069">
                  <a:moveTo>
                    <a:pt x="1" y="49"/>
                  </a:moveTo>
                  <a:lnTo>
                    <a:pt x="1" y="49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68" y="4043"/>
                  </a:lnTo>
                  <a:lnTo>
                    <a:pt x="4020" y="4068"/>
                  </a:lnTo>
                </a:path>
              </a:pathLst>
            </a:custGeom>
            <a:noFill/>
            <a:ln cap="rnd" cmpd="sng" w="1217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8" name="Google Shape;218;p21"/>
          <p:cNvSpPr txBox="1"/>
          <p:nvPr>
            <p:ph idx="12" type="sldNum"/>
          </p:nvPr>
        </p:nvSpPr>
        <p:spPr>
          <a:xfrm>
            <a:off x="-51050" y="4819400"/>
            <a:ext cx="349200" cy="3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Warwick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</cp:coreProperties>
</file>