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82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7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3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2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08/03/2018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9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08/03/2018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6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08/03/2018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9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08/03/2018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6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08/03/2018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6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t>08/03/2018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66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504A-11D5-4594-99D7-C9A16AF1D067}" type="datetimeFigureOut">
              <a:rPr lang="en-US" smtClean="0"/>
              <a:t>08/03/2018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53C6-A3D7-405C-ABD2-52B04B23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image" Target="../media/image2.jpg"/><Relationship Id="rId9" Type="http://schemas.microsoft.com/office/2007/relationships/hdphoto" Target="../media/hdphoto2.wdp"/><Relationship Id="rId14" Type="http://schemas.microsoft.com/office/2007/relationships/hdphoto" Target="../media/hdphoto4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14.wdp"/><Relationship Id="rId5" Type="http://schemas.openxmlformats.org/officeDocument/2006/relationships/slide" Target="slide2.xml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14.wdp"/><Relationship Id="rId5" Type="http://schemas.openxmlformats.org/officeDocument/2006/relationships/slide" Target="slide2.xml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14.wdp"/><Relationship Id="rId5" Type="http://schemas.openxmlformats.org/officeDocument/2006/relationships/slide" Target="slide2.xml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6.xml"/><Relationship Id="rId18" Type="http://schemas.microsoft.com/office/2007/relationships/hdphoto" Target="../media/hdphoto9.wdp"/><Relationship Id="rId26" Type="http://schemas.openxmlformats.org/officeDocument/2006/relationships/image" Target="../media/image16.gif"/><Relationship Id="rId3" Type="http://schemas.openxmlformats.org/officeDocument/2006/relationships/image" Target="../media/image9.png"/><Relationship Id="rId21" Type="http://schemas.openxmlformats.org/officeDocument/2006/relationships/slide" Target="slide8.xml"/><Relationship Id="rId7" Type="http://schemas.openxmlformats.org/officeDocument/2006/relationships/slide" Target="slide4.xml"/><Relationship Id="rId12" Type="http://schemas.microsoft.com/office/2007/relationships/hdphoto" Target="../media/hdphoto7.wdp"/><Relationship Id="rId17" Type="http://schemas.openxmlformats.org/officeDocument/2006/relationships/image" Target="../media/image14.png"/><Relationship Id="rId25" Type="http://schemas.openxmlformats.org/officeDocument/2006/relationships/slide" Target="slide12.xml"/><Relationship Id="rId2" Type="http://schemas.openxmlformats.org/officeDocument/2006/relationships/image" Target="../media/image8.png"/><Relationship Id="rId16" Type="http://schemas.openxmlformats.org/officeDocument/2006/relationships/slide" Target="slide7.xml"/><Relationship Id="rId20" Type="http://schemas.microsoft.com/office/2007/relationships/hdphoto" Target="../media/hdphoto10.wdp"/><Relationship Id="rId29" Type="http://schemas.microsoft.com/office/2007/relationships/hdphoto" Target="../media/hdphoto11.wdp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12.png"/><Relationship Id="rId24" Type="http://schemas.openxmlformats.org/officeDocument/2006/relationships/slide" Target="slide11.xml"/><Relationship Id="rId5" Type="http://schemas.openxmlformats.org/officeDocument/2006/relationships/image" Target="../media/image10.png"/><Relationship Id="rId15" Type="http://schemas.microsoft.com/office/2007/relationships/hdphoto" Target="../media/hdphoto8.wdp"/><Relationship Id="rId23" Type="http://schemas.openxmlformats.org/officeDocument/2006/relationships/slide" Target="slide10.xml"/><Relationship Id="rId28" Type="http://schemas.openxmlformats.org/officeDocument/2006/relationships/image" Target="../media/image18.png"/><Relationship Id="rId10" Type="http://schemas.openxmlformats.org/officeDocument/2006/relationships/slide" Target="slide5.xml"/><Relationship Id="rId19" Type="http://schemas.openxmlformats.org/officeDocument/2006/relationships/image" Target="../media/image15.png"/><Relationship Id="rId4" Type="http://schemas.openxmlformats.org/officeDocument/2006/relationships/slide" Target="slide3.xml"/><Relationship Id="rId9" Type="http://schemas.microsoft.com/office/2007/relationships/hdphoto" Target="../media/hdphoto6.wdp"/><Relationship Id="rId14" Type="http://schemas.openxmlformats.org/officeDocument/2006/relationships/image" Target="../media/image13.png"/><Relationship Id="rId22" Type="http://schemas.openxmlformats.org/officeDocument/2006/relationships/slide" Target="slide9.xml"/><Relationship Id="rId27" Type="http://schemas.openxmlformats.org/officeDocument/2006/relationships/image" Target="../media/image17.png"/><Relationship Id="rId30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14.wdp"/><Relationship Id="rId5" Type="http://schemas.openxmlformats.org/officeDocument/2006/relationships/slide" Target="slide2.xml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microsoft.com/office/2007/relationships/hdphoto" Target="../media/hdphoto1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14.wdp"/><Relationship Id="rId5" Type="http://schemas.openxmlformats.org/officeDocument/2006/relationships/slide" Target="slide2.xml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Khi con qua song\river-landscape-clipart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41" y="-383191"/>
            <a:ext cx="4343397" cy="20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71800" y="644664"/>
            <a:ext cx="4938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NHANH HƠN</a:t>
            </a:r>
          </a:p>
        </p:txBody>
      </p:sp>
      <p:pic>
        <p:nvPicPr>
          <p:cNvPr id="12" name="Picture 3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6" y="4207644"/>
            <a:ext cx="2124074" cy="81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Loonbo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53538" y="4613910"/>
            <a:ext cx="609600" cy="548640"/>
          </a:xfrm>
          <a:prstGeom prst="rect">
            <a:avLst/>
          </a:prstGeom>
        </p:spPr>
      </p:pic>
      <p:pic>
        <p:nvPicPr>
          <p:cNvPr id="14" name="Picture 2" descr="Hình ảnh có liên qua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6762" y1="11429" x2="65714" y2="92286"/>
                        <a14:foregroundMark x1="81143" y1="8286" x2="33143" y2="26714"/>
                        <a14:foregroundMark x1="74667" y1="3429" x2="50286" y2="32286"/>
                        <a14:foregroundMark x1="84571" y1="4000" x2="85333" y2="9571"/>
                        <a14:foregroundMark x1="46095" y1="39571" x2="19238" y2="70143"/>
                        <a14:foregroundMark x1="46095" y1="71429" x2="39619" y2="90429"/>
                        <a14:foregroundMark x1="56000" y1="21857" x2="64952" y2="53000"/>
                        <a14:foregroundMark x1="22476" y1="16857" x2="13524" y2="21143"/>
                        <a14:foregroundMark x1="46857" y1="75714" x2="40381" y2="95857"/>
                        <a14:foregroundMark x1="60000" y1="63429" x2="66476" y2="84857"/>
                        <a14:foregroundMark x1="36381" y1="72000" x2="37905" y2="84286"/>
                        <a14:foregroundMark x1="68952" y1="67143" x2="71429" y2="84286"/>
                        <a14:foregroundMark x1="59238" y1="53000" x2="75429" y2="56714"/>
                        <a14:foregroundMark x1="87810" y1="45714" x2="80381" y2="59143"/>
                        <a14:foregroundMark x1="82857" y1="16857" x2="62476" y2="18714"/>
                        <a14:foregroundMark x1="11048" y1="11429" x2="7810" y2="21143"/>
                        <a14:foregroundMark x1="68190" y1="91000" x2="68190" y2="94714"/>
                        <a14:foregroundMark x1="42286" y1="13429" x2="39048" y2="28571"/>
                        <a14:foregroundMark x1="62476" y1="15143" x2="62476" y2="35429"/>
                        <a14:foregroundMark x1="56381" y1="27714" x2="52571" y2="45286"/>
                        <a14:foregroundMark x1="53143" y1="13429" x2="49905" y2="38714"/>
                        <a14:foregroundMark x1="36381" y1="13000" x2="35238" y2="19143"/>
                        <a14:foregroundMark x1="52571" y1="12286" x2="56952" y2="15143"/>
                        <a14:backgroundMark x1="31048" y1="63714" x2="29333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138043"/>
            <a:ext cx="2124078" cy="283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512821722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55546"/>
            <a:ext cx="2319337" cy="26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03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5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canh2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"/>
            <a:ext cx="9124950" cy="510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ADMIN\Desktop\1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97" y="3159711"/>
            <a:ext cx="1147235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ADMIN\Desktop\2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7" y="2468202"/>
            <a:ext cx="1061293" cy="79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ADMIN\Desktop\3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217420"/>
            <a:ext cx="9906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C:\Users\ADMIN\Desktop\4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068152"/>
            <a:ext cx="10668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" descr="C:\Users\ADMIN\Desktop\5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45177"/>
            <a:ext cx="1127934" cy="8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C:\Users\ADMIN\Desktop\51282172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4" y="3775606"/>
            <a:ext cx="822126" cy="77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1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40" y="4120251"/>
            <a:ext cx="1147235" cy="8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16628"/>
            <a:ext cx="1175593" cy="88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esktop\3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0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84" y="3582182"/>
            <a:ext cx="1158522" cy="8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ADMIN\Desktop\4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57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3782"/>
            <a:ext cx="1164735" cy="87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5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88" y="1785455"/>
            <a:ext cx="1127934" cy="84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413" y="-97820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457" y="-11455"/>
            <a:ext cx="2939313" cy="25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6822542" y="-400050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846" flipH="1">
            <a:off x="6033663" y="-578479"/>
            <a:ext cx="1673636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ình ảnh có liên quan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16952" y1="13286" x2="66476" y2="90571"/>
                        <a14:foregroundMark x1="80000" y1="8429" x2="37524" y2="91714"/>
                        <a14:foregroundMark x1="33905" y1="15857" x2="41714" y2="42429"/>
                        <a14:foregroundMark x1="63619" y1="11714" x2="57905" y2="40286"/>
                        <a14:foregroundMark x1="60190" y1="10571" x2="48762" y2="30714"/>
                        <a14:foregroundMark x1="46667" y1="17000" x2="54476" y2="45000"/>
                        <a14:foregroundMark x1="14857" y1="12143" x2="32571" y2="21143"/>
                        <a14:foregroundMark x1="15619" y1="11143" x2="3619" y2="17429"/>
                        <a14:foregroundMark x1="6476" y1="16429" x2="14095" y2="26000"/>
                        <a14:foregroundMark x1="80571" y1="6429" x2="61524" y2="8429"/>
                        <a14:foregroundMark x1="82667" y1="4714" x2="82095" y2="16429"/>
                        <a14:foregroundMark x1="42476" y1="39714" x2="19048" y2="69429"/>
                        <a14:foregroundMark x1="51429" y1="42714" x2="52952" y2="43286"/>
                        <a14:backgroundMark x1="55810" y1="3143" x2="67238" y2="1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88" y="4056390"/>
            <a:ext cx="693215" cy="9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5512">
            <a:off x="7714422" y="-567966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bamboo cartoon 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9192">
            <a:off x="8350011" y="-275764"/>
            <a:ext cx="1549878" cy="23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904999" y="17335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05000" y="1667923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4" descr="Hình ảnh có liên quan"/>
          <p:cNvPicPr>
            <a:picLocks noChangeAspect="1" noChangeArrowheads="1" noCrop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2010600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965" y="2034648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9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6513 L -0.03316 -0.11883 C -0.03715 -0.12963 -0.03576 -0.14043 -0.03108 -0.14908 C -0.02413 -0.15864 -0.01441 -0.16235 -0.00226 -0.1605 L 0.05191 -0.15679 " pathEditMode="relative" rAng="-3854564" ptsTypes="FffFF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3" y="-6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56 -0.1571 L 0.04774 -0.2959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4 -0.29599 L 0.17274 -0.35525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74 -0.35524 L 0.29774 -0.3848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4 -0.38488 L 0.41441 -0.44414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41 -0.42932 L 0.33108 -0.5478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41 -0.65155 L 0.33507 -0.55278 L 0.33108 -0.65155 L 0.32691 -0.55278 L 0.32274 -0.65155 L 0.31875 -0.55278 L 0.31441 -0.65155 L 0.31042 -0.55278 L 0.30608 -0.65155 L 0.30174 -0.55278 L 0.29774 -0.65155 L 0.29358 -0.55278 L 0.28958 -0.65155 L 0.28542 -0.55278 L 0.28108 -0.65155 L 0.27708 -0.55278 L 0.27274 -0.65155 " pathEditMode="relative" rAng="0" ptsTypes="FFFFFFFFFFFFFFFFF">
                                      <p:cBhvr>
                                        <p:cTn id="4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3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1544 L 0.04705 -0.16359 C 0.05313 -0.1963 0.06476 -0.21667 0.07847 -0.22068 C 0.09427 -0.22531 0.10834 -0.21297 0.11962 -0.1855 L 0.17518 -0.06266 " pathEditMode="relative" rAng="-577008" ptsTypes="FffFF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17 -0.06265 L 0.32587 -0.08889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5" y="-1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87 -0.08889 L 0.47587 -0.20741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87 -0.20741 L 0.4842 -0.40803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4 -0.40802 L 0.4092 -0.55617 " pathEditMode="relative" rAng="0" ptsTypes="AA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2 -0.6213 L 0.34497 -0.6213 C 0.35 -0.6213 0.35573 -0.63612 0.36094 -0.63859 C 0.36459 -0.63859 0.3717 -0.6247 0.37483 -0.6247 C 0.37934 -0.6247 0.38368 -0.62902 0.39202 -0.62902 L 0.39775 -0.79321 L 0.40417 -0.59476 L 0.41181 -0.6213 L 0.41806 -0.62902 L 0.43351 -0.62254 C 0.44045 -0.62562 0.44618 -0.63951 0.45313 -0.64476 C 0.45573 -0.64599 0.46146 -0.64692 0.46528 -0.64476 C 0.4691 -0.6426 0.4724 -0.62778 0.47361 -0.62655 C 0.47552 -0.62254 0.47986 -0.62655 0.48247 -0.6247 L 0.48629 -0.6213 L 0.4934 -0.6213 " pathEditMode="relative" rAng="0" ptsTypes="FfffFFFFFffffFFF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1" y="-728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endParaRPr lang="en-US" sz="2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cau ho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514" y="1908810"/>
            <a:ext cx="9818114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83286" y="3338496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7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Khi con qua song\cartoon_natural_landscape_vector_278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"/>
            <a:ext cx="9144000" cy="512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488" y="-453679"/>
            <a:ext cx="3613657" cy="2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2086" y="480059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5" descr="C:\Users\ADMIN\Desktop\Tai nguyen thiet ke tro choi\Bảng gỗ\tro ve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92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" y="-836"/>
            <a:ext cx="1657350" cy="52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37075"/>
            <a:ext cx="6507147" cy="344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7800" y="3181350"/>
            <a:ext cx="449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Kết quả hình ảnh cho panda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358" y1="7000" x2="65094" y2="82857"/>
                        <a14:foregroundMark x1="91321" y1="12000" x2="33396" y2="31857"/>
                        <a14:foregroundMark x1="50943" y1="13857" x2="68679" y2="42429"/>
                        <a14:foregroundMark x1="70566" y1="10143" x2="75094" y2="38286"/>
                        <a14:foregroundMark x1="70566" y1="15857" x2="37925" y2="9000"/>
                        <a14:foregroundMark x1="43019" y1="19571" x2="34340" y2="32571"/>
                        <a14:foregroundMark x1="30943" y1="28429" x2="36981" y2="35571"/>
                        <a14:foregroundMark x1="50000" y1="57714" x2="51509" y2="76429"/>
                        <a14:foregroundMark x1="43962" y1="57000" x2="43962" y2="79429"/>
                        <a14:foregroundMark x1="43019" y1="53857" x2="39434" y2="66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48510"/>
            <a:ext cx="2524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2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149</Words>
  <Application>Microsoft Office PowerPoint</Application>
  <PresentationFormat>On-screen Show (16:9)</PresentationFormat>
  <Paragraphs>43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VnTeach.Com; ADMIN</dc:creator>
  <cp:keywords>VnTeach.Com</cp:keywords>
  <cp:lastModifiedBy>ADMIN</cp:lastModifiedBy>
  <cp:revision>34</cp:revision>
  <dcterms:created xsi:type="dcterms:W3CDTF">2017-12-31T23:29:53Z</dcterms:created>
  <dcterms:modified xsi:type="dcterms:W3CDTF">2018-03-07T23:01:05Z</dcterms:modified>
</cp:coreProperties>
</file>