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3" r:id="rId4"/>
    <p:sldId id="258" r:id="rId5"/>
    <p:sldId id="259" r:id="rId6"/>
    <p:sldId id="260" r:id="rId7"/>
    <p:sldId id="289" r:id="rId8"/>
    <p:sldId id="262" r:id="rId9"/>
    <p:sldId id="264" r:id="rId10"/>
    <p:sldId id="292" r:id="rId11"/>
    <p:sldId id="291" r:id="rId12"/>
    <p:sldId id="293" r:id="rId13"/>
    <p:sldId id="266" r:id="rId14"/>
    <p:sldId id="267" r:id="rId15"/>
    <p:sldId id="290" r:id="rId16"/>
    <p:sldId id="270" r:id="rId17"/>
    <p:sldId id="294" r:id="rId18"/>
    <p:sldId id="269" r:id="rId19"/>
    <p:sldId id="27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Josefin Sans Regular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AC"/>
    <a:srgbClr val="DC3C4D"/>
    <a:srgbClr val="1D7151"/>
    <a:srgbClr val="FDBE14"/>
    <a:srgbClr val="9E9A00"/>
    <a:srgbClr val="17323D"/>
    <a:srgbClr val="295A6D"/>
    <a:srgbClr val="5CA5C1"/>
    <a:srgbClr val="485E12"/>
    <a:srgbClr val="6A8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440" y="8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EBCE-6E82-4FD5-93D6-A89A93B52AA9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5458-0424-45C6-AA31-B53BE88AC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35458-0424-45C6-AA31-B53BE88AC6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8.png"/><Relationship Id="rId7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9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svg"/><Relationship Id="rId21" Type="http://schemas.openxmlformats.org/officeDocument/2006/relationships/image" Target="../media/image79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24" Type="http://schemas.openxmlformats.org/officeDocument/2006/relationships/image" Target="../media/image82.pn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10" Type="http://schemas.openxmlformats.org/officeDocument/2006/relationships/image" Target="../media/image68.png"/><Relationship Id="rId19" Type="http://schemas.openxmlformats.org/officeDocument/2006/relationships/image" Target="../media/image77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5.svg"/><Relationship Id="rId18" Type="http://schemas.openxmlformats.org/officeDocument/2006/relationships/image" Target="../media/image80.png"/><Relationship Id="rId3" Type="http://schemas.openxmlformats.org/officeDocument/2006/relationships/image" Target="../media/image61.svg"/><Relationship Id="rId21" Type="http://schemas.openxmlformats.org/officeDocument/2006/relationships/image" Target="../media/image85.svg"/><Relationship Id="rId7" Type="http://schemas.openxmlformats.org/officeDocument/2006/relationships/image" Target="../media/image67.svg"/><Relationship Id="rId12" Type="http://schemas.openxmlformats.org/officeDocument/2006/relationships/image" Target="../media/image64.png"/><Relationship Id="rId17" Type="http://schemas.openxmlformats.org/officeDocument/2006/relationships/image" Target="../media/image79.svg"/><Relationship Id="rId2" Type="http://schemas.openxmlformats.org/officeDocument/2006/relationships/image" Target="../media/image60.png"/><Relationship Id="rId16" Type="http://schemas.openxmlformats.org/officeDocument/2006/relationships/image" Target="../media/image78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87.svg"/><Relationship Id="rId5" Type="http://schemas.openxmlformats.org/officeDocument/2006/relationships/image" Target="../media/image63.svg"/><Relationship Id="rId15" Type="http://schemas.openxmlformats.org/officeDocument/2006/relationships/image" Target="../media/image77.svg"/><Relationship Id="rId10" Type="http://schemas.openxmlformats.org/officeDocument/2006/relationships/image" Target="../media/image86.png"/><Relationship Id="rId19" Type="http://schemas.openxmlformats.org/officeDocument/2006/relationships/image" Target="../media/image81.svg"/><Relationship Id="rId4" Type="http://schemas.openxmlformats.org/officeDocument/2006/relationships/image" Target="../media/image62.png"/><Relationship Id="rId9" Type="http://schemas.openxmlformats.org/officeDocument/2006/relationships/image" Target="../media/image83.svg"/><Relationship Id="rId1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09343" y="7102522"/>
            <a:ext cx="5091953" cy="50919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654897">
            <a:off x="-1156233" y="993276"/>
            <a:ext cx="4748041" cy="2374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29399" y="-824993"/>
            <a:ext cx="3707385" cy="37073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264908" y="-763564"/>
            <a:ext cx="3584528" cy="3584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95736" y="7951811"/>
            <a:ext cx="3584528" cy="3584528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667442" y="7810289"/>
            <a:ext cx="4953421" cy="4953421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BE14"/>
            </a:solidFill>
          </p:spPr>
        </p:sp>
      </p:grpSp>
      <p:sp>
        <p:nvSpPr>
          <p:cNvPr id="12" name="TextBox 2">
            <a:extLst>
              <a:ext uri="{FF2B5EF4-FFF2-40B4-BE49-F238E27FC236}">
                <a16:creationId xmlns:a16="http://schemas.microsoft.com/office/drawing/2014/main" id="{39422361-5F40-47D8-9B3A-5BB330ECEEFF}"/>
              </a:ext>
            </a:extLst>
          </p:cNvPr>
          <p:cNvSpPr txBox="1"/>
          <p:nvPr/>
        </p:nvSpPr>
        <p:spPr>
          <a:xfrm>
            <a:off x="1704018" y="3670253"/>
            <a:ext cx="14879964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6449054-1FF7-44D1-B474-89F72239D971}"/>
              </a:ext>
            </a:extLst>
          </p:cNvPr>
          <p:cNvSpPr txBox="1"/>
          <p:nvPr/>
        </p:nvSpPr>
        <p:spPr>
          <a:xfrm>
            <a:off x="2324100" y="1938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C1027-52F3-4827-AECA-0DA638D2DCAD}"/>
              </a:ext>
            </a:extLst>
          </p:cNvPr>
          <p:cNvSpPr txBox="1"/>
          <p:nvPr/>
        </p:nvSpPr>
        <p:spPr>
          <a:xfrm>
            <a:off x="1672913" y="1485900"/>
            <a:ext cx="1494217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Các em hãy 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phương,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FD186C-07A4-487F-9A42-4A5619EC8173}"/>
              </a:ext>
            </a:extLst>
          </p:cNvPr>
          <p:cNvGrpSpPr/>
          <p:nvPr/>
        </p:nvGrpSpPr>
        <p:grpSpPr>
          <a:xfrm>
            <a:off x="2057400" y="2857500"/>
            <a:ext cx="6629400" cy="7008655"/>
            <a:chOff x="2057400" y="2857500"/>
            <a:chExt cx="6629400" cy="7008655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2857500"/>
              <a:ext cx="6629400" cy="7008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659007-7F19-42AE-A4B0-7A0C055DCA46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03AFA-97AD-4741-B9BF-18C1899E1770}"/>
              </a:ext>
            </a:extLst>
          </p:cNvPr>
          <p:cNvGrpSpPr/>
          <p:nvPr/>
        </p:nvGrpSpPr>
        <p:grpSpPr>
          <a:xfrm>
            <a:off x="8717280" y="3203799"/>
            <a:ext cx="7574633" cy="6624256"/>
            <a:chOff x="8717280" y="3203799"/>
            <a:chExt cx="7574633" cy="6624256"/>
          </a:xfrm>
        </p:grpSpPr>
        <p:pic>
          <p:nvPicPr>
            <p:cNvPr id="3" name="Picture 2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F0EB1315-A313-4881-9591-FF8073E1D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280" y="3203799"/>
              <a:ext cx="7574633" cy="66242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15546E-C6EE-4D6B-8BCB-3E9E2E642413}"/>
                </a:ext>
              </a:extLst>
            </p:cNvPr>
            <p:cNvSpPr txBox="1"/>
            <p:nvPr/>
          </p:nvSpPr>
          <p:spPr>
            <a:xfrm>
              <a:off x="975360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699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D2FC6ED-D3EC-48C8-B86F-855409A8BD2E}"/>
              </a:ext>
            </a:extLst>
          </p:cNvPr>
          <p:cNvGrpSpPr/>
          <p:nvPr/>
        </p:nvGrpSpPr>
        <p:grpSpPr>
          <a:xfrm>
            <a:off x="1447800" y="876300"/>
            <a:ext cx="7846857" cy="8763000"/>
            <a:chOff x="1447800" y="876300"/>
            <a:chExt cx="7846857" cy="8763000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5" t="11503" r="14411" b="6091"/>
            <a:stretch/>
          </p:blipFill>
          <p:spPr>
            <a:xfrm>
              <a:off x="1447800" y="876300"/>
              <a:ext cx="7846857" cy="8763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3D118C-B02F-4E5B-ADD8-AEEB7983D2F9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26623E8-202B-4B6B-B117-C459842B60AA}"/>
              </a:ext>
            </a:extLst>
          </p:cNvPr>
          <p:cNvSpPr txBox="1"/>
          <p:nvPr/>
        </p:nvSpPr>
        <p:spPr>
          <a:xfrm>
            <a:off x="1447800" y="1409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BB1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BB1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5BEC5-2318-44EA-A300-18CE6271DC7C}"/>
              </a:ext>
            </a:extLst>
          </p:cNvPr>
          <p:cNvSpPr txBox="1"/>
          <p:nvPr/>
        </p:nvSpPr>
        <p:spPr>
          <a:xfrm>
            <a:off x="8305800" y="42622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BB1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BB1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9525000" y="2893107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1CB73-80EC-4C61-A771-BB9DC4606E2B}"/>
              </a:ext>
            </a:extLst>
          </p:cNvPr>
          <p:cNvSpPr txBox="1"/>
          <p:nvPr/>
        </p:nvSpPr>
        <p:spPr>
          <a:xfrm>
            <a:off x="5791200" y="85550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8BBA77-075C-4F3C-B148-A46332DC01EC}"/>
              </a:ext>
            </a:extLst>
          </p:cNvPr>
          <p:cNvSpPr txBox="1"/>
          <p:nvPr/>
        </p:nvSpPr>
        <p:spPr>
          <a:xfrm>
            <a:off x="3907317" y="4314348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6ED4AA-B2B7-4263-8042-9028BEAD9727}"/>
              </a:ext>
            </a:extLst>
          </p:cNvPr>
          <p:cNvSpPr txBox="1"/>
          <p:nvPr/>
        </p:nvSpPr>
        <p:spPr>
          <a:xfrm>
            <a:off x="2824405" y="770556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11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  <p:bldP spid="15" grpId="0"/>
      <p:bldP spid="16" grpId="0"/>
      <p:bldP spid="20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11431744" y="2893107"/>
            <a:ext cx="3008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39FA90-5CBA-48A0-B0F7-6F0420939D50}"/>
              </a:ext>
            </a:extLst>
          </p:cNvPr>
          <p:cNvGrpSpPr/>
          <p:nvPr/>
        </p:nvGrpSpPr>
        <p:grpSpPr>
          <a:xfrm>
            <a:off x="533400" y="746672"/>
            <a:ext cx="9563101" cy="8793655"/>
            <a:chOff x="7833712" y="3436835"/>
            <a:chExt cx="9563101" cy="8793655"/>
          </a:xfrm>
        </p:grpSpPr>
        <p:pic>
          <p:nvPicPr>
            <p:cNvPr id="18" name="Picture 17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FFC5D4C6-A028-40A9-8035-3F5077FDF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" t="6902" r="9054" b="1073"/>
            <a:stretch/>
          </p:blipFill>
          <p:spPr>
            <a:xfrm>
              <a:off x="7833712" y="3436835"/>
              <a:ext cx="9563101" cy="879365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2CB629-780E-4353-9C00-9C80B75DF327}"/>
                </a:ext>
              </a:extLst>
            </p:cNvPr>
            <p:cNvSpPr txBox="1"/>
            <p:nvPr/>
          </p:nvSpPr>
          <p:spPr>
            <a:xfrm>
              <a:off x="9814912" y="9909399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291CA5D-4904-426C-94EC-40ACA9A238C5}"/>
              </a:ext>
            </a:extLst>
          </p:cNvPr>
          <p:cNvSpPr txBox="1"/>
          <p:nvPr/>
        </p:nvSpPr>
        <p:spPr>
          <a:xfrm>
            <a:off x="6781800" y="1943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28429-D655-452D-A9F0-7A15F5167BC5}"/>
              </a:ext>
            </a:extLst>
          </p:cNvPr>
          <p:cNvSpPr txBox="1"/>
          <p:nvPr/>
        </p:nvSpPr>
        <p:spPr>
          <a:xfrm>
            <a:off x="5110405" y="203547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36368A-040E-44CB-AAE7-511F4C2764E7}"/>
              </a:ext>
            </a:extLst>
          </p:cNvPr>
          <p:cNvSpPr txBox="1"/>
          <p:nvPr/>
        </p:nvSpPr>
        <p:spPr>
          <a:xfrm>
            <a:off x="9009455" y="4035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53DF9E-E33E-4FD0-A1ED-94024CEC063F}"/>
              </a:ext>
            </a:extLst>
          </p:cNvPr>
          <p:cNvSpPr txBox="1"/>
          <p:nvPr/>
        </p:nvSpPr>
        <p:spPr>
          <a:xfrm>
            <a:off x="9564843" y="613201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EE468A-B860-4307-809B-446438B190E3}"/>
              </a:ext>
            </a:extLst>
          </p:cNvPr>
          <p:cNvSpPr txBox="1"/>
          <p:nvPr/>
        </p:nvSpPr>
        <p:spPr>
          <a:xfrm>
            <a:off x="8763000" y="712914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CFAE67-EADE-4812-A4D5-454B1F6CD96D}"/>
              </a:ext>
            </a:extLst>
          </p:cNvPr>
          <p:cNvSpPr txBox="1"/>
          <p:nvPr/>
        </p:nvSpPr>
        <p:spPr>
          <a:xfrm>
            <a:off x="5314950" y="8039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D566F1-41EE-4835-931E-3C76F6AEEFAB}"/>
              </a:ext>
            </a:extLst>
          </p:cNvPr>
          <p:cNvSpPr txBox="1"/>
          <p:nvPr/>
        </p:nvSpPr>
        <p:spPr>
          <a:xfrm>
            <a:off x="838200" y="59458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42D7A8-E8BA-4E80-BA11-1F6B1C3B2A6D}"/>
              </a:ext>
            </a:extLst>
          </p:cNvPr>
          <p:cNvSpPr txBox="1"/>
          <p:nvPr/>
        </p:nvSpPr>
        <p:spPr>
          <a:xfrm>
            <a:off x="4534772" y="324705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A4F3B1-AF6A-48D2-B067-A609FE4A7756}"/>
              </a:ext>
            </a:extLst>
          </p:cNvPr>
          <p:cNvSpPr txBox="1"/>
          <p:nvPr/>
        </p:nvSpPr>
        <p:spPr>
          <a:xfrm>
            <a:off x="3668596" y="425386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01AED4-BE00-474E-93FA-CBCF8049644E}"/>
              </a:ext>
            </a:extLst>
          </p:cNvPr>
          <p:cNvSpPr txBox="1"/>
          <p:nvPr/>
        </p:nvSpPr>
        <p:spPr>
          <a:xfrm>
            <a:off x="3354543" y="27904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A5F5B5-FDA0-420B-815E-19C6BC46C9C7}"/>
              </a:ext>
            </a:extLst>
          </p:cNvPr>
          <p:cNvSpPr txBox="1"/>
          <p:nvPr/>
        </p:nvSpPr>
        <p:spPr>
          <a:xfrm>
            <a:off x="2440143" y="376747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798EE8-4ABF-4934-8986-8097AEE12708}"/>
              </a:ext>
            </a:extLst>
          </p:cNvPr>
          <p:cNvSpPr txBox="1"/>
          <p:nvPr/>
        </p:nvSpPr>
        <p:spPr>
          <a:xfrm>
            <a:off x="6339025" y="448328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393A77-249C-4551-A16A-38AFB16A8C24}"/>
              </a:ext>
            </a:extLst>
          </p:cNvPr>
          <p:cNvSpPr txBox="1"/>
          <p:nvPr/>
        </p:nvSpPr>
        <p:spPr>
          <a:xfrm>
            <a:off x="4163024" y="59839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87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  <p:bldP spid="23" grpId="0"/>
      <p:bldP spid="24" grpId="0"/>
      <p:bldP spid="21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342156C-6068-43AA-A442-51CF061ECA03}"/>
              </a:ext>
            </a:extLst>
          </p:cNvPr>
          <p:cNvSpPr txBox="1"/>
          <p:nvPr/>
        </p:nvSpPr>
        <p:spPr>
          <a:xfrm>
            <a:off x="1475939" y="800100"/>
            <a:ext cx="15336122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Các em hãy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E8C9E93A-D18B-467F-9764-762AECB08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3924300"/>
            <a:ext cx="6762559" cy="5257889"/>
          </a:xfrm>
          <a:prstGeom prst="rect">
            <a:avLst/>
          </a:prstGeom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359B7BEA-9334-4653-AA7D-D709200AC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08194" y="3924300"/>
            <a:ext cx="7703867" cy="52578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0EFAF8C-AA1D-4479-B1C8-65B285983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-1551466" y="4729412"/>
            <a:ext cx="6047473" cy="698053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5A162F-AEA1-44C9-BF52-611AAE93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-1067207" y="-878372"/>
            <a:ext cx="5244653" cy="6963296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7571271-5DD0-4F58-915A-E386353E9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5424341" y="4729412"/>
            <a:ext cx="6047473" cy="698053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8863561-748A-42D9-874E-B5CCA812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5908599" y="-878372"/>
            <a:ext cx="5244653" cy="696329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6E35381-2D60-4063-AAF8-08138F536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12382023" y="4729412"/>
            <a:ext cx="6047473" cy="698053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9EE968F-8E74-41AC-8091-88A6336C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12866282" y="-878372"/>
            <a:ext cx="5244653" cy="6963296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317DE096-49ED-4F2F-BBB9-1B0812EE9EF8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9A60C2-A2DE-4ED1-B142-294FC3711487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 Hoạt động theo nhóm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4568D-5E9D-4FA9-8439-85BEB8088BF0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kể tên các đồ vật có dạng khối cầu hoặc khối trụ trong thực tế và chia sẻ trước lớp. (kể ít nhất 5 đồ vật)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362F5-5268-474B-AD62-ABEE508BFD52}"/>
              </a:ext>
            </a:extLst>
          </p:cNvPr>
          <p:cNvSpPr txBox="1"/>
          <p:nvPr/>
        </p:nvSpPr>
        <p:spPr>
          <a:xfrm>
            <a:off x="4714161" y="4283214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EFD169-CD3D-4AFA-93BF-CFEB3EB5596A}"/>
              </a:ext>
            </a:extLst>
          </p:cNvPr>
          <p:cNvGrpSpPr/>
          <p:nvPr/>
        </p:nvGrpSpPr>
        <p:grpSpPr>
          <a:xfrm>
            <a:off x="130256" y="5450030"/>
            <a:ext cx="4762378" cy="4281733"/>
            <a:chOff x="381000" y="4355794"/>
            <a:chExt cx="4762378" cy="4281733"/>
          </a:xfrm>
        </p:grpSpPr>
        <p:pic>
          <p:nvPicPr>
            <p:cNvPr id="18" name="Picture 17" descr="A can of food&#10;&#10;Description automatically generated with medium confidence">
              <a:extLst>
                <a:ext uri="{FF2B5EF4-FFF2-40B4-BE49-F238E27FC236}">
                  <a16:creationId xmlns:a16="http://schemas.microsoft.com/office/drawing/2014/main" id="{AC2055CA-B2C9-4F04-A3F2-8967534BA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355794"/>
              <a:ext cx="4762378" cy="35738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0D8E6E-FDEC-4225-A105-8056DEB56E38}"/>
                </a:ext>
              </a:extLst>
            </p:cNvPr>
            <p:cNvSpPr txBox="1"/>
            <p:nvPr/>
          </p:nvSpPr>
          <p:spPr>
            <a:xfrm>
              <a:off x="1318138" y="7929641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FBFD1C-AC65-4448-8039-D6A7384DCDF1}"/>
              </a:ext>
            </a:extLst>
          </p:cNvPr>
          <p:cNvGrpSpPr/>
          <p:nvPr/>
        </p:nvGrpSpPr>
        <p:grpSpPr>
          <a:xfrm>
            <a:off x="4469309" y="5335077"/>
            <a:ext cx="2550813" cy="4469323"/>
            <a:chOff x="4720053" y="4240841"/>
            <a:chExt cx="2550813" cy="4469323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92022755-DD2E-4679-AFCA-C10ADDD1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83437" y="4240841"/>
              <a:ext cx="1862189" cy="36513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D0D6D8-E0F2-467F-BAA8-13C916D2836B}"/>
                </a:ext>
              </a:extLst>
            </p:cNvPr>
            <p:cNvSpPr txBox="1"/>
            <p:nvPr/>
          </p:nvSpPr>
          <p:spPr>
            <a:xfrm>
              <a:off x="4720053" y="8002278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Lon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C0AEA-B674-473C-B514-C85F644C897E}"/>
              </a:ext>
            </a:extLst>
          </p:cNvPr>
          <p:cNvGrpSpPr/>
          <p:nvPr/>
        </p:nvGrpSpPr>
        <p:grpSpPr>
          <a:xfrm>
            <a:off x="6813932" y="4731248"/>
            <a:ext cx="4762500" cy="5000515"/>
            <a:chOff x="7064676" y="3637012"/>
            <a:chExt cx="4762500" cy="50005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3BCAAD-4559-4681-988C-3BB0FF03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76" y="3637012"/>
              <a:ext cx="4762500" cy="47625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5FDFA9-61E2-49C2-9D31-C8E55C3B1E46}"/>
                </a:ext>
              </a:extLst>
            </p:cNvPr>
            <p:cNvSpPr txBox="1"/>
            <p:nvPr/>
          </p:nvSpPr>
          <p:spPr>
            <a:xfrm>
              <a:off x="8015818" y="7929641"/>
              <a:ext cx="27603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444C19-5B40-47C7-AF84-34628AE68297}"/>
              </a:ext>
            </a:extLst>
          </p:cNvPr>
          <p:cNvGrpSpPr/>
          <p:nvPr/>
        </p:nvGrpSpPr>
        <p:grpSpPr>
          <a:xfrm>
            <a:off x="10422039" y="4683721"/>
            <a:ext cx="4810027" cy="5048793"/>
            <a:chOff x="10672783" y="3589485"/>
            <a:chExt cx="4810027" cy="50487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D3BBC7-1C5D-48F3-8ECC-41940F982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2783" y="3589485"/>
              <a:ext cx="4810027" cy="481002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3E1B66-ADA1-4A80-BEBB-F82650A6C9DE}"/>
                </a:ext>
              </a:extLst>
            </p:cNvPr>
            <p:cNvSpPr txBox="1"/>
            <p:nvPr/>
          </p:nvSpPr>
          <p:spPr>
            <a:xfrm>
              <a:off x="11759350" y="7930392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chè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29160D-D283-48E0-B291-716135502969}"/>
              </a:ext>
            </a:extLst>
          </p:cNvPr>
          <p:cNvGrpSpPr/>
          <p:nvPr/>
        </p:nvGrpSpPr>
        <p:grpSpPr>
          <a:xfrm>
            <a:off x="14601650" y="5623358"/>
            <a:ext cx="2550813" cy="4102141"/>
            <a:chOff x="14852394" y="4529122"/>
            <a:chExt cx="2550813" cy="4102141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783CFB4C-F286-48CA-AA75-639D3EDFB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22901" y="4529122"/>
              <a:ext cx="2209800" cy="31625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990EE9-6272-4EB5-8A4E-6D4D1E8A571B}"/>
                </a:ext>
              </a:extLst>
            </p:cNvPr>
            <p:cNvSpPr txBox="1"/>
            <p:nvPr/>
          </p:nvSpPr>
          <p:spPr>
            <a:xfrm>
              <a:off x="14852394" y="7923377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Ống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DE4C6648-7C45-46B4-A746-B6F8C791E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DC37800-0D95-4EE2-BF0D-D4F5A3CE2B70}"/>
              </a:ext>
            </a:extLst>
          </p:cNvPr>
          <p:cNvSpPr txBox="1"/>
          <p:nvPr/>
        </p:nvSpPr>
        <p:spPr>
          <a:xfrm>
            <a:off x="4602955" y="1114908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826F7E-89C6-4F2E-BDF4-2D44432E9F6D}"/>
              </a:ext>
            </a:extLst>
          </p:cNvPr>
          <p:cNvGrpSpPr/>
          <p:nvPr/>
        </p:nvGrpSpPr>
        <p:grpSpPr>
          <a:xfrm>
            <a:off x="2427643" y="2634744"/>
            <a:ext cx="3387045" cy="4274978"/>
            <a:chOff x="971058" y="4306073"/>
            <a:chExt cx="3387045" cy="427497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607831-F9E5-4D99-A879-11F597248CAA}"/>
                </a:ext>
              </a:extLst>
            </p:cNvPr>
            <p:cNvSpPr txBox="1"/>
            <p:nvPr/>
          </p:nvSpPr>
          <p:spPr>
            <a:xfrm>
              <a:off x="971058" y="7873165"/>
              <a:ext cx="30675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A view of the earth from space&#10;&#10;Description automatically generated with medium confidence">
              <a:extLst>
                <a:ext uri="{FF2B5EF4-FFF2-40B4-BE49-F238E27FC236}">
                  <a16:creationId xmlns:a16="http://schemas.microsoft.com/office/drawing/2014/main" id="{79F23007-F237-4534-A774-26043E9C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34" y="4306073"/>
              <a:ext cx="3354569" cy="335456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4FC9B7-0EF8-4C5C-80E0-C032F504F36F}"/>
              </a:ext>
            </a:extLst>
          </p:cNvPr>
          <p:cNvGrpSpPr/>
          <p:nvPr/>
        </p:nvGrpSpPr>
        <p:grpSpPr>
          <a:xfrm>
            <a:off x="1794022" y="7050583"/>
            <a:ext cx="4334784" cy="2683696"/>
            <a:chOff x="4123416" y="4999326"/>
            <a:chExt cx="4334784" cy="268369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5C71A3-2CD1-47FA-9AC0-8221DF0BF3CC}"/>
                </a:ext>
              </a:extLst>
            </p:cNvPr>
            <p:cNvSpPr txBox="1"/>
            <p:nvPr/>
          </p:nvSpPr>
          <p:spPr>
            <a:xfrm>
              <a:off x="5015401" y="6975136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bi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8FB39CA-E783-4557-B8BB-0D754ADF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16" y="4999326"/>
              <a:ext cx="4334784" cy="241784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2066A4-0C0D-48AB-9F9C-CA76E33EDFD5}"/>
              </a:ext>
            </a:extLst>
          </p:cNvPr>
          <p:cNvGrpSpPr/>
          <p:nvPr/>
        </p:nvGrpSpPr>
        <p:grpSpPr>
          <a:xfrm>
            <a:off x="7419421" y="3636890"/>
            <a:ext cx="3437326" cy="4348096"/>
            <a:chOff x="8113623" y="4287041"/>
            <a:chExt cx="3437326" cy="434809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81188C-A60A-434E-9ED9-D838A758F781}"/>
                </a:ext>
              </a:extLst>
            </p:cNvPr>
            <p:cNvSpPr txBox="1"/>
            <p:nvPr/>
          </p:nvSpPr>
          <p:spPr>
            <a:xfrm>
              <a:off x="8113623" y="7927251"/>
              <a:ext cx="34373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D246426-40F5-425A-B700-E950069BE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113624" y="4287041"/>
              <a:ext cx="3437325" cy="341369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22CAB9-2644-4857-B364-C8FF319CFED6}"/>
              </a:ext>
            </a:extLst>
          </p:cNvPr>
          <p:cNvGrpSpPr/>
          <p:nvPr/>
        </p:nvGrpSpPr>
        <p:grpSpPr>
          <a:xfrm>
            <a:off x="12725400" y="1859929"/>
            <a:ext cx="4276692" cy="3350639"/>
            <a:chOff x="10829892" y="4670524"/>
            <a:chExt cx="4276692" cy="335063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7ACE4D-EAC4-4914-8162-83A99FC91858}"/>
                </a:ext>
              </a:extLst>
            </p:cNvPr>
            <p:cNvSpPr txBox="1"/>
            <p:nvPr/>
          </p:nvSpPr>
          <p:spPr>
            <a:xfrm>
              <a:off x="10829892" y="7313277"/>
              <a:ext cx="42766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tennis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E7E7FA4-48B2-4EAD-91A2-DF1BF5F9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592810" y="4670524"/>
              <a:ext cx="2750857" cy="293034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00C6C6-C99E-429D-B37E-7BF809D94177}"/>
              </a:ext>
            </a:extLst>
          </p:cNvPr>
          <p:cNvGrpSpPr/>
          <p:nvPr/>
        </p:nvGrpSpPr>
        <p:grpSpPr>
          <a:xfrm>
            <a:off x="13258800" y="5893020"/>
            <a:ext cx="3446461" cy="3575410"/>
            <a:chOff x="14490444" y="4531081"/>
            <a:chExt cx="3446461" cy="35754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45DCC1C-BB30-465B-A572-505B009B61A0}"/>
                </a:ext>
              </a:extLst>
            </p:cNvPr>
            <p:cNvSpPr txBox="1"/>
            <p:nvPr/>
          </p:nvSpPr>
          <p:spPr>
            <a:xfrm>
              <a:off x="14490444" y="7398605"/>
              <a:ext cx="34464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chuyền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0EA682CF-1C50-4377-9AC3-4402FCA0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790426" y="4531081"/>
              <a:ext cx="3146479" cy="3069784"/>
            </a:xfrm>
            <a:prstGeom prst="rect">
              <a:avLst/>
            </a:prstGeom>
          </p:spPr>
        </p:pic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8070AA69-B82C-4B5F-82BB-0A0FCDDD2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0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4000123B-EC9D-4E93-8B76-9C568B0423D5}"/>
              </a:ext>
            </a:extLst>
          </p:cNvPr>
          <p:cNvSpPr txBox="1"/>
          <p:nvPr/>
        </p:nvSpPr>
        <p:spPr>
          <a:xfrm>
            <a:off x="3671886" y="1104900"/>
            <a:ext cx="10944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“AI NHANH AI ĐÚNG”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68862-CEC6-4FB4-8B2D-10FD315F43F1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Luật chơi: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phân loại các đồ vật dưới đây xem hình nào có dạng khối trụ và hình nào có dạng khối cầu.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1273" y="4419644"/>
            <a:ext cx="1644566" cy="2005569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4911" y="4419644"/>
            <a:ext cx="2419992" cy="2005569"/>
          </a:xfrm>
          <a:prstGeom prst="rect">
            <a:avLst/>
          </a:prstGeom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EBFDF9D0-50DB-40A2-8D26-11644351A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92294" y="4564334"/>
            <a:ext cx="2107060" cy="2117737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42673" y="4512201"/>
            <a:ext cx="1133506" cy="1948214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8D7B9FEA-6800-46E5-89E5-8A7F700C8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3914" y="4157315"/>
            <a:ext cx="2073248" cy="2393360"/>
          </a:xfrm>
          <a:prstGeom prst="rect">
            <a:avLst/>
          </a:prstGeom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9DF35DA5-DB4C-4AA8-8231-4A72A5B37E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76600" y="7077116"/>
            <a:ext cx="2338698" cy="2312388"/>
          </a:xfrm>
          <a:prstGeom prst="rect">
            <a:avLst/>
          </a:prstGeom>
        </p:spPr>
      </p:pic>
      <p:pic>
        <p:nvPicPr>
          <p:cNvPr id="41" name="Picture 23">
            <a:extLst>
              <a:ext uri="{FF2B5EF4-FFF2-40B4-BE49-F238E27FC236}">
                <a16:creationId xmlns:a16="http://schemas.microsoft.com/office/drawing/2014/main" id="{CEFEBDE9-8160-4BCD-8F82-5950FAD66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18365" y="4090232"/>
            <a:ext cx="2792603" cy="2558723"/>
          </a:xfrm>
          <a:prstGeom prst="rect">
            <a:avLst/>
          </a:prstGeom>
        </p:spPr>
      </p:pic>
      <p:pic>
        <p:nvPicPr>
          <p:cNvPr id="42" name="Picture 14">
            <a:extLst>
              <a:ext uri="{FF2B5EF4-FFF2-40B4-BE49-F238E27FC236}">
                <a16:creationId xmlns:a16="http://schemas.microsoft.com/office/drawing/2014/main" id="{B999C929-86E2-4AC1-ABBA-E60EA59AF8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03372" y="4313135"/>
            <a:ext cx="1931366" cy="2255310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91B603E4-CA5B-46DF-9082-B964B14EBB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16145" y="7372521"/>
            <a:ext cx="1587644" cy="1571767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B9763B38-7520-4AD4-AD61-5E91E204D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66594" y="7211846"/>
            <a:ext cx="1893115" cy="1893115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087BE6CE-E1D6-44A9-8A4D-CA5FDF07D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837707" y="7276285"/>
            <a:ext cx="1893115" cy="1893115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966082" y="6950201"/>
            <a:ext cx="1817663" cy="2724018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CC9DEF52-B7E4-41EA-ACF5-FA1BBC0D83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674976" y="7372521"/>
            <a:ext cx="1879379" cy="1879379"/>
          </a:xfrm>
          <a:prstGeom prst="rect">
            <a:avLst/>
          </a:prstGeom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9AC66B5D-E68B-4665-B583-B2AD952573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5400000">
            <a:off x="7790583" y="7787468"/>
            <a:ext cx="2956943" cy="9647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" y="1943100"/>
            <a:ext cx="2796857" cy="3410802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76800" y="2151725"/>
            <a:ext cx="3410592" cy="2826529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48800" y="2079681"/>
            <a:ext cx="1905001" cy="3274221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92000" y="2042213"/>
            <a:ext cx="2209800" cy="33116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76D983-1AE6-474D-B688-6E9F1B7F2F0D}"/>
              </a:ext>
            </a:extLst>
          </p:cNvPr>
          <p:cNvSpPr txBox="1"/>
          <p:nvPr/>
        </p:nvSpPr>
        <p:spPr>
          <a:xfrm>
            <a:off x="4602955" y="634826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47A2E1CF-7579-4A2F-8C77-75350D601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4447328" y="3012256"/>
            <a:ext cx="2956943" cy="1371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C75BAB-3AE2-4EFD-9D60-C6A513F35DB9}"/>
              </a:ext>
            </a:extLst>
          </p:cNvPr>
          <p:cNvSpPr txBox="1"/>
          <p:nvPr/>
        </p:nvSpPr>
        <p:spPr>
          <a:xfrm>
            <a:off x="4602955" y="5699460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4AE63BB1-B50E-4EC1-BADA-F0AA3B445B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3949" y="7148450"/>
            <a:ext cx="2107060" cy="2117737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51A7882E-7302-4D97-8440-A1563A50D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61170" y="7280008"/>
            <a:ext cx="1587644" cy="1571767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6AB50032-C4AA-4DB5-A570-4D78049BC4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52394" y="7219949"/>
            <a:ext cx="1893115" cy="189311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64911D1-E296-419F-9765-EDC105F85E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602955" y="7128552"/>
            <a:ext cx="1893115" cy="1893115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83DCA900-7296-4596-AD5D-7BCC536E71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986109" y="7142288"/>
            <a:ext cx="1879379" cy="18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4174" y="6740535"/>
            <a:ext cx="20105192" cy="5035531"/>
            <a:chOff x="0" y="0"/>
            <a:chExt cx="26806923" cy="67140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6714041" cy="671404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6695486" y="0"/>
              <a:ext cx="6714041" cy="671404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3391037" y="0"/>
              <a:ext cx="6714041" cy="671404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0092882" y="0"/>
              <a:ext cx="6714041" cy="671404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240119" y="1714500"/>
            <a:ext cx="9807763" cy="118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0"/>
              </a:lnSpc>
            </a:pPr>
            <a:r>
              <a:rPr lang="en-US" sz="54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2BED92-F147-4DFE-9B14-5343A1FDB4F1}"/>
              </a:ext>
            </a:extLst>
          </p:cNvPr>
          <p:cNvGrpSpPr/>
          <p:nvPr/>
        </p:nvGrpSpPr>
        <p:grpSpPr>
          <a:xfrm>
            <a:off x="1248633" y="3390900"/>
            <a:ext cx="7662114" cy="6091425"/>
            <a:chOff x="1248633" y="3546463"/>
            <a:chExt cx="7662114" cy="6091425"/>
          </a:xfrm>
        </p:grpSpPr>
        <p:grpSp>
          <p:nvGrpSpPr>
            <p:cNvPr id="10" name="Group 10"/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2B8C91-8705-4D98-889E-9D2B73B86139}"/>
                </a:ext>
              </a:extLst>
            </p:cNvPr>
            <p:cNvSpPr txBox="1"/>
            <p:nvPr/>
          </p:nvSpPr>
          <p:spPr>
            <a:xfrm>
              <a:off x="1481882" y="5219700"/>
              <a:ext cx="7331263" cy="414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4D1D07-7CD0-4F0B-9731-283914987FEA}"/>
              </a:ext>
            </a:extLst>
          </p:cNvPr>
          <p:cNvGrpSpPr/>
          <p:nvPr/>
        </p:nvGrpSpPr>
        <p:grpSpPr>
          <a:xfrm>
            <a:off x="9341437" y="3390900"/>
            <a:ext cx="7697930" cy="6091425"/>
            <a:chOff x="1212817" y="3546463"/>
            <a:chExt cx="7697930" cy="6091425"/>
          </a:xfrm>
        </p:grpSpPr>
        <p:grpSp>
          <p:nvGrpSpPr>
            <p:cNvPr id="27" name="Group 10">
              <a:extLst>
                <a:ext uri="{FF2B5EF4-FFF2-40B4-BE49-F238E27FC236}">
                  <a16:creationId xmlns:a16="http://schemas.microsoft.com/office/drawing/2014/main" id="{84D886E7-1DDD-4EC8-AB4E-D6C1E939738F}"/>
                </a:ext>
              </a:extLst>
            </p:cNvPr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7BC9E6DC-3F51-41E8-8F44-4CA1A3CEF6E2}"/>
                  </a:ext>
                </a:extLst>
              </p:cNvPr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A65798FD-74A9-4857-A42E-182F8AA5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2AC22A-D980-47FE-8E6B-AF4CD0C7B88D}"/>
                </a:ext>
              </a:extLst>
            </p:cNvPr>
            <p:cNvSpPr txBox="1"/>
            <p:nvPr/>
          </p:nvSpPr>
          <p:spPr>
            <a:xfrm>
              <a:off x="1212817" y="5286363"/>
              <a:ext cx="7662114" cy="331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lắp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A44575F5-6980-451C-87E6-E870B173A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20976" y="4141863"/>
            <a:ext cx="11846047" cy="6145137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3E27A7C6-5612-4DA3-ADA6-262189B28EC0}"/>
              </a:ext>
            </a:extLst>
          </p:cNvPr>
          <p:cNvSpPr txBox="1"/>
          <p:nvPr/>
        </p:nvSpPr>
        <p:spPr>
          <a:xfrm>
            <a:off x="2917016" y="751765"/>
            <a:ext cx="12453968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>
            <a:extLst>
              <a:ext uri="{FF2B5EF4-FFF2-40B4-BE49-F238E27FC236}">
                <a16:creationId xmlns:a16="http://schemas.microsoft.com/office/drawing/2014/main" id="{FF9F45B3-86EC-46A9-B7DB-B11C946717D7}"/>
              </a:ext>
            </a:extLst>
          </p:cNvPr>
          <p:cNvSpPr txBox="1"/>
          <p:nvPr/>
        </p:nvSpPr>
        <p:spPr>
          <a:xfrm>
            <a:off x="4337548" y="7239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2B7BEA-E71C-405F-BDC2-67D2081024C1}"/>
              </a:ext>
            </a:extLst>
          </p:cNvPr>
          <p:cNvSpPr txBox="1"/>
          <p:nvPr/>
        </p:nvSpPr>
        <p:spPr>
          <a:xfrm>
            <a:off x="2918067" y="1660631"/>
            <a:ext cx="12451866" cy="236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AAB48A8E-A621-43F9-A2C6-6B0ED3B94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24400" y="5249005"/>
            <a:ext cx="2803064" cy="278204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95A012FB-A4E3-4F2A-8F8E-795C439F8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" y="4402752"/>
            <a:ext cx="2869304" cy="4474548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FCCB4F74-D300-4D97-84A8-D02A5671F0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63600" y="4920376"/>
            <a:ext cx="3200400" cy="3178397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:a16="http://schemas.microsoft.com/office/drawing/2014/main" id="{76D2E733-6340-475C-BB6D-B97B534367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53783" y="4920376"/>
            <a:ext cx="4013510" cy="35895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384F9A85-91EF-42D9-AF2D-0CFA487322B9}"/>
              </a:ext>
            </a:extLst>
          </p:cNvPr>
          <p:cNvGrpSpPr>
            <a:grpSpLocks noChangeAspect="1"/>
          </p:cNvGrpSpPr>
          <p:nvPr/>
        </p:nvGrpSpPr>
        <p:grpSpPr>
          <a:xfrm>
            <a:off x="-533400" y="-495300"/>
            <a:ext cx="2362200" cy="2362200"/>
            <a:chOff x="0" y="0"/>
            <a:chExt cx="1708150" cy="17081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613EA09-4BF8-4E57-8C18-A5AE13F75BBA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sp>
        <p:nvSpPr>
          <p:cNvPr id="10" name="AutoShape 16">
            <a:extLst>
              <a:ext uri="{FF2B5EF4-FFF2-40B4-BE49-F238E27FC236}">
                <a16:creationId xmlns:a16="http://schemas.microsoft.com/office/drawing/2014/main" id="{8B167B2B-6748-42BF-A225-768D7119F9CC}"/>
              </a:ext>
            </a:extLst>
          </p:cNvPr>
          <p:cNvSpPr/>
          <p:nvPr/>
        </p:nvSpPr>
        <p:spPr>
          <a:xfrm>
            <a:off x="-152399" y="7505700"/>
            <a:ext cx="18592800" cy="2781300"/>
          </a:xfrm>
          <a:prstGeom prst="rect">
            <a:avLst/>
          </a:prstGeom>
          <a:solidFill>
            <a:srgbClr val="1D7151"/>
          </a:solidFill>
        </p:spPr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EAC06C60-47A8-4E99-A93E-BCBFC9CA1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4" y="5904209"/>
            <a:ext cx="6467476" cy="433320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6358103-5931-4508-B361-3B3F9BA28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36847" y="6591300"/>
            <a:ext cx="9251153" cy="3700462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AC7C0D18-A589-477D-9078-3824A922C263}"/>
              </a:ext>
            </a:extLst>
          </p:cNvPr>
          <p:cNvSpPr txBox="1"/>
          <p:nvPr/>
        </p:nvSpPr>
        <p:spPr>
          <a:xfrm>
            <a:off x="1194909" y="1866900"/>
            <a:ext cx="1589818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65:</a:t>
            </a:r>
          </a:p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KHỐI TRỤ - KHỐI CẦU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804C2C4B-00A1-436C-A0E4-06B549DC3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01888" y="-547849"/>
            <a:ext cx="2414749" cy="241474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DEB02F-371E-4E5D-83F4-27EF5B7E215A}"/>
              </a:ext>
            </a:extLst>
          </p:cNvPr>
          <p:cNvSpPr txBox="1"/>
          <p:nvPr/>
        </p:nvSpPr>
        <p:spPr>
          <a:xfrm>
            <a:off x="1647825" y="419100"/>
            <a:ext cx="14992350" cy="324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9BD2EF-29D4-4481-8E15-E5C46DE1D4CC}"/>
              </a:ext>
            </a:extLst>
          </p:cNvPr>
          <p:cNvGrpSpPr/>
          <p:nvPr/>
        </p:nvGrpSpPr>
        <p:grpSpPr>
          <a:xfrm>
            <a:off x="1905000" y="4762333"/>
            <a:ext cx="6324600" cy="4343567"/>
            <a:chOff x="1905000" y="4762333"/>
            <a:chExt cx="4995256" cy="3335395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95A5C839-FB52-42FA-B2DE-69C58F8D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144461" y="5074523"/>
              <a:ext cx="2755795" cy="2711013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1563E59A-A5FF-476D-BCE4-88A36A06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05000" y="4762333"/>
              <a:ext cx="2201361" cy="33353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204F73-6193-4C5E-B03D-EF1260428877}"/>
              </a:ext>
            </a:extLst>
          </p:cNvPr>
          <p:cNvGrpSpPr/>
          <p:nvPr/>
        </p:nvGrpSpPr>
        <p:grpSpPr>
          <a:xfrm>
            <a:off x="9525000" y="5143500"/>
            <a:ext cx="6877050" cy="4035084"/>
            <a:chOff x="9525000" y="5143500"/>
            <a:chExt cx="6877050" cy="403508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16FAEB-589A-402E-8825-425362762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525000" y="5423928"/>
              <a:ext cx="3848462" cy="3754656"/>
            </a:xfrm>
            <a:prstGeom prst="rect">
              <a:avLst/>
            </a:prstGeom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3486BC62-A96A-4347-B8C7-9F24AB9C1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912879" y="5143500"/>
              <a:ext cx="3489171" cy="353045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06B78D-7530-40E3-94ED-A7F8893A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15600" y="2095500"/>
            <a:ext cx="5338262" cy="5385384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540974FD-552A-4021-BE94-6DF9BE84E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7999" y="1409700"/>
            <a:ext cx="4572000" cy="63832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47FC9C-9EE0-4AC9-8D7A-168D15C514E7}"/>
              </a:ext>
            </a:extLst>
          </p:cNvPr>
          <p:cNvSpPr txBox="1"/>
          <p:nvPr/>
        </p:nvSpPr>
        <p:spPr>
          <a:xfrm>
            <a:off x="3910012" y="7536868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23BBC-8079-4EEC-8BE0-11C4D8BC2556}"/>
              </a:ext>
            </a:extLst>
          </p:cNvPr>
          <p:cNvSpPr txBox="1"/>
          <p:nvPr/>
        </p:nvSpPr>
        <p:spPr>
          <a:xfrm>
            <a:off x="11760743" y="7480884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53" y="3798394"/>
            <a:ext cx="15494889" cy="599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06E879-CFBF-4919-B548-0F6976BCC7F2}"/>
              </a:ext>
            </a:extLst>
          </p:cNvPr>
          <p:cNvSpPr txBox="1"/>
          <p:nvPr/>
        </p:nvSpPr>
        <p:spPr>
          <a:xfrm>
            <a:off x="3338511" y="495300"/>
            <a:ext cx="11610975" cy="324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2" y="571500"/>
            <a:ext cx="16745415" cy="647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429A8-DBC7-4630-B466-62B9861E9E25}"/>
              </a:ext>
            </a:extLst>
          </p:cNvPr>
          <p:cNvSpPr txBox="1"/>
          <p:nvPr/>
        </p:nvSpPr>
        <p:spPr>
          <a:xfrm>
            <a:off x="1904999" y="6898919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CA50B678-E5D6-42E8-B30D-C301C1717D9C}"/>
              </a:ext>
            </a:extLst>
          </p:cNvPr>
          <p:cNvSpPr/>
          <p:nvPr/>
        </p:nvSpPr>
        <p:spPr>
          <a:xfrm>
            <a:off x="3429000" y="1028700"/>
            <a:ext cx="13716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112BD5B2-B31D-4E9C-860B-78BFCC147D46}"/>
              </a:ext>
            </a:extLst>
          </p:cNvPr>
          <p:cNvSpPr/>
          <p:nvPr/>
        </p:nvSpPr>
        <p:spPr>
          <a:xfrm rot="20797434">
            <a:off x="12774381" y="4855813"/>
            <a:ext cx="1295604" cy="575374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DB79A92-5BD3-47BD-A7BF-DDF2F96C1ED0}"/>
              </a:ext>
            </a:extLst>
          </p:cNvPr>
          <p:cNvSpPr/>
          <p:nvPr/>
        </p:nvSpPr>
        <p:spPr>
          <a:xfrm>
            <a:off x="9232900" y="2552700"/>
            <a:ext cx="11303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3040B-4942-4DB0-950A-5D59E2C4EAE2}"/>
              </a:ext>
            </a:extLst>
          </p:cNvPr>
          <p:cNvSpPr txBox="1"/>
          <p:nvPr/>
        </p:nvSpPr>
        <p:spPr>
          <a:xfrm>
            <a:off x="1904999" y="8085741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tennis,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68C58B-8734-41CA-A61C-018A7C4E9A71}"/>
              </a:ext>
            </a:extLst>
          </p:cNvPr>
          <p:cNvSpPr/>
          <p:nvPr/>
        </p:nvSpPr>
        <p:spPr>
          <a:xfrm>
            <a:off x="8686799" y="2933700"/>
            <a:ext cx="546101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F66C313-478C-4863-B944-C28F7B26C92C}"/>
              </a:ext>
            </a:extLst>
          </p:cNvPr>
          <p:cNvSpPr/>
          <p:nvPr/>
        </p:nvSpPr>
        <p:spPr>
          <a:xfrm>
            <a:off x="4940300" y="4811247"/>
            <a:ext cx="1689100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2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8" grpId="0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13042888" y="81797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rgbClr val="F5F5EF"/>
                </a:solidFill>
                <a:latin typeface="Josefin Sans Regular"/>
              </a:rPr>
              <a:t>TRƯỜNG ĐÔNG Á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6B86CA2E-C411-4EDC-A24E-DE89867C18E1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68B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19911C-4F42-41B4-B09F-29CC0CD6B466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42CEBF-6464-46C6-99A8-2CC45602A960}"/>
              </a:ext>
            </a:extLst>
          </p:cNvPr>
          <p:cNvSpPr txBox="1"/>
          <p:nvPr/>
        </p:nvSpPr>
        <p:spPr>
          <a:xfrm>
            <a:off x="2774870" y="2246976"/>
            <a:ext cx="1281554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xem tranh và nói cho bạn nghe đồ vật nào có dạng khối trụ, đồ vật nào có dạng khối cầu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1B6E1246-24CD-4DAD-8871-0112FF053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01" y="4197096"/>
            <a:ext cx="13297197" cy="5556267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DEA3A236-5571-4015-B50E-0D4B8DC4F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87750" y="7047936"/>
            <a:ext cx="3239064" cy="3239064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:a16="http://schemas.microsoft.com/office/drawing/2014/main" id="{05960701-8486-429A-B55D-C79C0A80A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30265">
            <a:off x="-2217988" y="8367648"/>
            <a:ext cx="4435977" cy="221798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87E248B-1369-4181-A3CB-444C21469FB3}"/>
              </a:ext>
            </a:extLst>
          </p:cNvPr>
          <p:cNvSpPr txBox="1"/>
          <p:nvPr/>
        </p:nvSpPr>
        <p:spPr>
          <a:xfrm>
            <a:off x="5562600" y="9499312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D22916-F64E-4BAD-AD93-7C9B747844C7}"/>
              </a:ext>
            </a:extLst>
          </p:cNvPr>
          <p:cNvSpPr txBox="1"/>
          <p:nvPr/>
        </p:nvSpPr>
        <p:spPr>
          <a:xfrm>
            <a:off x="5547360" y="6628513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B0C527-9A90-4A21-BA54-E3E29D3254CC}"/>
              </a:ext>
            </a:extLst>
          </p:cNvPr>
          <p:cNvSpPr txBox="1"/>
          <p:nvPr/>
        </p:nvSpPr>
        <p:spPr>
          <a:xfrm>
            <a:off x="7720011" y="5918541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D5DF4F-3743-44E8-B9B9-A976A073B193}"/>
              </a:ext>
            </a:extLst>
          </p:cNvPr>
          <p:cNvSpPr txBox="1"/>
          <p:nvPr/>
        </p:nvSpPr>
        <p:spPr>
          <a:xfrm>
            <a:off x="15011400" y="6682841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EFA927-670B-4161-8D58-200409B4BA99}"/>
              </a:ext>
            </a:extLst>
          </p:cNvPr>
          <p:cNvSpPr txBox="1"/>
          <p:nvPr/>
        </p:nvSpPr>
        <p:spPr>
          <a:xfrm>
            <a:off x="9182644" y="9293785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6449054-1FF7-44D1-B474-89F72239D971}"/>
              </a:ext>
            </a:extLst>
          </p:cNvPr>
          <p:cNvSpPr txBox="1"/>
          <p:nvPr/>
        </p:nvSpPr>
        <p:spPr>
          <a:xfrm>
            <a:off x="2324100" y="1938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EC1027-52F3-4827-AECA-0DA638D2DCAD}"/>
              </a:ext>
            </a:extLst>
          </p:cNvPr>
          <p:cNvSpPr txBox="1"/>
          <p:nvPr/>
        </p:nvSpPr>
        <p:spPr>
          <a:xfrm>
            <a:off x="2736226" y="1257300"/>
            <a:ext cx="1281554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sử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phương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trụ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mời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đoán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xem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lăn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1750FC1-8481-4D58-B0E2-9BA94127F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44600" y="7670102"/>
            <a:ext cx="4343400" cy="2616898"/>
          </a:xfrm>
          <a:prstGeom prst="rect">
            <a:avLst/>
          </a:prstGeom>
        </p:spPr>
      </p:pic>
      <p:pic>
        <p:nvPicPr>
          <p:cNvPr id="21" name="Picture 20" descr="A doll holding a baseball bat&#10;&#10;Description automatically generated with medium confidence">
            <a:extLst>
              <a:ext uri="{FF2B5EF4-FFF2-40B4-BE49-F238E27FC236}">
                <a16:creationId xmlns:a16="http://schemas.microsoft.com/office/drawing/2014/main" id="{412228E4-822D-4596-B076-C89E9F839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5553"/>
            <a:ext cx="10337064" cy="58623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6623E8-202B-4B6B-B117-C459842B60AA}"/>
              </a:ext>
            </a:extLst>
          </p:cNvPr>
          <p:cNvSpPr txBox="1"/>
          <p:nvPr/>
        </p:nvSpPr>
        <p:spPr>
          <a:xfrm>
            <a:off x="11049000" y="6190740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40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600</Words>
  <Application>Microsoft Office PowerPoint</Application>
  <PresentationFormat>Custom</PresentationFormat>
  <Paragraphs>88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Josefin Sans Regular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Hương Giang</cp:lastModifiedBy>
  <cp:revision>2</cp:revision>
  <dcterms:created xsi:type="dcterms:W3CDTF">2006-08-16T00:00:00Z</dcterms:created>
  <dcterms:modified xsi:type="dcterms:W3CDTF">2021-10-25T07:27:15Z</dcterms:modified>
  <dc:identifier>DAEtzGUeWuI</dc:identifier>
</cp:coreProperties>
</file>