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0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1719" y="152400"/>
            <a:ext cx="5492209" cy="930735"/>
            <a:chOff x="5026168" y="172432"/>
            <a:chExt cx="5399539" cy="930735"/>
          </a:xfrm>
        </p:grpSpPr>
        <p:grpSp>
          <p:nvGrpSpPr>
            <p:cNvPr id="10" name="Group 9"/>
            <p:cNvGrpSpPr/>
            <p:nvPr/>
          </p:nvGrpSpPr>
          <p:grpSpPr>
            <a:xfrm>
              <a:off x="5026168" y="172432"/>
              <a:ext cx="5399539" cy="930735"/>
              <a:chOff x="5026168" y="172432"/>
              <a:chExt cx="5399539" cy="930735"/>
            </a:xfrm>
          </p:grpSpPr>
          <p:sp>
            <p:nvSpPr>
              <p:cNvPr id="12" name="TextBox 4"/>
              <p:cNvSpPr txBox="1"/>
              <p:nvPr/>
            </p:nvSpPr>
            <p:spPr>
              <a:xfrm>
                <a:off x="502616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5"/>
              <p:cNvSpPr txBox="1"/>
              <p:nvPr/>
            </p:nvSpPr>
            <p:spPr>
              <a:xfrm>
                <a:off x="6718466" y="641502"/>
                <a:ext cx="20553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6830837" y="1051559"/>
              <a:ext cx="183438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481403" y="1743908"/>
            <a:ext cx="35525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 câu đố sau: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68762" y="3124200"/>
            <a:ext cx="8137525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vi-VN" sz="3600" b="1">
                <a:solidFill>
                  <a:srgbClr val="0000FF"/>
                </a:solidFill>
                <a:latin typeface="+mj-lt"/>
              </a:rPr>
              <a:t>Xin chào quý vị chị </a:t>
            </a:r>
            <a:r>
              <a:rPr lang="vi-VN" sz="3600" b="1" smtClean="0">
                <a:solidFill>
                  <a:srgbClr val="0000FF"/>
                </a:solidFill>
                <a:latin typeface="+mj-lt"/>
              </a:rPr>
              <a:t>anh</a:t>
            </a:r>
            <a:endParaRPr lang="en-US" sz="3600" b="1" smtClean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3600" b="1" smtClean="0">
                <a:solidFill>
                  <a:srgbClr val="0000FF"/>
                </a:solidFill>
                <a:latin typeface="+mj-lt"/>
              </a:rPr>
              <a:t>Gặp </a:t>
            </a:r>
            <a:r>
              <a:rPr lang="vi-VN" sz="3600" b="1">
                <a:solidFill>
                  <a:srgbClr val="0000FF"/>
                </a:solidFill>
                <a:latin typeface="+mj-lt"/>
              </a:rPr>
              <a:t>nhau sớm tối đã thành thân </a:t>
            </a:r>
            <a:r>
              <a:rPr lang="vi-VN" sz="3600" b="1" smtClean="0">
                <a:solidFill>
                  <a:srgbClr val="0000FF"/>
                </a:solidFill>
                <a:latin typeface="+mj-lt"/>
              </a:rPr>
              <a:t>quen</a:t>
            </a:r>
            <a:endParaRPr lang="en-US" sz="3600" b="1" smtClean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3600" b="1" smtClean="0">
                <a:solidFill>
                  <a:srgbClr val="0000FF"/>
                </a:solidFill>
                <a:latin typeface="+mj-lt"/>
              </a:rPr>
              <a:t>Bắc </a:t>
            </a:r>
            <a:r>
              <a:rPr lang="vi-VN" sz="3600" b="1">
                <a:solidFill>
                  <a:srgbClr val="0000FF"/>
                </a:solidFill>
                <a:latin typeface="+mj-lt"/>
              </a:rPr>
              <a:t>Nam xuôi ngược trăm </a:t>
            </a:r>
            <a:r>
              <a:rPr lang="vi-VN" sz="3600" b="1" smtClean="0">
                <a:solidFill>
                  <a:srgbClr val="0000FF"/>
                </a:solidFill>
                <a:latin typeface="+mj-lt"/>
              </a:rPr>
              <a:t>miền </a:t>
            </a:r>
            <a:endParaRPr lang="en-US" sz="3600" b="1" smtClean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3600" b="1" smtClean="0">
                <a:solidFill>
                  <a:srgbClr val="0000FF"/>
                </a:solidFill>
                <a:latin typeface="+mj-lt"/>
              </a:rPr>
              <a:t>Bà </a:t>
            </a:r>
            <a:r>
              <a:rPr lang="vi-VN" sz="3600" b="1">
                <a:solidFill>
                  <a:srgbClr val="0000FF"/>
                </a:solidFill>
                <a:latin typeface="+mj-lt"/>
              </a:rPr>
              <a:t>con già trẻ đón xem đợi chờ </a:t>
            </a:r>
            <a:endParaRPr lang="en-US" sz="3600" b="1" smtClean="0">
              <a:solidFill>
                <a:srgbClr val="0000FF"/>
              </a:solidFill>
              <a:latin typeface="+mj-lt"/>
            </a:endParaRPr>
          </a:p>
          <a:p>
            <a:pPr algn="r"/>
            <a:r>
              <a:rPr lang="vi-VN" sz="3600" b="1" smtClean="0">
                <a:solidFill>
                  <a:srgbClr val="0000FF"/>
                </a:solidFill>
                <a:latin typeface="+mj-lt"/>
              </a:rPr>
              <a:t>Là </a:t>
            </a:r>
            <a:r>
              <a:rPr lang="vi-VN" sz="3600" b="1">
                <a:solidFill>
                  <a:srgbClr val="0000FF"/>
                </a:solidFill>
                <a:latin typeface="+mj-lt"/>
              </a:rPr>
              <a:t>cái gì?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04719" y="6781800"/>
            <a:ext cx="494558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 máy thu hình (tivi)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54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157</cp:revision>
  <dcterms:created xsi:type="dcterms:W3CDTF">2022-07-10T01:37:20Z</dcterms:created>
  <dcterms:modified xsi:type="dcterms:W3CDTF">2022-08-18T16:14:36Z</dcterms:modified>
</cp:coreProperties>
</file>