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1B4FB-9715-481E-953E-F50B6C02E41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438AC-21BF-4D04-A6E2-BB42D221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7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341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846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806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186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979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57319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67615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66911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022967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10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65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172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614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808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961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03457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8284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1098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06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tư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đọc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thơ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086149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283" y="231228"/>
            <a:ext cx="6726620" cy="647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87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421" y="-1"/>
            <a:ext cx="7746123" cy="661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88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813102607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Widescreen</PresentationFormat>
  <Paragraphs>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SimSun</vt:lpstr>
      <vt:lpstr>Arial</vt:lpstr>
      <vt:lpstr>Calibri</vt:lpstr>
      <vt:lpstr>Calibri Light</vt:lpstr>
      <vt:lpstr>UTM Avo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2021-01-19T07:26:30Z</dcterms:created>
  <dcterms:modified xsi:type="dcterms:W3CDTF">2021-01-19T07:26:37Z</dcterms:modified>
</cp:coreProperties>
</file>