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8" r:id="rId2"/>
    <p:sldId id="262" r:id="rId3"/>
    <p:sldId id="277" r:id="rId4"/>
    <p:sldId id="276" r:id="rId5"/>
    <p:sldId id="275" r:id="rId6"/>
    <p:sldId id="274" r:id="rId7"/>
    <p:sldId id="273" r:id="rId8"/>
    <p:sldId id="272" r:id="rId9"/>
    <p:sldId id="271" r:id="rId10"/>
    <p:sldId id="270" r:id="rId11"/>
    <p:sldId id="279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84" r:id="rId20"/>
    <p:sldId id="280" r:id="rId21"/>
    <p:sldId id="281" r:id="rId22"/>
    <p:sldId id="283" r:id="rId23"/>
    <p:sldId id="258" r:id="rId24"/>
    <p:sldId id="259" r:id="rId25"/>
    <p:sldId id="260" r:id="rId26"/>
    <p:sldId id="261" r:id="rId27"/>
    <p:sldId id="289" r:id="rId28"/>
    <p:sldId id="285" r:id="rId29"/>
    <p:sldId id="286" r:id="rId30"/>
    <p:sldId id="288" r:id="rId31"/>
    <p:sldId id="287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39.png"/><Relationship Id="rId4" Type="http://schemas.openxmlformats.org/officeDocument/2006/relationships/image" Target="../media/image48.jpeg"/><Relationship Id="rId9" Type="http://schemas.openxmlformats.org/officeDocument/2006/relationships/hyperlink" Target="../../../../Documents%20and%20Settings/Administrator/My%20Documents/nhac/Dung%20Ban%20Tam%20-%20Khoi%20My.mp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slide" Target="slide18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image" Target="../media/image18.gif"/><Relationship Id="rId2" Type="http://schemas.openxmlformats.org/officeDocument/2006/relationships/image" Target="../media/image1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18.xml"/><Relationship Id="rId5" Type="http://schemas.openxmlformats.org/officeDocument/2006/relationships/image" Target="../media/image10.png"/><Relationship Id="rId15" Type="http://schemas.openxmlformats.org/officeDocument/2006/relationships/slide" Target="slide23.xml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2.xml"/><Relationship Id="rId18" Type="http://schemas.openxmlformats.org/officeDocument/2006/relationships/image" Target="../media/image18.gif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6.png"/><Relationship Id="rId17" Type="http://schemas.openxmlformats.org/officeDocument/2006/relationships/image" Target="../media/image21.png"/><Relationship Id="rId2" Type="http://schemas.openxmlformats.org/officeDocument/2006/relationships/image" Target="../media/image28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25.xml"/><Relationship Id="rId5" Type="http://schemas.openxmlformats.org/officeDocument/2006/relationships/image" Target="../media/image16.png"/><Relationship Id="rId15" Type="http://schemas.openxmlformats.org/officeDocument/2006/relationships/slide" Target="slide18.xml"/><Relationship Id="rId10" Type="http://schemas.openxmlformats.org/officeDocument/2006/relationships/image" Target="../media/image29.png"/><Relationship Id="rId4" Type="http://schemas.openxmlformats.org/officeDocument/2006/relationships/slide" Target="slide24.xml"/><Relationship Id="rId9" Type="http://schemas.openxmlformats.org/officeDocument/2006/relationships/slide" Target="slide26.xml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1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1295400"/>
            <a:ext cx="85725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15" y="304800"/>
            <a:ext cx="670083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00" y="3657600"/>
            <a:ext cx="3584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84956" y="836697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24000" y="988147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3509433" y="948834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5638742" y="1087353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7324904" y="139036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414591" y="4878211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556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0;p20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1;p20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521" y="180974"/>
            <a:ext cx="7016237" cy="42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277910" y="612438"/>
            <a:ext cx="5519460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72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Hà</a:t>
            </a:r>
            <a:r>
              <a:rPr lang="en-US" sz="72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rất</a:t>
            </a:r>
            <a:r>
              <a:rPr lang="en-US" sz="72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thích</a:t>
            </a:r>
            <a:r>
              <a:rPr lang="en-US" sz="72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lvl="0" algn="ctr">
              <a:buClr>
                <a:srgbClr val="000000"/>
              </a:buClr>
            </a:pPr>
            <a:r>
              <a:rPr lang="en-US" sz="72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con </a:t>
            </a:r>
            <a:r>
              <a:rPr lang="en-US" sz="72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gà</a:t>
            </a:r>
            <a:r>
              <a:rPr lang="en-US" sz="72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bà</a:t>
            </a:r>
            <a:endParaRPr lang="en-US" sz="7200" b="1" kern="0" dirty="0" smtClean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lvl="0" algn="ctr">
              <a:buClr>
                <a:srgbClr val="000000"/>
              </a:buClr>
            </a:pPr>
            <a:r>
              <a:rPr lang="en-US" sz="72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72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cho</a:t>
            </a:r>
            <a:r>
              <a:rPr lang="en-US" sz="72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lang="vi-VN" sz="72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12120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0;p15" descr="C:\Users\ADMIN\Desktop\Dan cho chay tron\318767-1G20FT61680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54384" y="5852007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6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16379" y="5895390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2;p15"/>
          <p:cNvSpPr/>
          <p:nvPr/>
        </p:nvSpPr>
        <p:spPr>
          <a:xfrm>
            <a:off x="3122245" y="5296461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34200" y="5261467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8001000" y="503206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619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2884" y="216765"/>
            <a:ext cx="7924800" cy="1015663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6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000" b="1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kern="0" dirty="0">
              <a:solidFill>
                <a:sysClr val="windowText" lastClr="000000"/>
              </a:solidFill>
            </a:endParaRPr>
          </a:p>
        </p:txBody>
      </p:sp>
      <p:pic>
        <p:nvPicPr>
          <p:cNvPr id="7170" name="Picture 2" descr="300++ hình ảnh hoa hồng tuyệt đẹp không nên bỏ qua - ảnh hoa hồng Valentine  14/2, ảnh hoa hồng 8/3, ảnh hoa hồng 20/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" y="1676400"/>
            <a:ext cx="460873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Hoa hồng đẹp nhất khiến 3 tỉ phụ nữ trên thế giới mê mẫ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8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10" descr="Hình ảnh Hoa Hồng đẹp Nhất Mừng Lễ 8/3, 14/2, 20/10 - MTrend Việt Na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44949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2" y="55753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35" y="57785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61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3" b="12121"/>
          <a:stretch/>
        </p:blipFill>
        <p:spPr bwMode="auto">
          <a:xfrm>
            <a:off x="25400" y="-6253"/>
            <a:ext cx="8839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4430486"/>
            <a:ext cx="804579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60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60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60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</a:p>
          <a:p>
            <a:pPr lvl="0"/>
            <a:r>
              <a:rPr lang="en-US" altLang="en-US" sz="60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altLang="en-US" sz="60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60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6000" b="1" kern="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sp>
        <p:nvSpPr>
          <p:cNvPr id="4" name="Flowchart: Connector 3"/>
          <p:cNvSpPr/>
          <p:nvPr/>
        </p:nvSpPr>
        <p:spPr bwMode="auto">
          <a:xfrm>
            <a:off x="25400" y="730167"/>
            <a:ext cx="878114" cy="762000"/>
          </a:xfrm>
          <a:prstGeom prst="flowChartConnector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98896" y="670625"/>
            <a:ext cx="2377704" cy="7620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endParaRPr kumimoji="0" lang="vi-VN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2890" y="4430486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6885" y="4419601"/>
            <a:ext cx="13821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7629" y="4413347"/>
            <a:ext cx="14253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9802" y="4413346"/>
            <a:ext cx="14590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n-US" sz="60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60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831" y="381000"/>
            <a:ext cx="12985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Những bông hoa hồng rung rinh trong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5360" y="54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40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9372600" cy="203132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400" b="1" kern="0" dirty="0">
                <a:solidFill>
                  <a:srgbClr val="000000"/>
                </a:solidFill>
              </a:rPr>
              <a:t>Bài </a:t>
            </a:r>
            <a:r>
              <a:rPr lang="vi-VN" altLang="en-US" sz="5400" b="1" kern="0" dirty="0" smtClean="0">
                <a:solidFill>
                  <a:srgbClr val="000000"/>
                </a:solidFill>
              </a:rPr>
              <a:t>61</a:t>
            </a:r>
            <a:endParaRPr lang="vi-VN" altLang="en-US" sz="5400" b="1" kern="0" dirty="0">
              <a:solidFill>
                <a:srgbClr val="0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ong</a:t>
            </a:r>
            <a:r>
              <a:rPr lang="en-US" altLang="en-US" sz="7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altLang="en-US" sz="7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ung</a:t>
            </a:r>
            <a:r>
              <a:rPr lang="en-US" altLang="en-US" sz="72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72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ưng</a:t>
            </a:r>
            <a:endParaRPr lang="vi-VN" sz="1600" kern="0" dirty="0">
              <a:solidFill>
                <a:srgbClr val="000000"/>
              </a:solidFill>
            </a:endParaRPr>
          </a:p>
        </p:txBody>
      </p:sp>
      <p:sp>
        <p:nvSpPr>
          <p:cNvPr id="3" name="Flowchart: Connector 2"/>
          <p:cNvSpPr/>
          <p:nvPr/>
        </p:nvSpPr>
        <p:spPr bwMode="auto">
          <a:xfrm>
            <a:off x="20782" y="2718013"/>
            <a:ext cx="798012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4000" b="1" kern="0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lang="vi-VN" sz="1100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57479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73182" y="3402132"/>
            <a:ext cx="929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72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72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72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</a:t>
            </a:r>
            <a:r>
              <a:rPr lang="en-US" altLang="en-US" sz="7200" b="1" kern="0" dirty="0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72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2133600" y="4389369"/>
            <a:ext cx="12954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Minus 6"/>
          <p:cNvSpPr/>
          <p:nvPr/>
        </p:nvSpPr>
        <p:spPr>
          <a:xfrm>
            <a:off x="5943600" y="4421396"/>
            <a:ext cx="12954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Minus 7"/>
          <p:cNvSpPr/>
          <p:nvPr/>
        </p:nvSpPr>
        <p:spPr>
          <a:xfrm>
            <a:off x="1295400" y="5575558"/>
            <a:ext cx="12954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Minus 8"/>
          <p:cNvSpPr/>
          <p:nvPr/>
        </p:nvSpPr>
        <p:spPr>
          <a:xfrm>
            <a:off x="6705600" y="5583243"/>
            <a:ext cx="1295400" cy="269796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9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8715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10" y="0"/>
            <a:ext cx="17986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5768" y="914400"/>
            <a:ext cx="1851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r>
              <a:rPr lang="en-US" altLang="en-US" sz="7200" b="1" kern="0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2663247" y="958472"/>
            <a:ext cx="16209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ông</a:t>
            </a:r>
            <a:endParaRPr lang="vi-VN" dirty="0"/>
          </a:p>
        </p:txBody>
      </p:sp>
      <p:sp>
        <p:nvSpPr>
          <p:cNvPr id="4" name="Rectangle 3"/>
          <p:cNvSpPr/>
          <p:nvPr/>
        </p:nvSpPr>
        <p:spPr>
          <a:xfrm>
            <a:off x="4800600" y="1002544"/>
            <a:ext cx="167225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ung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7086600" y="1002543"/>
            <a:ext cx="17139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ưng</a:t>
            </a:r>
            <a:endParaRPr lang="en-US" altLang="en-US" sz="7200" b="1" kern="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455626" y="2667000"/>
            <a:ext cx="2362200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438401" y="3913909"/>
            <a:ext cx="4379426" cy="14478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 smtClean="0"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7200" b="1" kern="0" dirty="0" err="1" smtClean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ong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438401" y="2667000"/>
            <a:ext cx="2017225" cy="121920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72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endParaRPr kumimoji="0" lang="vi-V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356" y="41701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9273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" y="872698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066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ng</a:t>
            </a:r>
            <a:endParaRPr lang="en-US" sz="36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356" y="41701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259175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705725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dòng</a:t>
            </a:r>
            <a:r>
              <a:rPr lang="en-US" sz="8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8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5" name="Minus 4"/>
          <p:cNvSpPr/>
          <p:nvPr/>
        </p:nvSpPr>
        <p:spPr>
          <a:xfrm>
            <a:off x="1981200" y="3700383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Minus 5"/>
          <p:cNvSpPr/>
          <p:nvPr/>
        </p:nvSpPr>
        <p:spPr>
          <a:xfrm>
            <a:off x="6477000" y="3833405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356" y="41701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143000"/>
            <a:ext cx="6858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</a:t>
            </a:r>
            <a:r>
              <a:rPr lang="en-US" sz="4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8534" y="2618509"/>
            <a:ext cx="754484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b</a:t>
            </a:r>
            <a:r>
              <a:rPr lang="en-US" sz="8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ổng</a:t>
            </a:r>
            <a:r>
              <a:rPr lang="en-US" sz="8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8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6" name="Minus 5"/>
          <p:cNvSpPr/>
          <p:nvPr/>
        </p:nvSpPr>
        <p:spPr>
          <a:xfrm>
            <a:off x="2057400" y="3700383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Minus 6"/>
          <p:cNvSpPr/>
          <p:nvPr/>
        </p:nvSpPr>
        <p:spPr>
          <a:xfrm>
            <a:off x="6553200" y="3769096"/>
            <a:ext cx="152034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5356" y="41701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Mình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tài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8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kumimoji="0" lang="en-US" sz="4800" b="1" i="0" u="none" strike="noStrike" kern="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! </a:t>
            </a:r>
            <a:endParaRPr kumimoji="0" lang="vi-VN" sz="4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endParaRPr lang="en-US" sz="5400" b="1" kern="0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/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     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3002057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thúng</a:t>
            </a:r>
            <a:r>
              <a:rPr lang="en-US" sz="8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8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3002057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đựng</a:t>
            </a:r>
            <a:r>
              <a:rPr lang="en-US" sz="80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80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</p:txBody>
      </p:sp>
      <p:sp>
        <p:nvSpPr>
          <p:cNvPr id="6" name="Minus 5"/>
          <p:cNvSpPr/>
          <p:nvPr/>
        </p:nvSpPr>
        <p:spPr>
          <a:xfrm>
            <a:off x="1675356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Minus 6"/>
          <p:cNvSpPr/>
          <p:nvPr/>
        </p:nvSpPr>
        <p:spPr>
          <a:xfrm>
            <a:off x="1447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Minus 7"/>
          <p:cNvSpPr/>
          <p:nvPr/>
        </p:nvSpPr>
        <p:spPr>
          <a:xfrm>
            <a:off x="6781800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Minus 8"/>
          <p:cNvSpPr/>
          <p:nvPr/>
        </p:nvSpPr>
        <p:spPr>
          <a:xfrm>
            <a:off x="6628356" y="5391277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4199" y="838200"/>
            <a:ext cx="15007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.VnAvant" pitchFamily="34" charset="0"/>
              </a:rPr>
              <a:t>ong</a:t>
            </a:r>
            <a:endParaRPr lang="en-US" sz="5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1268" y="838200"/>
            <a:ext cx="15007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F0066"/>
                </a:solidFill>
                <a:latin typeface=".VnAvant" pitchFamily="34" charset="0"/>
              </a:rPr>
              <a:t>«</a:t>
            </a:r>
            <a:r>
              <a:rPr lang="en-US" sz="5400" b="1" dirty="0" err="1">
                <a:solidFill>
                  <a:srgbClr val="FF0066"/>
                </a:solidFill>
                <a:latin typeface=".VnAvant" pitchFamily="34" charset="0"/>
              </a:rPr>
              <a:t>ng</a:t>
            </a:r>
            <a:endParaRPr lang="en-US" sz="5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875298"/>
            <a:ext cx="14718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.VnAvant" pitchFamily="34" charset="0"/>
              </a:rPr>
              <a:t>ung</a:t>
            </a:r>
            <a:endParaRPr lang="en-US" sz="5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2800" y="919324"/>
            <a:ext cx="15584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.VnAvant" pitchFamily="34" charset="0"/>
              </a:rPr>
              <a:t>ưng</a:t>
            </a:r>
            <a:endParaRPr lang="en-US" sz="5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960183"/>
              </p:ext>
            </p:extLst>
          </p:nvPr>
        </p:nvGraphicFramePr>
        <p:xfrm>
          <a:off x="3314700" y="1849581"/>
          <a:ext cx="3619500" cy="1828800"/>
        </p:xfrm>
        <a:graphic>
          <a:graphicData uri="http://schemas.openxmlformats.org/drawingml/2006/table">
            <a:tbl>
              <a:tblPr firstRow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 smtClean="0">
                          <a:latin typeface=".VnAvant" pitchFamily="34" charset="0"/>
                        </a:rPr>
                        <a:t>tr</a:t>
                      </a:r>
                      <a:endParaRPr lang="en-US" sz="54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dirty="0" err="1" smtClean="0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54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5400" b="1" dirty="0" err="1" smtClean="0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5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30744" y="3934691"/>
            <a:ext cx="8686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ßng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âng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æng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4400" b="1" dirty="0" err="1" smtClean="0">
                <a:solidFill>
                  <a:srgbClr val="FF0066"/>
                </a:solidFill>
                <a:latin typeface=".VnAvant" pitchFamily="34" charset="0"/>
              </a:rPr>
              <a:t>éng</a:t>
            </a:r>
            <a:endParaRPr lang="en-US" sz="4400" b="1" dirty="0" smtClean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óng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®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ùng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</a:rPr>
              <a:t>h</a:t>
            </a:r>
            <a:r>
              <a:rPr lang="en-US" sz="4400" b="1" dirty="0" err="1" smtClean="0">
                <a:solidFill>
                  <a:srgbClr val="FF0066"/>
                </a:solidFill>
                <a:latin typeface=".VnAvant" pitchFamily="34" charset="0"/>
              </a:rPr>
              <a:t>öng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40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28600"/>
            <a:ext cx="299402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35782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2612" y="121920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/>
            <a:r>
              <a:rPr lang="en-US" sz="6000" b="1" noProof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607"/>
            <a:ext cx="76628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62600"/>
            <a:ext cx="2365376" cy="13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34281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15" y="525072"/>
            <a:ext cx="2124941" cy="16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81400"/>
            <a:ext cx="227659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52" y="533400"/>
            <a:ext cx="2319338" cy="168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4154" y="2199689"/>
            <a:ext cx="4222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chong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chãng</a:t>
            </a:r>
            <a:endParaRPr lang="en-US" sz="4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0" y="5486400"/>
            <a:ext cx="37433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b«ng</a:t>
            </a:r>
            <a:r>
              <a:rPr lang="en-US" sz="54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sóng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2515" y="2514600"/>
            <a:ext cx="3892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b¸nh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</a:rPr>
              <a:t>chưng</a:t>
            </a:r>
            <a:endParaRPr lang="en-US" sz="4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563706" y="292837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Minus 8"/>
          <p:cNvSpPr/>
          <p:nvPr/>
        </p:nvSpPr>
        <p:spPr>
          <a:xfrm>
            <a:off x="2513556" y="2878286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7448527" y="3274874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2983547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Minus 11"/>
          <p:cNvSpPr/>
          <p:nvPr/>
        </p:nvSpPr>
        <p:spPr>
          <a:xfrm>
            <a:off x="4733932" y="6257330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36" y="7283"/>
            <a:ext cx="1091406" cy="6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" y="103890"/>
            <a:ext cx="609600" cy="5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735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4" y="76200"/>
            <a:ext cx="609600" cy="10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4" y="1"/>
            <a:ext cx="1091406" cy="1066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19373" y="238492"/>
            <a:ext cx="1255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ong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2345" y="258759"/>
            <a:ext cx="1255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>
                <a:solidFill>
                  <a:srgbClr val="FF0066"/>
                </a:solidFill>
                <a:latin typeface=".VnAvant" pitchFamily="34" charset="0"/>
              </a:rPr>
              <a:t>«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238491"/>
            <a:ext cx="12330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ung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800" y="275076"/>
            <a:ext cx="1303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ưng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64289"/>
              </p:ext>
            </p:extLst>
          </p:nvPr>
        </p:nvGraphicFramePr>
        <p:xfrm>
          <a:off x="3335481" y="1170226"/>
          <a:ext cx="2864416" cy="1524000"/>
        </p:xfrm>
        <a:graphic>
          <a:graphicData uri="http://schemas.openxmlformats.org/drawingml/2006/table">
            <a:tbl>
              <a:tblPr firstRow="1" bandRow="1"/>
              <a:tblGrid>
                <a:gridCol w="1432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2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9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400" dirty="0" err="1" smtClean="0">
                          <a:latin typeface=".VnAvant" pitchFamily="34" charset="0"/>
                        </a:rPr>
                        <a:t>tr</a:t>
                      </a:r>
                      <a:endParaRPr lang="en-US" sz="4400" dirty="0"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400" dirty="0" err="1" smtClean="0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4400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97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44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tr</a:t>
                      </a:r>
                      <a:r>
                        <a:rPr lang="en-US" sz="4400" b="1" dirty="0" err="1" smtClean="0">
                          <a:solidFill>
                            <a:srgbClr val="FF0066"/>
                          </a:solidFill>
                          <a:latin typeface=".VnAvant" pitchFamily="34" charset="0"/>
                        </a:rPr>
                        <a:t>ong</a:t>
                      </a:r>
                      <a:endParaRPr lang="en-US" sz="4400" b="1" dirty="0">
                        <a:solidFill>
                          <a:srgbClr val="FF0066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09962" y="2743200"/>
            <a:ext cx="982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ßng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âng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b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æng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éng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  <a:p>
            <a:pPr lvl="0"/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</a:rPr>
              <a:t>th</a:t>
            </a:r>
            <a:r>
              <a:rPr lang="en-US" sz="4400" b="1" dirty="0" err="1" smtClean="0">
                <a:solidFill>
                  <a:srgbClr val="FF0066"/>
                </a:solidFill>
                <a:latin typeface=".VnAvant" pitchFamily="34" charset="0"/>
              </a:rPr>
              <a:t>óng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</a:rPr>
              <a:t>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òng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®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ùng</a:t>
            </a:r>
            <a:r>
              <a:rPr lang="en-US" sz="4400" b="1" dirty="0">
                <a:solidFill>
                  <a:prstClr val="black"/>
                </a:solidFill>
                <a:latin typeface=".VnAvant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itchFamily="34" charset="0"/>
              </a:rPr>
              <a:t>h</a:t>
            </a:r>
            <a:r>
              <a:rPr lang="en-US" sz="4400" b="1" dirty="0" err="1">
                <a:solidFill>
                  <a:srgbClr val="FF0066"/>
                </a:solidFill>
                <a:latin typeface=".VnAvant" pitchFamily="34" charset="0"/>
              </a:rPr>
              <a:t>öng</a:t>
            </a:r>
            <a:endParaRPr lang="en-US" sz="4400" b="1" dirty="0">
              <a:solidFill>
                <a:srgbClr val="FF0066"/>
              </a:solidFill>
              <a:latin typeface=".VnAvant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0" y="4189750"/>
            <a:ext cx="2124941" cy="13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88" y="4162041"/>
            <a:ext cx="1820141" cy="124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2" y="4062220"/>
            <a:ext cx="1752600" cy="134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0782" y="5791200"/>
            <a:ext cx="3212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chong</a:t>
            </a:r>
            <a:r>
              <a:rPr lang="en-US" sz="36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chãng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60990" y="5791199"/>
            <a:ext cx="25587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b«ng</a:t>
            </a:r>
            <a:r>
              <a:rPr lang="en-US" sz="36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sóng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6521" y="5779761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b¸nh</a:t>
            </a:r>
            <a:r>
              <a:rPr lang="en-US" sz="3600" b="1" dirty="0">
                <a:solidFill>
                  <a:prstClr val="black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.VnAvant" pitchFamily="34" charset="0"/>
              </a:rPr>
              <a:t>chưng</a:t>
            </a:r>
            <a:endParaRPr lang="en-US" sz="36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8" name="Minus 17"/>
          <p:cNvSpPr/>
          <p:nvPr/>
        </p:nvSpPr>
        <p:spPr>
          <a:xfrm>
            <a:off x="635544" y="6296568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Minus 18"/>
          <p:cNvSpPr/>
          <p:nvPr/>
        </p:nvSpPr>
        <p:spPr>
          <a:xfrm>
            <a:off x="2195188" y="6296568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Minus 19"/>
          <p:cNvSpPr/>
          <p:nvPr/>
        </p:nvSpPr>
        <p:spPr>
          <a:xfrm>
            <a:off x="3723339" y="6296568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Minus 20"/>
          <p:cNvSpPr/>
          <p:nvPr/>
        </p:nvSpPr>
        <p:spPr>
          <a:xfrm>
            <a:off x="4912099" y="6296568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Minus 21"/>
          <p:cNvSpPr/>
          <p:nvPr/>
        </p:nvSpPr>
        <p:spPr>
          <a:xfrm>
            <a:off x="7949883" y="6273692"/>
            <a:ext cx="1032957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99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457200" y="1676400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2514600"/>
            <a:ext cx="1450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4692905" y="2622499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85497"/>
            <a:ext cx="10001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710" y="5866823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Music">
            <a:hlinkClick r:id="rId9" action="ppaction://hlinkfile"/>
            <a:extLst>
              <a:ext uri="{FF2B5EF4-FFF2-40B4-BE49-F238E27FC236}">
                <a16:creationId xmlns="" xmlns:a16="http://schemas.microsoft.com/office/drawing/2014/main" id="{5174E8E2-2418-4FC2-8368-E4A2575AA04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39247" y="5174673"/>
            <a:ext cx="617538" cy="692150"/>
          </a:xfrm>
          <a:custGeom>
            <a:avLst/>
            <a:gdLst>
              <a:gd name="T0" fmla="*/ 210192 w 21600"/>
              <a:gd name="T1" fmla="*/ 1474 h 21600"/>
              <a:gd name="T2" fmla="*/ 210792 w 21600"/>
              <a:gd name="T3" fmla="*/ 317235 h 21600"/>
              <a:gd name="T4" fmla="*/ 619911 w 21600"/>
              <a:gd name="T5" fmla="*/ 322394 h 21600"/>
              <a:gd name="T6" fmla="*/ 210192 w 21600"/>
              <a:gd name="T7" fmla="*/ 1474 h 21600"/>
              <a:gd name="T8" fmla="*/ 617538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59" y="4095750"/>
            <a:ext cx="719137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228600" y="685800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798847" y="116299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874518" y="497299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228600" y="5021036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7564211" y="5412866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6" name="Mua-Xuan-Oi-Quang-D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43203" y="5069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56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2098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219200"/>
            <a:ext cx="6096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0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o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79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600200"/>
            <a:ext cx="6096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82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u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524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322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055" y="1752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 </a:t>
            </a:r>
            <a:r>
              <a:rPr lang="en-US" sz="9600" dirty="0" err="1" smtClean="0">
                <a:solidFill>
                  <a:prstClr val="black"/>
                </a:solidFill>
                <a:latin typeface="HP001 4 hàng 2 ô ly" pitchFamily="34" charset="0"/>
              </a:rPr>
              <a:t>ưng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35052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bông</a:t>
            </a:r>
            <a:r>
              <a:rPr lang="en-US" sz="9600" dirty="0">
                <a:solidFill>
                  <a:prstClr val="black"/>
                </a:solidFill>
                <a:latin typeface="HP001 4 hàng 2 ô ly" pitchFamily="34" charset="0"/>
              </a:rPr>
              <a:t> </a:t>
            </a:r>
            <a:r>
              <a:rPr lang="en-US" sz="9600" dirty="0" err="1">
                <a:solidFill>
                  <a:prstClr val="black"/>
                </a:solidFill>
                <a:latin typeface="HP001 4 hàng 2 ô ly" pitchFamily="34" charset="0"/>
              </a:rPr>
              <a:t>súng</a:t>
            </a:r>
            <a:endParaRPr lang="en-US" sz="9600" dirty="0">
              <a:solidFill>
                <a:prstClr val="black"/>
              </a:solidFill>
              <a:latin typeface="HP001 4 hàng 2 ô ly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122904"/>
            <a:ext cx="914400" cy="8382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808080">
                    <a:lumMod val="10000"/>
                  </a:srgbClr>
                </a:solidFill>
              </a:rPr>
              <a:t>3</a:t>
            </a:r>
            <a:endParaRPr lang="vi-VN" sz="4800" b="1" dirty="0">
              <a:solidFill>
                <a:srgbClr val="808080">
                  <a:lumMod val="10000"/>
                </a:srgb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61104" y="169608"/>
            <a:ext cx="1782096" cy="762000"/>
          </a:xfrm>
          <a:prstGeom prst="round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Viết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endParaRPr lang="vi-VN" sz="4800" b="1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943600" y="326310"/>
            <a:ext cx="2209800" cy="12105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58" y="4800600"/>
            <a:ext cx="2998787" cy="17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54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0"/>
            <a:ext cx="8915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 bwMode="auto">
          <a:xfrm>
            <a:off x="76200" y="381000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4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838200" y="457200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/>
              <a:t>Đọc</a:t>
            </a:r>
            <a:endParaRPr kumimoji="0" lang="vi-VN" sz="11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64" y="3581400"/>
            <a:ext cx="8915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 Nam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5943600" y="4057208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Minus 8"/>
          <p:cNvSpPr/>
          <p:nvPr/>
        </p:nvSpPr>
        <p:spPr>
          <a:xfrm>
            <a:off x="4648200" y="4724400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Minus 9"/>
          <p:cNvSpPr/>
          <p:nvPr/>
        </p:nvSpPr>
        <p:spPr>
          <a:xfrm>
            <a:off x="6781800" y="4724399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Minus 10"/>
          <p:cNvSpPr/>
          <p:nvPr/>
        </p:nvSpPr>
        <p:spPr>
          <a:xfrm>
            <a:off x="2133600" y="5295673"/>
            <a:ext cx="1141956" cy="319465"/>
          </a:xfrm>
          <a:prstGeom prst="mathMinus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Nam theo mẹ đi chợ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555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8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" y="0"/>
            <a:ext cx="445423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273" y="3352800"/>
            <a:ext cx="8569036" cy="317009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  Nam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685800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1959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5766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34" y="40682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116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59" y="46116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22" y="532003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531992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9724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631" y="591761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04027" y="685800"/>
            <a:ext cx="4572000" cy="1323439"/>
          </a:xfrm>
          <a:prstGeom prst="rect">
            <a:avLst/>
          </a:prstGeom>
          <a:solidFill>
            <a:srgbClr val="EDEFAF"/>
          </a:solidFill>
        </p:spPr>
        <p:txBody>
          <a:bodyPr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1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2412"/>
            <a:ext cx="7391400" cy="58477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200" b="1" kern="0" dirty="0" smtClean="0">
                <a:solidFill>
                  <a:srgbClr val="000000"/>
                </a:solidFill>
              </a:rPr>
              <a:t>GIẢI CỨU THÚ CƯNG</a:t>
            </a:r>
            <a:endParaRPr lang="en-US" altLang="en-US" sz="3200" b="1" kern="0" dirty="0">
              <a:solidFill>
                <a:srgbClr val="000000"/>
              </a:solidFill>
            </a:endParaRPr>
          </a:p>
        </p:txBody>
      </p:sp>
      <p:pic>
        <p:nvPicPr>
          <p:cNvPr id="3" name="Google Shape;84;p13" descr="C:\Users\ADMIN\Desktop\Tai nguyen thiet ke tro choi\Plant &amp; Zombie\Background\Nightfrontyar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7187"/>
            <a:ext cx="9116291" cy="627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5;p13" descr="C:\Users\ADMIN\Desktop\Tai nguyen thiet ke tro choi\Bảng gỗ\canstock64325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0822" y="1981200"/>
            <a:ext cx="2036978" cy="1267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953311" y="22098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GIẢI CỨU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 algn="ctr">
              <a:buClr>
                <a:srgbClr val="000000"/>
              </a:buClr>
            </a:pPr>
            <a:r>
              <a:rPr lang="vi-VN" sz="1600" b="1" kern="0" dirty="0">
                <a:solidFill>
                  <a:srgbClr val="990000"/>
                </a:solidFill>
                <a:ea typeface="Arial"/>
                <a:cs typeface="Arial"/>
                <a:sym typeface="Arial"/>
              </a:rPr>
              <a:t>THÚ CƯNG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Google Shape;87;p13" descr="C:\Users\ADMIN\Desktop\Dan cho chay tron\318767-1G20FT61680 (3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839153" y="3235129"/>
            <a:ext cx="1556522" cy="134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;p13" descr="Kết quả hình ảnh cho American Eskimo carto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336260" y="3490618"/>
            <a:ext cx="86836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9;p13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089592" y="4857750"/>
            <a:ext cx="1055644" cy="110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3" descr="C:\Users\ADMIN\Desktop\Dan cho chay tron\Cartoon-puppies-vector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6711" y="4857750"/>
            <a:ext cx="1262868" cy="102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5162131"/>
            <a:ext cx="20542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89" y="3082115"/>
            <a:ext cx="174307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26711" y="3075188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46080" y="4755484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8;p13" descr="C:\Users\ADMIN\Desktop\Picture1 (2).png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82192" y="4771443"/>
            <a:ext cx="1743213" cy="165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94;p13" descr="C:\Users\ADMIN\Desktop\Picture2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59487" y="3146540"/>
            <a:ext cx="1524000" cy="147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927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76200" y="117764"/>
            <a:ext cx="762000" cy="7620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4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45127" y="193964"/>
            <a:ext cx="1066800" cy="6096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/>
              <a:t>Đọc</a:t>
            </a:r>
            <a:endParaRPr kumimoji="0" lang="vi-VN" sz="11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9664"/>
            <a:ext cx="6248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73406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3000" y="4724400"/>
            <a:ext cx="6858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817418" y="4309040"/>
            <a:ext cx="7155873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9" name="Rectangle 8"/>
          <p:cNvSpPr/>
          <p:nvPr/>
        </p:nvSpPr>
        <p:spPr>
          <a:xfrm>
            <a:off x="0" y="4495800"/>
            <a:ext cx="9067800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cổng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10" name="Rectangle 9"/>
          <p:cNvSpPr/>
          <p:nvPr/>
        </p:nvSpPr>
        <p:spPr>
          <a:xfrm>
            <a:off x="76200" y="4495800"/>
            <a:ext cx="813261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54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11" name="Rectangle 10"/>
          <p:cNvSpPr/>
          <p:nvPr/>
        </p:nvSpPr>
        <p:spPr>
          <a:xfrm>
            <a:off x="0" y="4724400"/>
            <a:ext cx="90678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60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61246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 bwMode="auto">
          <a:xfrm>
            <a:off x="13855" y="126850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5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799276" y="27709"/>
            <a:ext cx="1524000" cy="6858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00"/>
                </a:solidFill>
              </a:rPr>
              <a:t>Nói</a:t>
            </a:r>
            <a:endParaRPr lang="vi-VN" sz="11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" t="15036" r="50000" b="5561"/>
          <a:stretch/>
        </p:blipFill>
        <p:spPr bwMode="auto">
          <a:xfrm>
            <a:off x="200891" y="1177636"/>
            <a:ext cx="4244770" cy="534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36"/>
          <a:stretch/>
        </p:blipFill>
        <p:spPr bwMode="auto">
          <a:xfrm>
            <a:off x="4501078" y="1177636"/>
            <a:ext cx="4473371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0" y="469750"/>
            <a:ext cx="3829895" cy="707886"/>
          </a:xfrm>
          <a:prstGeom prst="rect">
            <a:avLst/>
          </a:prstGeom>
          <a:solidFill>
            <a:srgbClr val="EDEFA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Chợ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và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si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u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thị</a:t>
            </a:r>
            <a:endParaRPr kumimoji="0" lang="vi-VN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292754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:\lớp 1 năm 2020 -2021 knttvcs\ảnh tiếng việt\unname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879546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lớp 1 năm 2020 -2021 knttvcs\ảnh tiếng việt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23" y="1219200"/>
            <a:ext cx="4066573" cy="258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lớp 1 năm 2020 -2021 knttvcs\ảnh tiếng việt\tải xuống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1" y="4114800"/>
            <a:ext cx="3858765" cy="26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lớp 1 năm 2020 -2021 knttvcs\ảnh tiếng việt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222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1781" y="0"/>
            <a:ext cx="7980219" cy="584775"/>
          </a:xfrm>
          <a:prstGeom prst="rect">
            <a:avLst/>
          </a:prstGeom>
          <a:solidFill>
            <a:srgbClr val="EDEFAF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thống</a:t>
            </a:r>
            <a:endParaRPr lang="vi-VN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34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152400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/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siêu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thị</a:t>
            </a:r>
            <a:endParaRPr lang="vi-VN" sz="1400" dirty="0">
              <a:solidFill>
                <a:srgbClr val="000000"/>
              </a:solidFill>
            </a:endParaRPr>
          </a:p>
        </p:txBody>
      </p:sp>
      <p:pic>
        <p:nvPicPr>
          <p:cNvPr id="3" name="Picture 5" descr="D:\lớp 1 năm 2020 -2021 knttvcs\ảnh tiếng việt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066800"/>
            <a:ext cx="4300538" cy="26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lớp 1 năm 2020 -2021 knttvcs\ảnh tiếng việt\tải xuống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366" y="1143000"/>
            <a:ext cx="4227742" cy="25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lớp 1 năm 2020 -2021 knttvcs\ảnh tiếng việt\tải xuống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" y="3810000"/>
            <a:ext cx="4355091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ớp 1 năm 2020 -2021 knttvcs\ảnh tiếng việt\sieu-thi-15833789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142508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0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33600" y="1371600"/>
            <a:ext cx="4609532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lvl="0"/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thúc</a:t>
            </a:r>
            <a:endParaRPr lang="vi-VN" sz="1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26884" y="2557324"/>
            <a:ext cx="5290231" cy="584775"/>
          </a:xfrm>
          <a:prstGeom prst="rect">
            <a:avLst/>
          </a:prstGeom>
          <a:solidFill>
            <a:srgbClr val="FF0066"/>
          </a:solidFill>
        </p:spPr>
        <p:txBody>
          <a:bodyPr wrap="none">
            <a:spAutoFit/>
          </a:bodyPr>
          <a:lstStyle/>
          <a:p>
            <a:pPr lvl="0"/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endParaRPr lang="vi-VN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5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oogle Shape;115;p14" descr="C:\Users\ADMIN\Desktop\Tai nguyen thiet ke tro choi\Bảng gỗ\wooden-blank-sign-clipart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0"/>
            <a:ext cx="5410200" cy="312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133600" y="1677649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Các chú cún đã bị </a:t>
            </a:r>
            <a:r>
              <a:rPr lang="vi-VN" sz="2200" b="1" kern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bắt </a:t>
            </a: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và </a:t>
            </a:r>
            <a:r>
              <a:rPr lang="vi-VN" sz="2200" b="1" kern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nhốt 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lvl="0">
              <a:buClr>
                <a:srgbClr val="000000"/>
              </a:buClr>
            </a:pP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trong </a:t>
            </a:r>
            <a:r>
              <a:rPr lang="vi-VN" sz="2200" b="1" kern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chuồng. Trong lúc kẻ xấu đang say ngủ, hãy </a:t>
            </a:r>
            <a:r>
              <a:rPr lang="vi-VN" sz="2200" b="1" kern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trả </a:t>
            </a: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lời đúng </a:t>
            </a:r>
            <a:r>
              <a:rPr lang="vi-VN" sz="2200" b="1" kern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các </a:t>
            </a:r>
            <a:r>
              <a:rPr lang="vi-VN" sz="22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câu hỏi và giúp các chú cún trốn thoát.</a:t>
            </a:r>
            <a:endParaRPr lang="vi-VN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Google Shape;117;p14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66800" y="3144981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14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500744" y="3267690"/>
            <a:ext cx="976078" cy="94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14" descr="C:\Users\ADMIN\Desktop\Dan cho chay tron\318767-1G20FT61680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568378" y="4612872"/>
            <a:ext cx="908444" cy="94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6;p14" descr="Kết quả hình ảnh cho American Eskimo carto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4305300" y="3428999"/>
            <a:ext cx="747275" cy="72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14" descr="C:\Users\ADMIN\Desktop\Dan cho chay tron\Cartoon-puppies-vector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38002" y="4783029"/>
            <a:ext cx="843598" cy="707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4;p14" descr="C:\Users\ADMIN\Desktop\Picture2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80951" y="4108481"/>
            <a:ext cx="1311492" cy="100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14" descr="C:\Users\ADMIN\Desktop\Picture1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81600" y="3124199"/>
            <a:ext cx="1767974" cy="70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9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72531" y="3466786"/>
            <a:ext cx="1500137" cy="71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7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15742" y="3315473"/>
            <a:ext cx="1088118" cy="9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485477" y="4856000"/>
            <a:ext cx="696123" cy="56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2;p14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561166" y="4713781"/>
            <a:ext cx="1263708" cy="790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19;p14"/>
          <p:cNvGrpSpPr/>
          <p:nvPr/>
        </p:nvGrpSpPr>
        <p:grpSpPr>
          <a:xfrm>
            <a:off x="5155041" y="4748416"/>
            <a:ext cx="1752600" cy="1752600"/>
            <a:chOff x="7373838" y="3333750"/>
            <a:chExt cx="1752600" cy="1752600"/>
          </a:xfrm>
        </p:grpSpPr>
        <p:pic>
          <p:nvPicPr>
            <p:cNvPr id="17" name="Google Shape;120;p14">
              <a:hlinkClick r:id="rId15" action="ppaction://hlinksldjump"/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7373838" y="3333750"/>
              <a:ext cx="1752600" cy="175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21;p14">
              <a:hlinkClick r:id="rId15" action="ppaction://hlinksldjump"/>
            </p:cNvPr>
            <p:cNvSpPr txBox="1"/>
            <p:nvPr/>
          </p:nvSpPr>
          <p:spPr>
            <a:xfrm rot="-409796">
              <a:off x="7827088" y="3604357"/>
              <a:ext cx="6319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Chơi</a:t>
              </a: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571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15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3;p15" descr="C:\Users\ADMIN\Desktop\Dan cho chay tron\318767-1G20FT61680 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900362" y="757748"/>
            <a:ext cx="1223963" cy="106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40;p15"/>
          <p:cNvSpPr/>
          <p:nvPr/>
        </p:nvSpPr>
        <p:spPr>
          <a:xfrm>
            <a:off x="2747068" y="356344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Google Shape;134;p15" descr="C:\Users\ADMIN\Desktop\Picture1 (2).png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4684" y="1066800"/>
            <a:ext cx="1459641" cy="7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15" descr="C:\Users\ADMIN\Desktop\Dan cho chay tron\Cartoon-puppies-vector (2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8755" y="2039913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5;p15" descr="C:\Users\ADMIN\Desktop\Dan cho chay tron\318767-1G20FT61680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140096" y="2192239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7;p15" descr="Kết quả hình ảnh cho American Eskimo carto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5265235" y="471793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15" descr="C:\Users\ADMIN\Desktop\Picture1 (2).png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980898" y="2073682"/>
            <a:ext cx="1104454" cy="962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2;p15" descr="C:\Users\ADMIN\Desktop\Picture1 (2).png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95081" y="284950"/>
            <a:ext cx="1264432" cy="110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6;p15" descr="C:\Users\ADMIN\Desktop\Picture1 (2).png">
            <a:hlinkClick r:id="rId13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13008" y="1799475"/>
            <a:ext cx="1104454" cy="96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42;p15"/>
          <p:cNvSpPr/>
          <p:nvPr/>
        </p:nvSpPr>
        <p:spPr>
          <a:xfrm>
            <a:off x="2912177" y="191321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Google Shape;141;p15"/>
          <p:cNvSpPr/>
          <p:nvPr/>
        </p:nvSpPr>
        <p:spPr>
          <a:xfrm>
            <a:off x="4852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Google Shape;143;p15"/>
          <p:cNvSpPr/>
          <p:nvPr/>
        </p:nvSpPr>
        <p:spPr>
          <a:xfrm>
            <a:off x="4495800" y="1406957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Google Shape;130;p15" descr="C:\Users\ADMIN\Desktop\Dan cho chay tron\318767-1G20FT61680 (2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1460769" y="5486400"/>
            <a:ext cx="1587231" cy="100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1;p15" descr="C:\Users\ADMIN\Desktop\Picture1 (2).png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32793" y="5285546"/>
            <a:ext cx="1590190" cy="127218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42;p15"/>
          <p:cNvSpPr/>
          <p:nvPr/>
        </p:nvSpPr>
        <p:spPr>
          <a:xfrm>
            <a:off x="1762574" y="5100985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1" name="Google Shape;139;p15" descr="C:\Users\ADMIN\Desktop\Untitleda (2)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742973" y="1074448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026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1;p16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233486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209800" y="2981055"/>
            <a:ext cx="343074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3800" kern="0" dirty="0" err="1" smtClea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Đẹp</a:t>
            </a:r>
            <a:endParaRPr lang="en-US" sz="138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" name="Google Shape;139;p15" descr="C:\Users\ADMIN\Desktop\Untitled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76989" y="69681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3;p15" descr="C:\Users\ADMIN\Desktop\Dan cho chay tron\318767-1G20FT61680 (3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701210" y="637142"/>
            <a:ext cx="1223963" cy="106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29" y="883034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140;p15"/>
          <p:cNvSpPr/>
          <p:nvPr/>
        </p:nvSpPr>
        <p:spPr>
          <a:xfrm>
            <a:off x="2701210" y="139494"/>
            <a:ext cx="786057" cy="595007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9000" y="637142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2;p15"/>
          <p:cNvSpPr/>
          <p:nvPr/>
        </p:nvSpPr>
        <p:spPr>
          <a:xfrm>
            <a:off x="7980218" y="3581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74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9166 0.65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0;p16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1;p17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24384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304274" y="2743200"/>
            <a:ext cx="479810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16600" kern="0" dirty="0" err="1" smtClean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sáng</a:t>
            </a:r>
            <a:endParaRPr lang="en-US" sz="16600" kern="0" dirty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5" name="Google Shape;141;p15"/>
          <p:cNvSpPr/>
          <p:nvPr/>
        </p:nvSpPr>
        <p:spPr>
          <a:xfrm>
            <a:off x="4852736" y="0"/>
            <a:ext cx="685800" cy="683502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Google Shape;127;p15" descr="Kết quả hình ảnh cho American Eskimo 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265235" y="471793"/>
            <a:ext cx="754565" cy="72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9" y="669103"/>
            <a:ext cx="14636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139;p15" descr="C:\Users\ADMIN\Desktop\Untitleda (2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304274" y="642242"/>
            <a:ext cx="1779640" cy="16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82492" y="432135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8171652" y="2779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7324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12934 0.05602 C 0.1566 0.06875 0.19723 0.07569 0.23941 0.07569 C 0.28785 0.07569 0.32639 0.06875 0.35365 0.05602 L 0.48334 0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0;p18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1;p18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133600"/>
            <a:ext cx="6635237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842250" y="3124200"/>
            <a:ext cx="66271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Chênh</a:t>
            </a:r>
            <a:r>
              <a:rPr lang="en-US" sz="80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8000" b="1" kern="0" dirty="0" err="1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chếch</a:t>
            </a:r>
            <a:endParaRPr lang="en-US" sz="80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7513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142;p15"/>
          <p:cNvSpPr/>
          <p:nvPr/>
        </p:nvSpPr>
        <p:spPr>
          <a:xfrm>
            <a:off x="3950388" y="958427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Google Shape;137;p15" descr="C:\Users\ADMIN\Desktop\Dan cho chay tron\Cartoon-puppies-vector (2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8019" y="1482494"/>
            <a:ext cx="893762" cy="722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1386" y="1688281"/>
            <a:ext cx="1264432" cy="55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9000" y="522286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8141388" y="365040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224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-0.59861 0.631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31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80;p19" descr="C:\Users\ADMIN\Desktop\Dan cho chay tron\PoolnoFog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81;p19" descr="Hình ảnh có liên qu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2133600"/>
            <a:ext cx="7010400" cy="350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332857" y="2610518"/>
            <a:ext cx="617348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80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Em vẽ vầng </a:t>
            </a:r>
          </a:p>
          <a:p>
            <a:pPr lvl="0" algn="ctr">
              <a:buClr>
                <a:srgbClr val="000000"/>
              </a:buClr>
            </a:pPr>
            <a:r>
              <a:rPr lang="vi-VN" sz="8000" b="1" kern="0" dirty="0" smtClean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trăng sáng</a:t>
            </a:r>
            <a:endParaRPr lang="vi-VN" sz="8000" b="1" kern="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7513"/>
            <a:ext cx="17795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oogle Shape;135;p15" descr="C:\Users\ADMIN\Desktop\Dan cho chay tron\318767-1G20FT61680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202281" y="1402486"/>
            <a:ext cx="769557" cy="8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4;p15" descr="C:\Users\ADMIN\Desktop\Picture1 (2).png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4546" y="1497510"/>
            <a:ext cx="1459641" cy="6360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3;p15"/>
          <p:cNvSpPr/>
          <p:nvPr/>
        </p:nvSpPr>
        <p:spPr>
          <a:xfrm>
            <a:off x="5259477" y="735761"/>
            <a:ext cx="789781" cy="666725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Google Shape;94;p13" descr="C:\Users\ADMIN\Desktop\Picture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91400" y="498154"/>
            <a:ext cx="1524000" cy="147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2;p15"/>
          <p:cNvSpPr/>
          <p:nvPr/>
        </p:nvSpPr>
        <p:spPr>
          <a:xfrm>
            <a:off x="8189256" y="417513"/>
            <a:ext cx="621612" cy="558058"/>
          </a:xfrm>
          <a:prstGeom prst="ellipse">
            <a:avLst/>
          </a:prstGeom>
          <a:solidFill>
            <a:srgbClr val="FFC000"/>
          </a:solidFill>
          <a:ln w="25400" cap="flat" cmpd="sng">
            <a:solidFill>
              <a:srgbClr val="9389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36" descr="138">
            <a:extLst>
              <a:ext uri="{FF2B5EF4-FFF2-40B4-BE49-F238E27FC236}">
                <a16:creationId xmlns:a16="http://schemas.microsoft.com/office/drawing/2014/main" xmlns="" id="{5E759EC1-208D-46B7-96EE-543A0D0E2B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2" y="4495800"/>
            <a:ext cx="1252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052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C -0.01406 0.0044 -0.00573 -0.00115 -0.00451 0.03426 C -0.00347 0.06436 -0.0066 0.10811 0.00156 0.13936 C 0.00104 0.35486 0.00104 0.57014 -2.77778E-6 0.78565 C -0.00017 0.82084 -0.00365 0.79931 -2.77778E-6 0.81806 C 0.0092 0.80047 0.01719 0.78149 0.02569 0.76343 C 0.02708 0.76042 0.03073 0.76227 0.03333 0.76158 C 0.05486 0.74931 0.08021 0.74954 0.10313 0.74329 C 0.22326 0.71042 0.34844 0.7419 0.47118 0.74121 C 0.4776 0.73912 0.48316 0.73658 0.48941 0.73334 C 0.49323 0.72824 0.49774 0.72408 0.50156 0.71899 C 0.50434 0.71528 0.50642 0.71065 0.50903 0.70695 C 0.51094 0.69977 0.51441 0.69607 0.51667 0.68889 C 0.5191 0.68102 0.52031 0.67246 0.52274 0.66459 C 0.52413 0.65348 0.52726 0.64306 0.52882 0.63218 C 0.53021 0.62176 0.53108 0.61181 0.53333 0.60186 C 0.53698 0.58588 0.54167 0.56991 0.54392 0.55348 C 0.54653 0.53542 0.54549 0.53519 0.54549 0.51297 L 0.64705 0.08681 " pathEditMode="relative" ptsTypes="fffffffffffffffff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464</Words>
  <PresentationFormat>On-screen Show (4:3)</PresentationFormat>
  <Paragraphs>124</Paragraphs>
  <Slides>34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2020-11-09T02:45:03Z</dcterms:created>
  <dcterms:modified xsi:type="dcterms:W3CDTF">2020-12-02T09:01:40Z</dcterms:modified>
</cp:coreProperties>
</file>