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0" r:id="rId2"/>
    <p:sldId id="256" r:id="rId3"/>
    <p:sldId id="257" r:id="rId4"/>
    <p:sldId id="272" r:id="rId5"/>
    <p:sldId id="259" r:id="rId6"/>
    <p:sldId id="273" r:id="rId7"/>
    <p:sldId id="274" r:id="rId8"/>
    <p:sldId id="263" r:id="rId9"/>
    <p:sldId id="260" r:id="rId10"/>
    <p:sldId id="275" r:id="rId11"/>
    <p:sldId id="276" r:id="rId12"/>
    <p:sldId id="277" r:id="rId13"/>
    <p:sldId id="278" r:id="rId14"/>
    <p:sldId id="279" r:id="rId15"/>
    <p:sldId id="280" r:id="rId16"/>
    <p:sldId id="262" r:id="rId17"/>
    <p:sldId id="281" r:id="rId18"/>
    <p:sldId id="265" r:id="rId19"/>
    <p:sldId id="266" r:id="rId20"/>
    <p:sldId id="271" r:id="rId21"/>
  </p:sldIdLst>
  <p:sldSz cx="18288000" cy="10287000"/>
  <p:notesSz cx="6858000" cy="9144000"/>
  <p:embeddedFontLs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3.png"/><Relationship Id="rId10" Type="http://schemas.openxmlformats.org/officeDocument/2006/relationships/image" Target="../media/image4.svg"/><Relationship Id="rId4" Type="http://schemas.openxmlformats.org/officeDocument/2006/relationships/image" Target="../media/image1.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13" Type="http://schemas.openxmlformats.org/officeDocument/2006/relationships/image" Target="../media/image25.svg"/><Relationship Id="rId3" Type="http://schemas.openxmlformats.org/officeDocument/2006/relationships/image" Target="../media/image13.png"/><Relationship Id="rId12" Type="http://schemas.openxmlformats.org/officeDocument/2006/relationships/image" Target="../media/image32.png"/><Relationship Id="rId17" Type="http://schemas.openxmlformats.org/officeDocument/2006/relationships/image" Target="../media/image33.png"/><Relationship Id="rId2" Type="http://schemas.openxmlformats.org/officeDocument/2006/relationships/image" Target="../media/image1.jpeg"/><Relationship Id="rId16" Type="http://schemas.openxmlformats.org/officeDocument/2006/relationships/image" Target="../media/image32.svg"/><Relationship Id="rId1" Type="http://schemas.openxmlformats.org/officeDocument/2006/relationships/slideLayout" Target="../slideLayouts/slideLayout7.xml"/><Relationship Id="rId11" Type="http://schemas.openxmlformats.org/officeDocument/2006/relationships/image" Target="../media/image34.svg"/><Relationship Id="rId10" Type="http://schemas.openxmlformats.org/officeDocument/2006/relationships/image" Target="../media/image31.png"/><Relationship Id="rId9" Type="http://schemas.openxmlformats.org/officeDocument/2006/relationships/image" Target="../media/image12.svg"/><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13" Type="http://schemas.openxmlformats.org/officeDocument/2006/relationships/image" Target="../media/image25.svg"/><Relationship Id="rId3" Type="http://schemas.openxmlformats.org/officeDocument/2006/relationships/image" Target="../media/image13.png"/><Relationship Id="rId12" Type="http://schemas.openxmlformats.org/officeDocument/2006/relationships/image" Target="../media/image32.png"/><Relationship Id="rId17" Type="http://schemas.openxmlformats.org/officeDocument/2006/relationships/image" Target="../media/image33.png"/><Relationship Id="rId2" Type="http://schemas.openxmlformats.org/officeDocument/2006/relationships/image" Target="../media/image1.jpeg"/><Relationship Id="rId16" Type="http://schemas.openxmlformats.org/officeDocument/2006/relationships/image" Target="../media/image32.svg"/><Relationship Id="rId1" Type="http://schemas.openxmlformats.org/officeDocument/2006/relationships/slideLayout" Target="../slideLayouts/slideLayout7.xml"/><Relationship Id="rId11" Type="http://schemas.openxmlformats.org/officeDocument/2006/relationships/image" Target="../media/image34.svg"/><Relationship Id="rId10" Type="http://schemas.openxmlformats.org/officeDocument/2006/relationships/image" Target="../media/image31.png"/><Relationship Id="rId9" Type="http://schemas.openxmlformats.org/officeDocument/2006/relationships/image" Target="../media/image12.svg"/><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13" Type="http://schemas.openxmlformats.org/officeDocument/2006/relationships/image" Target="../media/image25.svg"/><Relationship Id="rId3" Type="http://schemas.openxmlformats.org/officeDocument/2006/relationships/image" Target="../media/image13.png"/><Relationship Id="rId12" Type="http://schemas.openxmlformats.org/officeDocument/2006/relationships/image" Target="../media/image32.png"/><Relationship Id="rId17" Type="http://schemas.openxmlformats.org/officeDocument/2006/relationships/image" Target="../media/image33.png"/><Relationship Id="rId2" Type="http://schemas.openxmlformats.org/officeDocument/2006/relationships/image" Target="../media/image1.jpeg"/><Relationship Id="rId16" Type="http://schemas.openxmlformats.org/officeDocument/2006/relationships/image" Target="../media/image32.svg"/><Relationship Id="rId1" Type="http://schemas.openxmlformats.org/officeDocument/2006/relationships/slideLayout" Target="../slideLayouts/slideLayout7.xml"/><Relationship Id="rId11" Type="http://schemas.openxmlformats.org/officeDocument/2006/relationships/image" Target="../media/image34.svg"/><Relationship Id="rId10" Type="http://schemas.openxmlformats.org/officeDocument/2006/relationships/image" Target="../media/image31.png"/><Relationship Id="rId9" Type="http://schemas.openxmlformats.org/officeDocument/2006/relationships/image" Target="../media/image12.svg"/><Relationship Id="rId1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1.svg"/><Relationship Id="rId18"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47.svg"/><Relationship Id="rId12" Type="http://schemas.openxmlformats.org/officeDocument/2006/relationships/image" Target="../media/image28.png"/><Relationship Id="rId17" Type="http://schemas.openxmlformats.org/officeDocument/2006/relationships/image" Target="../media/image5.svg"/><Relationship Id="rId2" Type="http://schemas.openxmlformats.org/officeDocument/2006/relationships/image" Target="../media/image1.jpeg"/><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49.svg"/><Relationship Id="rId5" Type="http://schemas.openxmlformats.org/officeDocument/2006/relationships/image" Target="../media/image22.svg"/><Relationship Id="rId15" Type="http://schemas.openxmlformats.org/officeDocument/2006/relationships/image" Target="../media/image50.svg"/><Relationship Id="rId10" Type="http://schemas.openxmlformats.org/officeDocument/2006/relationships/image" Target="../media/image27.png"/><Relationship Id="rId19" Type="http://schemas.openxmlformats.org/officeDocument/2006/relationships/image" Target="../media/image51.svg"/><Relationship Id="rId9" Type="http://schemas.openxmlformats.org/officeDocument/2006/relationships/image" Target="../media/image48.svg"/><Relationship Id="rId14" Type="http://schemas.openxmlformats.org/officeDocument/2006/relationships/image" Target="../media/image29.png"/></Relationships>
</file>

<file path=ppt/slides/_rels/slide14.xml.rels><?xml version="1.0" encoding="UTF-8" standalone="yes"?>
<Relationships xmlns="http://schemas.openxmlformats.org/package/2006/relationships"><Relationship Id="rId13" Type="http://schemas.openxmlformats.org/officeDocument/2006/relationships/image" Target="../media/image25.svg"/><Relationship Id="rId3" Type="http://schemas.openxmlformats.org/officeDocument/2006/relationships/image" Target="../media/image13.png"/><Relationship Id="rId12" Type="http://schemas.openxmlformats.org/officeDocument/2006/relationships/image" Target="../media/image32.png"/><Relationship Id="rId17" Type="http://schemas.openxmlformats.org/officeDocument/2006/relationships/image" Target="../media/image33.png"/><Relationship Id="rId2" Type="http://schemas.openxmlformats.org/officeDocument/2006/relationships/image" Target="../media/image1.jpeg"/><Relationship Id="rId16" Type="http://schemas.openxmlformats.org/officeDocument/2006/relationships/image" Target="../media/image32.svg"/><Relationship Id="rId1" Type="http://schemas.openxmlformats.org/officeDocument/2006/relationships/slideLayout" Target="../slideLayouts/slideLayout7.xml"/><Relationship Id="rId11" Type="http://schemas.openxmlformats.org/officeDocument/2006/relationships/image" Target="../media/image34.svg"/><Relationship Id="rId10" Type="http://schemas.openxmlformats.org/officeDocument/2006/relationships/image" Target="../media/image31.png"/><Relationship Id="rId9" Type="http://schemas.openxmlformats.org/officeDocument/2006/relationships/image" Target="../media/image12.svg"/><Relationship Id="rId14" Type="http://schemas.openxmlformats.org/officeDocument/2006/relationships/image" Target="../media/image18.png"/></Relationships>
</file>

<file path=ppt/slides/_rels/slide15.xml.rels><?xml version="1.0" encoding="UTF-8" standalone="yes"?>
<Relationships xmlns="http://schemas.openxmlformats.org/package/2006/relationships"><Relationship Id="rId13" Type="http://schemas.openxmlformats.org/officeDocument/2006/relationships/image" Target="../media/image25.svg"/><Relationship Id="rId3" Type="http://schemas.openxmlformats.org/officeDocument/2006/relationships/image" Target="../media/image13.png"/><Relationship Id="rId12" Type="http://schemas.openxmlformats.org/officeDocument/2006/relationships/image" Target="../media/image32.png"/><Relationship Id="rId17" Type="http://schemas.openxmlformats.org/officeDocument/2006/relationships/image" Target="../media/image33.png"/><Relationship Id="rId2" Type="http://schemas.openxmlformats.org/officeDocument/2006/relationships/image" Target="../media/image1.jpeg"/><Relationship Id="rId16" Type="http://schemas.openxmlformats.org/officeDocument/2006/relationships/image" Target="../media/image32.svg"/><Relationship Id="rId1" Type="http://schemas.openxmlformats.org/officeDocument/2006/relationships/slideLayout" Target="../slideLayouts/slideLayout7.xml"/><Relationship Id="rId11" Type="http://schemas.openxmlformats.org/officeDocument/2006/relationships/image" Target="../media/image34.svg"/><Relationship Id="rId10" Type="http://schemas.openxmlformats.org/officeDocument/2006/relationships/image" Target="../media/image31.png"/><Relationship Id="rId9" Type="http://schemas.openxmlformats.org/officeDocument/2006/relationships/image" Target="../media/image12.svg"/><Relationship Id="rId14" Type="http://schemas.openxmlformats.org/officeDocument/2006/relationships/image" Target="../media/image18.png"/></Relationships>
</file>

<file path=ppt/slides/_rels/slide16.xml.rels><?xml version="1.0" encoding="UTF-8" standalone="yes"?>
<Relationships xmlns="http://schemas.openxmlformats.org/package/2006/relationships"><Relationship Id="rId13" Type="http://schemas.openxmlformats.org/officeDocument/2006/relationships/image" Target="../media/image4.svg"/><Relationship Id="rId18" Type="http://schemas.openxmlformats.org/officeDocument/2006/relationships/image" Target="../media/image38.png"/><Relationship Id="rId3" Type="http://schemas.openxmlformats.org/officeDocument/2006/relationships/image" Target="../media/image34.png"/><Relationship Id="rId17" Type="http://schemas.openxmlformats.org/officeDocument/2006/relationships/image" Target="../media/image11.svg"/><Relationship Id="rId2" Type="http://schemas.openxmlformats.org/officeDocument/2006/relationships/image" Target="../media/image1.jpeg"/><Relationship Id="rId16" Type="http://schemas.openxmlformats.org/officeDocument/2006/relationships/image" Target="../media/image37.png"/><Relationship Id="rId1" Type="http://schemas.openxmlformats.org/officeDocument/2006/relationships/slideLayout" Target="../slideLayouts/slideLayout7.xml"/><Relationship Id="rId15" Type="http://schemas.openxmlformats.org/officeDocument/2006/relationships/image" Target="../media/image46.svg"/><Relationship Id="rId10" Type="http://schemas.openxmlformats.org/officeDocument/2006/relationships/image" Target="../media/image35.png"/><Relationship Id="rId9" Type="http://schemas.openxmlformats.org/officeDocument/2006/relationships/image" Target="../media/image44.svg"/><Relationship Id="rId14" Type="http://schemas.openxmlformats.org/officeDocument/2006/relationships/image" Target="../media/image36.png"/></Relationships>
</file>

<file path=ppt/slides/_rels/slide17.xml.rels><?xml version="1.0" encoding="UTF-8" standalone="yes"?>
<Relationships xmlns="http://schemas.openxmlformats.org/package/2006/relationships"><Relationship Id="rId13" Type="http://schemas.openxmlformats.org/officeDocument/2006/relationships/image" Target="../media/image4.svg"/><Relationship Id="rId3" Type="http://schemas.openxmlformats.org/officeDocument/2006/relationships/image" Target="../media/image34.png"/><Relationship Id="rId17" Type="http://schemas.openxmlformats.org/officeDocument/2006/relationships/image" Target="../media/image11.svg"/><Relationship Id="rId2" Type="http://schemas.openxmlformats.org/officeDocument/2006/relationships/image" Target="../media/image1.jpeg"/><Relationship Id="rId16" Type="http://schemas.openxmlformats.org/officeDocument/2006/relationships/image" Target="../media/image37.png"/><Relationship Id="rId1" Type="http://schemas.openxmlformats.org/officeDocument/2006/relationships/slideLayout" Target="../slideLayouts/slideLayout7.xml"/><Relationship Id="rId15" Type="http://schemas.openxmlformats.org/officeDocument/2006/relationships/image" Target="../media/image46.svg"/><Relationship Id="rId10" Type="http://schemas.openxmlformats.org/officeDocument/2006/relationships/image" Target="../media/image35.png"/><Relationship Id="rId9" Type="http://schemas.openxmlformats.org/officeDocument/2006/relationships/image" Target="../media/image44.svg"/><Relationship Id="rId14"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22.png"/><Relationship Id="rId3" Type="http://schemas.openxmlformats.org/officeDocument/2006/relationships/image" Target="../media/image39.png"/><Relationship Id="rId12" Type="http://schemas.openxmlformats.org/officeDocument/2006/relationships/image" Target="../media/image58.svg"/><Relationship Id="rId17" Type="http://schemas.openxmlformats.org/officeDocument/2006/relationships/image" Target="../media/image43.png"/><Relationship Id="rId2" Type="http://schemas.openxmlformats.org/officeDocument/2006/relationships/image" Target="../media/image1.jpeg"/><Relationship Id="rId16" Type="http://schemas.openxmlformats.org/officeDocument/2006/relationships/image" Target="../media/image59.svg"/><Relationship Id="rId1" Type="http://schemas.openxmlformats.org/officeDocument/2006/relationships/slideLayout" Target="../slideLayouts/slideLayout7.xml"/><Relationship Id="rId11" Type="http://schemas.openxmlformats.org/officeDocument/2006/relationships/image" Target="../media/image41.png"/><Relationship Id="rId5" Type="http://schemas.openxmlformats.org/officeDocument/2006/relationships/image" Target="../media/image14.png"/><Relationship Id="rId15" Type="http://schemas.openxmlformats.org/officeDocument/2006/relationships/image" Target="../media/image42.png"/><Relationship Id="rId10" Type="http://schemas.openxmlformats.org/officeDocument/2006/relationships/image" Target="../media/image57.svg"/><Relationship Id="rId4" Type="http://schemas.openxmlformats.org/officeDocument/2006/relationships/image" Target="../media/image56.svg"/><Relationship Id="rId9" Type="http://schemas.openxmlformats.org/officeDocument/2006/relationships/image" Target="../media/image40.png"/><Relationship Id="rId14" Type="http://schemas.openxmlformats.org/officeDocument/2006/relationships/image" Target="../media/image4.svg"/></Relationships>
</file>

<file path=ppt/slides/_rels/slide19.xml.rels><?xml version="1.0" encoding="UTF-8" standalone="yes"?>
<Relationships xmlns="http://schemas.openxmlformats.org/package/2006/relationships"><Relationship Id="rId13"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6.png"/><Relationship Id="rId12" Type="http://schemas.openxmlformats.org/officeDocument/2006/relationships/image" Target="../media/image34.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0.svg"/><Relationship Id="rId11" Type="http://schemas.openxmlformats.org/officeDocument/2006/relationships/image" Target="../media/image47.png"/><Relationship Id="rId5" Type="http://schemas.openxmlformats.org/officeDocument/2006/relationships/image" Target="../media/image45.png"/><Relationship Id="rId10" Type="http://schemas.openxmlformats.org/officeDocument/2006/relationships/image" Target="../media/image53.svg"/><Relationship Id="rId4" Type="http://schemas.openxmlformats.org/officeDocument/2006/relationships/image" Target="../media/image33.svg"/><Relationship Id="rId14" Type="http://schemas.openxmlformats.org/officeDocument/2006/relationships/image" Target="../media/image61.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1.png"/><Relationship Id="rId18" Type="http://schemas.openxmlformats.org/officeDocument/2006/relationships/image" Target="../media/image12.svg"/><Relationship Id="rId3" Type="http://schemas.openxmlformats.org/officeDocument/2006/relationships/image" Target="../media/image6.png"/><Relationship Id="rId21"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image" Target="../media/image9.svg"/><Relationship Id="rId17" Type="http://schemas.openxmlformats.org/officeDocument/2006/relationships/image" Target="../media/image13.png"/><Relationship Id="rId2" Type="http://schemas.openxmlformats.org/officeDocument/2006/relationships/image" Target="../media/image1.jpeg"/><Relationship Id="rId16" Type="http://schemas.openxmlformats.org/officeDocument/2006/relationships/image" Target="../media/image11.svg"/><Relationship Id="rId20" Type="http://schemas.openxmlformats.org/officeDocument/2006/relationships/image" Target="../media/image13.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image" Target="../media/image8.svg"/><Relationship Id="rId19" Type="http://schemas.openxmlformats.org/officeDocument/2006/relationships/image" Target="../media/image14.png"/><Relationship Id="rId4" Type="http://schemas.openxmlformats.org/officeDocument/2006/relationships/image" Target="../media/image5.svg"/><Relationship Id="rId9" Type="http://schemas.openxmlformats.org/officeDocument/2006/relationships/image" Target="../media/image9.png"/><Relationship Id="rId14" Type="http://schemas.openxmlformats.org/officeDocument/2006/relationships/image" Target="../media/image10.svg"/><Relationship Id="rId22"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3.png"/><Relationship Id="rId10" Type="http://schemas.openxmlformats.org/officeDocument/2006/relationships/image" Target="../media/image4.svg"/><Relationship Id="rId4" Type="http://schemas.openxmlformats.org/officeDocument/2006/relationships/image" Target="../media/image1.sv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17" Type="http://schemas.openxmlformats.org/officeDocument/2006/relationships/image" Target="../media/image19.png"/><Relationship Id="rId2" Type="http://schemas.openxmlformats.org/officeDocument/2006/relationships/image" Target="../media/image1.jpeg"/><Relationship Id="rId16" Type="http://schemas.openxmlformats.org/officeDocument/2006/relationships/image" Target="../media/image32.svg"/><Relationship Id="rId1" Type="http://schemas.openxmlformats.org/officeDocument/2006/relationships/slideLayout" Target="../slideLayouts/slideLayout7.xml"/><Relationship Id="rId11" Type="http://schemas.openxmlformats.org/officeDocument/2006/relationships/image" Target="../media/image17.png"/><Relationship Id="rId15" Type="http://schemas.openxmlformats.org/officeDocument/2006/relationships/image" Target="../media/image18.png"/><Relationship Id="rId10" Type="http://schemas.openxmlformats.org/officeDocument/2006/relationships/image" Target="../media/image18.svg"/><Relationship Id="rId1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32.svg"/><Relationship Id="rId1" Type="http://schemas.openxmlformats.org/officeDocument/2006/relationships/slideLayout" Target="../slideLayouts/slideLayout7.xml"/><Relationship Id="rId11" Type="http://schemas.openxmlformats.org/officeDocument/2006/relationships/image" Target="../media/image17.png"/><Relationship Id="rId15" Type="http://schemas.openxmlformats.org/officeDocument/2006/relationships/image" Target="../media/image18.png"/><Relationship Id="rId10" Type="http://schemas.openxmlformats.org/officeDocument/2006/relationships/image" Target="../media/image18.svg"/><Relationship Id="rId14" Type="http://schemas.openxmlformats.org/officeDocument/2006/relationships/image" Target="../media/image4.sv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8.svg"/><Relationship Id="rId17" Type="http://schemas.openxmlformats.org/officeDocument/2006/relationships/image" Target="../media/image4.svg"/><Relationship Id="rId2" Type="http://schemas.openxmlformats.org/officeDocument/2006/relationships/image" Target="../media/image1.jpeg"/><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2.svg"/><Relationship Id="rId15" Type="http://schemas.openxmlformats.org/officeDocument/2006/relationships/image" Target="../media/image32.svg"/><Relationship Id="rId19"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32.svg"/><Relationship Id="rId1" Type="http://schemas.openxmlformats.org/officeDocument/2006/relationships/slideLayout" Target="../slideLayouts/slideLayout7.xml"/><Relationship Id="rId11" Type="http://schemas.openxmlformats.org/officeDocument/2006/relationships/image" Target="../media/image17.png"/><Relationship Id="rId15" Type="http://schemas.openxmlformats.org/officeDocument/2006/relationships/image" Target="../media/image18.png"/><Relationship Id="rId10" Type="http://schemas.openxmlformats.org/officeDocument/2006/relationships/image" Target="../media/image18.svg"/><Relationship Id="rId1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32.svg"/><Relationship Id="rId1" Type="http://schemas.openxmlformats.org/officeDocument/2006/relationships/slideLayout" Target="../slideLayouts/slideLayout7.xml"/><Relationship Id="rId11" Type="http://schemas.openxmlformats.org/officeDocument/2006/relationships/image" Target="../media/image17.png"/><Relationship Id="rId15" Type="http://schemas.openxmlformats.org/officeDocument/2006/relationships/image" Target="../media/image18.png"/><Relationship Id="rId10" Type="http://schemas.openxmlformats.org/officeDocument/2006/relationships/image" Target="../media/image18.svg"/><Relationship Id="rId14" Type="http://schemas.openxmlformats.org/officeDocument/2006/relationships/image" Target="../media/image4.sv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1.svg"/><Relationship Id="rId18"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47.svg"/><Relationship Id="rId12" Type="http://schemas.openxmlformats.org/officeDocument/2006/relationships/image" Target="../media/image28.png"/><Relationship Id="rId17" Type="http://schemas.openxmlformats.org/officeDocument/2006/relationships/image" Target="../media/image5.svg"/><Relationship Id="rId2" Type="http://schemas.openxmlformats.org/officeDocument/2006/relationships/image" Target="../media/image1.jpeg"/><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49.svg"/><Relationship Id="rId5" Type="http://schemas.openxmlformats.org/officeDocument/2006/relationships/image" Target="../media/image22.svg"/><Relationship Id="rId15" Type="http://schemas.openxmlformats.org/officeDocument/2006/relationships/image" Target="../media/image50.svg"/><Relationship Id="rId10" Type="http://schemas.openxmlformats.org/officeDocument/2006/relationships/image" Target="../media/image27.png"/><Relationship Id="rId19" Type="http://schemas.openxmlformats.org/officeDocument/2006/relationships/image" Target="../media/image51.svg"/><Relationship Id="rId9" Type="http://schemas.openxmlformats.org/officeDocument/2006/relationships/image" Target="../media/image48.sv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13" Type="http://schemas.openxmlformats.org/officeDocument/2006/relationships/image" Target="../media/image25.svg"/><Relationship Id="rId3" Type="http://schemas.openxmlformats.org/officeDocument/2006/relationships/image" Target="../media/image13.png"/><Relationship Id="rId12" Type="http://schemas.openxmlformats.org/officeDocument/2006/relationships/image" Target="../media/image32.png"/><Relationship Id="rId17" Type="http://schemas.openxmlformats.org/officeDocument/2006/relationships/image" Target="../media/image33.png"/><Relationship Id="rId2" Type="http://schemas.openxmlformats.org/officeDocument/2006/relationships/image" Target="../media/image1.jpeg"/><Relationship Id="rId16" Type="http://schemas.openxmlformats.org/officeDocument/2006/relationships/image" Target="../media/image32.svg"/><Relationship Id="rId1" Type="http://schemas.openxmlformats.org/officeDocument/2006/relationships/slideLayout" Target="../slideLayouts/slideLayout7.xml"/><Relationship Id="rId11" Type="http://schemas.openxmlformats.org/officeDocument/2006/relationships/image" Target="../media/image34.svg"/><Relationship Id="rId10" Type="http://schemas.openxmlformats.org/officeDocument/2006/relationships/image" Target="../media/image31.png"/><Relationship Id="rId9" Type="http://schemas.openxmlformats.org/officeDocument/2006/relationships/image" Target="../media/image12.sv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78794" y="9061760"/>
            <a:ext cx="19286738" cy="1784023"/>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163800" y="495300"/>
            <a:ext cx="2707202" cy="2874442"/>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228600" y="6898241"/>
            <a:ext cx="3130796" cy="3311418"/>
          </a:xfrm>
          <a:prstGeom prst="rect">
            <a:avLst/>
          </a:prstGeom>
        </p:spPr>
      </p:pic>
      <p:sp>
        <p:nvSpPr>
          <p:cNvPr id="14" name="TextBox 14"/>
          <p:cNvSpPr txBox="1"/>
          <p:nvPr/>
        </p:nvSpPr>
        <p:spPr>
          <a:xfrm>
            <a:off x="2400300" y="2965288"/>
            <a:ext cx="13487400" cy="3118674"/>
          </a:xfrm>
          <a:prstGeom prst="rect">
            <a:avLst/>
          </a:prstGeom>
        </p:spPr>
        <p:txBody>
          <a:bodyPr wrap="square" lIns="0" tIns="0" rIns="0" bIns="0" rtlCol="0" anchor="t">
            <a:spAutoFit/>
          </a:bodyPr>
          <a:lstStyle/>
          <a:p>
            <a:pPr algn="ctr">
              <a:lnSpc>
                <a:spcPct val="150000"/>
              </a:lnSpc>
            </a:pPr>
            <a:r>
              <a:rPr lang="en-US" sz="7200" b="1" dirty="0" smtClean="0">
                <a:solidFill>
                  <a:srgbClr val="F49966"/>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F49966"/>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2057400" y="2483436"/>
            <a:ext cx="987034" cy="963704"/>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141257" y="6819900"/>
            <a:ext cx="2527429" cy="3477486"/>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325600" y="8376980"/>
            <a:ext cx="1815657" cy="1920406"/>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904471" y="1028700"/>
            <a:ext cx="473573" cy="453770"/>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702462" y="681712"/>
            <a:ext cx="513616" cy="573873"/>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a:off x="-762000" y="29046"/>
            <a:ext cx="4062521" cy="1889072"/>
          </a:xfrm>
          <a:prstGeom prst="rect">
            <a:avLst/>
          </a:prstGeom>
        </p:spPr>
      </p:pic>
      <p:sp>
        <p:nvSpPr>
          <p:cNvPr id="15" name="Rectangle 14"/>
          <p:cNvSpPr/>
          <p:nvPr/>
        </p:nvSpPr>
        <p:spPr>
          <a:xfrm>
            <a:off x="4916250" y="1133288"/>
            <a:ext cx="9372492" cy="1569660"/>
          </a:xfrm>
          <a:prstGeom prst="rect">
            <a:avLst/>
          </a:prstGeom>
        </p:spPr>
        <p:txBody>
          <a:bodyPr wrap="square">
            <a:spAutoFit/>
          </a:bodyPr>
          <a:lstStyle/>
          <a:p>
            <a:pPr algn="just">
              <a:lnSpc>
                <a:spcPct val="200000"/>
              </a:lnSpc>
            </a:pPr>
            <a:r>
              <a:rPr lang="en-US" sz="4800" b="1" i="1" dirty="0" smtClean="0">
                <a:latin typeface="Arial" panose="020B0604020202020204" pitchFamily="34" charset="0"/>
                <a:cs typeface="Arial" panose="020B0604020202020204" pitchFamily="34" charset="0"/>
              </a:rPr>
              <a:t>b. </a:t>
            </a:r>
            <a:r>
              <a:rPr lang="en-US" sz="4800" b="1" i="1" dirty="0" err="1" smtClean="0">
                <a:latin typeface="Arial" panose="020B0604020202020204" pitchFamily="34" charset="0"/>
                <a:cs typeface="Arial" panose="020B0604020202020204" pitchFamily="34" charset="0"/>
              </a:rPr>
              <a:t>Bộ</a:t>
            </a:r>
            <a:r>
              <a:rPr lang="en-US" sz="4800" b="1" i="1" dirty="0" smtClean="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phận</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ấy</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có</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đặc</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điểm</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gì</a:t>
            </a:r>
            <a:r>
              <a:rPr lang="en-US" sz="4800" b="1" i="1" dirty="0">
                <a:latin typeface="Arial" panose="020B0604020202020204" pitchFamily="34" charset="0"/>
                <a:cs typeface="Arial" panose="020B0604020202020204" pitchFamily="34" charset="0"/>
              </a:rPr>
              <a:t>?</a:t>
            </a:r>
          </a:p>
        </p:txBody>
      </p:sp>
      <p:sp>
        <p:nvSpPr>
          <p:cNvPr id="16" name="Rectangle 15"/>
          <p:cNvSpPr/>
          <p:nvPr/>
        </p:nvSpPr>
        <p:spPr>
          <a:xfrm>
            <a:off x="3052554" y="2702948"/>
            <a:ext cx="14121957" cy="4606389"/>
          </a:xfrm>
          <a:prstGeom prst="rect">
            <a:avLst/>
          </a:prstGeom>
        </p:spPr>
        <p:txBody>
          <a:bodyPr wrap="square">
            <a:spAutoFit/>
          </a:bodyPr>
          <a:lstStyle/>
          <a:p>
            <a:pPr marL="685800" indent="-685800" algn="just">
              <a:lnSpc>
                <a:spcPct val="200000"/>
              </a:lnSpc>
              <a:spcBef>
                <a:spcPts val="700"/>
              </a:spcBef>
              <a:spcAft>
                <a:spcPts val="700"/>
              </a:spcAft>
              <a:buFont typeface="Wingdings" panose="05000000000000000000" pitchFamily="2" charset="2"/>
              <a:buChar char="q"/>
            </a:pPr>
            <a:r>
              <a:rPr lang="vi-VN" sz="4500" dirty="0" smtClean="0">
                <a:ea typeface="Calibri" panose="020F0502020204030204" pitchFamily="34" charset="0"/>
                <a:cs typeface="Arial" panose="020B0604020202020204" pitchFamily="34" charset="0"/>
              </a:rPr>
              <a:t>Vòi </a:t>
            </a:r>
            <a:r>
              <a:rPr lang="vi-VN" sz="4500" dirty="0">
                <a:ea typeface="Calibri" panose="020F0502020204030204" pitchFamily="34" charset="0"/>
                <a:cs typeface="Arial" panose="020B0604020202020204" pitchFamily="34" charset="0"/>
              </a:rPr>
              <a:t>voi khoẻ, vướng cành là bẻ “rắc” .</a:t>
            </a:r>
          </a:p>
          <a:p>
            <a:pPr marL="685800" indent="-685800" algn="just">
              <a:lnSpc>
                <a:spcPct val="200000"/>
              </a:lnSpc>
              <a:spcBef>
                <a:spcPts val="700"/>
              </a:spcBef>
              <a:spcAft>
                <a:spcPts val="700"/>
              </a:spcAft>
              <a:buFont typeface="Wingdings" panose="05000000000000000000" pitchFamily="2" charset="2"/>
              <a:buChar char="q"/>
            </a:pPr>
            <a:r>
              <a:rPr lang="vi-VN" sz="4500" dirty="0" smtClean="0">
                <a:ea typeface="Calibri" panose="020F0502020204030204" pitchFamily="34" charset="0"/>
                <a:cs typeface="Arial" panose="020B0604020202020204" pitchFamily="34" charset="0"/>
              </a:rPr>
              <a:t>Da </a:t>
            </a:r>
            <a:r>
              <a:rPr lang="vi-VN" sz="4500" dirty="0">
                <a:ea typeface="Calibri" panose="020F0502020204030204" pitchFamily="34" charset="0"/>
                <a:cs typeface="Arial" panose="020B0604020202020204" pitchFamily="34" charset="0"/>
              </a:rPr>
              <a:t>voi rất dày. Chân voi khoẻ, đạp gì cũng nát.</a:t>
            </a:r>
          </a:p>
          <a:p>
            <a:pPr marL="685800" indent="-685800" algn="just">
              <a:lnSpc>
                <a:spcPct val="200000"/>
              </a:lnSpc>
              <a:spcBef>
                <a:spcPts val="700"/>
              </a:spcBef>
              <a:spcAft>
                <a:spcPts val="700"/>
              </a:spcAft>
              <a:buFont typeface="Wingdings" panose="05000000000000000000" pitchFamily="2" charset="2"/>
              <a:buChar char="q"/>
            </a:pPr>
            <a:r>
              <a:rPr lang="vi-VN" sz="4500" dirty="0" smtClean="0">
                <a:ea typeface="Calibri" panose="020F0502020204030204" pitchFamily="34" charset="0"/>
                <a:cs typeface="Arial" panose="020B0604020202020204" pitchFamily="34" charset="0"/>
              </a:rPr>
              <a:t>Tai </a:t>
            </a:r>
            <a:r>
              <a:rPr lang="vi-VN" sz="4500" dirty="0">
                <a:ea typeface="Calibri" panose="020F0502020204030204" pitchFamily="34" charset="0"/>
                <a:cs typeface="Arial" panose="020B0604020202020204" pitchFamily="34" charset="0"/>
              </a:rPr>
              <a:t>voi to như cái quạt. Ngà voi dài.</a:t>
            </a:r>
          </a:p>
        </p:txBody>
      </p:sp>
      <p:pic>
        <p:nvPicPr>
          <p:cNvPr id="12" name="Picture 1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0446" y="7090941"/>
            <a:ext cx="3657237" cy="3414455"/>
          </a:xfrm>
          <a:prstGeom prst="rect">
            <a:avLst/>
          </a:prstGeom>
        </p:spPr>
      </p:pic>
    </p:spTree>
    <p:extLst>
      <p:ext uri="{BB962C8B-B14F-4D97-AF65-F5344CB8AC3E}">
        <p14:creationId xmlns:p14="http://schemas.microsoft.com/office/powerpoint/2010/main" val="202317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141257" y="6819900"/>
            <a:ext cx="2527429" cy="3477486"/>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325600" y="8376980"/>
            <a:ext cx="1815657" cy="1920406"/>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904471" y="1028700"/>
            <a:ext cx="473573" cy="453770"/>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702462" y="681712"/>
            <a:ext cx="513616" cy="573873"/>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a:off x="-762000" y="29046"/>
            <a:ext cx="4062521" cy="1889072"/>
          </a:xfrm>
          <a:prstGeom prst="rect">
            <a:avLst/>
          </a:prstGeom>
        </p:spPr>
      </p:pic>
      <p:sp>
        <p:nvSpPr>
          <p:cNvPr id="15" name="Rectangle 14"/>
          <p:cNvSpPr/>
          <p:nvPr/>
        </p:nvSpPr>
        <p:spPr>
          <a:xfrm>
            <a:off x="990599" y="1431790"/>
            <a:ext cx="16611600" cy="1569660"/>
          </a:xfrm>
          <a:prstGeom prst="rect">
            <a:avLst/>
          </a:prstGeom>
        </p:spPr>
        <p:txBody>
          <a:bodyPr wrap="square">
            <a:spAutoFit/>
          </a:bodyPr>
          <a:lstStyle/>
          <a:p>
            <a:pPr algn="just">
              <a:lnSpc>
                <a:spcPct val="200000"/>
              </a:lnSpc>
            </a:pPr>
            <a:r>
              <a:rPr lang="en-US" sz="4800" b="1" i="1" dirty="0">
                <a:latin typeface="Arial" panose="020B0604020202020204" pitchFamily="34" charset="0"/>
                <a:cs typeface="Arial" panose="020B0604020202020204" pitchFamily="34" charset="0"/>
              </a:rPr>
              <a:t>c</a:t>
            </a:r>
            <a:r>
              <a:rPr lang="en-US" sz="4800" b="1" i="1" dirty="0" smtClean="0">
                <a:latin typeface="Arial" panose="020B0604020202020204" pitchFamily="34" charset="0"/>
                <a:cs typeface="Arial" panose="020B0604020202020204" pitchFamily="34" charset="0"/>
              </a:rPr>
              <a:t>. </a:t>
            </a:r>
            <a:r>
              <a:rPr lang="vi-VN" sz="4800" b="1" i="1" dirty="0" smtClean="0">
                <a:cs typeface="Arial" panose="020B0604020202020204" pitchFamily="34" charset="0"/>
              </a:rPr>
              <a:t>Theo </a:t>
            </a:r>
            <a:r>
              <a:rPr lang="vi-VN" sz="4800" b="1" i="1" dirty="0">
                <a:cs typeface="Arial" panose="020B0604020202020204" pitchFamily="34" charset="0"/>
              </a:rPr>
              <a:t>tác giả, vì sao bộ phận ấy có đặc điểm như vậy?</a:t>
            </a:r>
          </a:p>
        </p:txBody>
      </p:sp>
      <p:sp>
        <p:nvSpPr>
          <p:cNvPr id="16" name="Rectangle 15"/>
          <p:cNvSpPr/>
          <p:nvPr/>
        </p:nvSpPr>
        <p:spPr>
          <a:xfrm>
            <a:off x="2438399" y="2930073"/>
            <a:ext cx="13715999" cy="4426853"/>
          </a:xfrm>
          <a:prstGeom prst="rect">
            <a:avLst/>
          </a:prstGeom>
        </p:spPr>
        <p:txBody>
          <a:bodyPr wrap="square">
            <a:spAutoFit/>
          </a:bodyPr>
          <a:lstStyle/>
          <a:p>
            <a:pPr marL="685800" indent="-685800" algn="just">
              <a:lnSpc>
                <a:spcPct val="150000"/>
              </a:lnSpc>
              <a:spcBef>
                <a:spcPts val="700"/>
              </a:spcBef>
              <a:spcAft>
                <a:spcPts val="700"/>
              </a:spcAft>
              <a:buFont typeface="Wingdings" panose="05000000000000000000" pitchFamily="2" charset="2"/>
              <a:buChar char="q"/>
            </a:pPr>
            <a:r>
              <a:rPr lang="vi-VN" sz="4500" dirty="0">
                <a:ea typeface="Calibri" panose="020F0502020204030204" pitchFamily="34" charset="0"/>
                <a:cs typeface="Arial" panose="020B0604020202020204" pitchFamily="34" charset="0"/>
              </a:rPr>
              <a:t>Vòi voi phải khỏe để giúp voi bé cành lá vướng víu trong rừng, lây lối đi. </a:t>
            </a:r>
          </a:p>
          <a:p>
            <a:pPr marL="685800" indent="-685800" algn="just">
              <a:lnSpc>
                <a:spcPct val="150000"/>
              </a:lnSpc>
              <a:spcBef>
                <a:spcPts val="700"/>
              </a:spcBef>
              <a:spcAft>
                <a:spcPts val="700"/>
              </a:spcAft>
              <a:buFont typeface="Wingdings" panose="05000000000000000000" pitchFamily="2" charset="2"/>
              <a:buChar char="q"/>
            </a:pPr>
            <a:r>
              <a:rPr lang="vi-VN" sz="4500" dirty="0" smtClean="0">
                <a:ea typeface="Calibri" panose="020F0502020204030204" pitchFamily="34" charset="0"/>
                <a:cs typeface="Arial" panose="020B0604020202020204" pitchFamily="34" charset="0"/>
              </a:rPr>
              <a:t>Da </a:t>
            </a:r>
            <a:r>
              <a:rPr lang="vi-VN" sz="4500" dirty="0">
                <a:ea typeface="Calibri" panose="020F0502020204030204" pitchFamily="34" charset="0"/>
                <a:cs typeface="Arial" panose="020B0604020202020204" pitchFamily="34" charset="0"/>
              </a:rPr>
              <a:t>voi phải giày, chân đạp gì cũng nát vì rừng lắm gai, lắm đá nhọn. </a:t>
            </a:r>
          </a:p>
        </p:txBody>
      </p:sp>
      <p:pic>
        <p:nvPicPr>
          <p:cNvPr id="12" name="Picture 1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7163807"/>
            <a:ext cx="3657237" cy="3414455"/>
          </a:xfrm>
          <a:prstGeom prst="rect">
            <a:avLst/>
          </a:prstGeom>
        </p:spPr>
      </p:pic>
    </p:spTree>
    <p:extLst>
      <p:ext uri="{BB962C8B-B14F-4D97-AF65-F5344CB8AC3E}">
        <p14:creationId xmlns:p14="http://schemas.microsoft.com/office/powerpoint/2010/main" val="278102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141257" y="6819900"/>
            <a:ext cx="2527429" cy="3477486"/>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325600" y="8376980"/>
            <a:ext cx="1815657" cy="1920406"/>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904471" y="1028700"/>
            <a:ext cx="473573" cy="453770"/>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702462" y="681712"/>
            <a:ext cx="513616" cy="573873"/>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a:off x="-762000" y="29046"/>
            <a:ext cx="4062521" cy="1889072"/>
          </a:xfrm>
          <a:prstGeom prst="rect">
            <a:avLst/>
          </a:prstGeom>
        </p:spPr>
      </p:pic>
      <p:sp>
        <p:nvSpPr>
          <p:cNvPr id="15" name="Rectangle 14"/>
          <p:cNvSpPr/>
          <p:nvPr/>
        </p:nvSpPr>
        <p:spPr>
          <a:xfrm>
            <a:off x="990599" y="1431790"/>
            <a:ext cx="16611600" cy="1569660"/>
          </a:xfrm>
          <a:prstGeom prst="rect">
            <a:avLst/>
          </a:prstGeom>
        </p:spPr>
        <p:txBody>
          <a:bodyPr wrap="square">
            <a:spAutoFit/>
          </a:bodyPr>
          <a:lstStyle/>
          <a:p>
            <a:pPr algn="just">
              <a:lnSpc>
                <a:spcPct val="200000"/>
              </a:lnSpc>
            </a:pPr>
            <a:r>
              <a:rPr lang="en-US" sz="4800" b="1" i="1" dirty="0">
                <a:latin typeface="Arial" panose="020B0604020202020204" pitchFamily="34" charset="0"/>
                <a:cs typeface="Arial" panose="020B0604020202020204" pitchFamily="34" charset="0"/>
              </a:rPr>
              <a:t>c</a:t>
            </a:r>
            <a:r>
              <a:rPr lang="en-US" sz="4800" b="1" i="1" dirty="0" smtClean="0">
                <a:latin typeface="Arial" panose="020B0604020202020204" pitchFamily="34" charset="0"/>
                <a:cs typeface="Arial" panose="020B0604020202020204" pitchFamily="34" charset="0"/>
              </a:rPr>
              <a:t>. </a:t>
            </a:r>
            <a:r>
              <a:rPr lang="vi-VN" sz="4800" b="1" i="1" dirty="0" smtClean="0">
                <a:cs typeface="Arial" panose="020B0604020202020204" pitchFamily="34" charset="0"/>
              </a:rPr>
              <a:t>Theo </a:t>
            </a:r>
            <a:r>
              <a:rPr lang="vi-VN" sz="4800" b="1" i="1" dirty="0">
                <a:cs typeface="Arial" panose="020B0604020202020204" pitchFamily="34" charset="0"/>
              </a:rPr>
              <a:t>tác giả, vì sao bộ phận ấy có đặc điểm như vậy?</a:t>
            </a:r>
          </a:p>
        </p:txBody>
      </p:sp>
      <p:sp>
        <p:nvSpPr>
          <p:cNvPr id="16" name="Rectangle 15"/>
          <p:cNvSpPr/>
          <p:nvPr/>
        </p:nvSpPr>
        <p:spPr>
          <a:xfrm>
            <a:off x="1755160" y="2946818"/>
            <a:ext cx="14777679" cy="3208571"/>
          </a:xfrm>
          <a:prstGeom prst="rect">
            <a:avLst/>
          </a:prstGeom>
        </p:spPr>
        <p:txBody>
          <a:bodyPr wrap="square">
            <a:spAutoFit/>
          </a:bodyPr>
          <a:lstStyle/>
          <a:p>
            <a:pPr marL="685800" indent="-685800" algn="just">
              <a:lnSpc>
                <a:spcPct val="150000"/>
              </a:lnSpc>
              <a:spcBef>
                <a:spcPts val="700"/>
              </a:spcBef>
              <a:spcAft>
                <a:spcPts val="700"/>
              </a:spcAft>
              <a:buFont typeface="Wingdings" panose="05000000000000000000" pitchFamily="2" charset="2"/>
              <a:buChar char="q"/>
            </a:pPr>
            <a:r>
              <a:rPr lang="vi-VN" sz="4500" dirty="0" smtClean="0">
                <a:ea typeface="Calibri" panose="020F0502020204030204" pitchFamily="34" charset="0"/>
                <a:cs typeface="Arial" panose="020B0604020202020204" pitchFamily="34" charset="0"/>
              </a:rPr>
              <a:t>Tai </a:t>
            </a:r>
            <a:r>
              <a:rPr lang="vi-VN" sz="4500" dirty="0">
                <a:ea typeface="Calibri" panose="020F0502020204030204" pitchFamily="34" charset="0"/>
                <a:cs typeface="Arial" panose="020B0604020202020204" pitchFamily="34" charset="0"/>
              </a:rPr>
              <a:t>voi phải to như cái quạt vì rừng lắm ruồi, muỗi. Ngà voi dài, nhọn mới giúp voi chống được kẻ ác như thú rừng rất hung dữ, những kẻ muốn săn bắn voi. </a:t>
            </a:r>
          </a:p>
        </p:txBody>
      </p:sp>
      <p:pic>
        <p:nvPicPr>
          <p:cNvPr id="12" name="Picture 1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7163807"/>
            <a:ext cx="3657237" cy="3414455"/>
          </a:xfrm>
          <a:prstGeom prst="rect">
            <a:avLst/>
          </a:prstGeom>
        </p:spPr>
      </p:pic>
    </p:spTree>
    <p:extLst>
      <p:ext uri="{BB962C8B-B14F-4D97-AF65-F5344CB8AC3E}">
        <p14:creationId xmlns:p14="http://schemas.microsoft.com/office/powerpoint/2010/main" val="253775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sp>
        <p:nvSpPr>
          <p:cNvPr id="4" name="TextBox 4"/>
          <p:cNvSpPr txBox="1"/>
          <p:nvPr/>
        </p:nvSpPr>
        <p:spPr>
          <a:xfrm>
            <a:off x="5398902" y="743112"/>
            <a:ext cx="8592015" cy="1282402"/>
          </a:xfrm>
          <a:prstGeom prst="rect">
            <a:avLst/>
          </a:prstGeom>
        </p:spPr>
        <p:txBody>
          <a:bodyPr wrap="square" lIns="0" tIns="0" rIns="0" bIns="0" rtlCol="0" anchor="t">
            <a:spAutoFit/>
          </a:bodyPr>
          <a:lstStyle/>
          <a:p>
            <a:pPr>
              <a:lnSpc>
                <a:spcPts val="9960"/>
              </a:lnSpc>
            </a:pPr>
            <a:r>
              <a:rPr lang="en-US" sz="4800" b="1" i="1" dirty="0">
                <a:solidFill>
                  <a:srgbClr val="4A5666"/>
                </a:solidFill>
                <a:latin typeface="Arial" panose="020B0604020202020204" pitchFamily="34" charset="0"/>
                <a:cs typeface="Arial" panose="020B0604020202020204" pitchFamily="34" charset="0"/>
              </a:rPr>
              <a:t>2</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Đọc</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khổ</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thơ</a:t>
            </a:r>
            <a:r>
              <a:rPr lang="en-US" sz="4800" b="1" i="1" dirty="0" smtClean="0">
                <a:solidFill>
                  <a:srgbClr val="4A5666"/>
                </a:solidFill>
                <a:latin typeface="Arial" panose="020B0604020202020204" pitchFamily="34" charset="0"/>
                <a:cs typeface="Arial" panose="020B0604020202020204" pitchFamily="34" charset="0"/>
              </a:rPr>
              <a:t> 5 </a:t>
            </a:r>
            <a:r>
              <a:rPr lang="en-US" sz="4800" b="1" i="1" dirty="0" err="1" smtClean="0">
                <a:solidFill>
                  <a:srgbClr val="4A5666"/>
                </a:solidFill>
                <a:latin typeface="Arial" panose="020B0604020202020204" pitchFamily="34" charset="0"/>
                <a:cs typeface="Arial" panose="020B0604020202020204" pitchFamily="34" charset="0"/>
              </a:rPr>
              <a:t>và</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cho</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biết</a:t>
            </a:r>
            <a:r>
              <a:rPr lang="en-US" sz="4800" b="1" i="1" dirty="0" smtClean="0">
                <a:solidFill>
                  <a:srgbClr val="4A5666"/>
                </a:solidFill>
                <a:latin typeface="Arial" panose="020B0604020202020204" pitchFamily="34" charset="0"/>
                <a:cs typeface="Arial" panose="020B0604020202020204" pitchFamily="34" charset="0"/>
              </a:rPr>
              <a:t>:</a:t>
            </a:r>
            <a:endParaRPr lang="en-US" sz="4800" b="1" i="1" dirty="0">
              <a:solidFill>
                <a:srgbClr val="4A5666"/>
              </a:solidFill>
              <a:latin typeface="Arial" panose="020B0604020202020204" pitchFamily="34" charset="0"/>
              <a:cs typeface="Arial" panose="020B0604020202020204" pitchFamily="34" charset="0"/>
            </a:endParaRPr>
          </a:p>
        </p:txBody>
      </p:sp>
      <p:grpSp>
        <p:nvGrpSpPr>
          <p:cNvPr id="5" name="Group 5"/>
          <p:cNvGrpSpPr/>
          <p:nvPr/>
        </p:nvGrpSpPr>
        <p:grpSpPr>
          <a:xfrm>
            <a:off x="-981619" y="2721581"/>
            <a:ext cx="21425031" cy="148977"/>
            <a:chOff x="0" y="0"/>
            <a:chExt cx="28566708" cy="198637"/>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0"/>
              <a:ext cx="7223148" cy="198637"/>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122137" y="0"/>
              <a:ext cx="7223148" cy="198637"/>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243684" y="0"/>
              <a:ext cx="7223148" cy="198637"/>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1343560" y="0"/>
              <a:ext cx="7223148" cy="198637"/>
            </a:xfrm>
            <a:prstGeom prst="rect">
              <a:avLst/>
            </a:prstGeom>
          </p:spPr>
        </p:pic>
      </p:gr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020429" y="2530390"/>
            <a:ext cx="447899" cy="414867"/>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092042" y="2530390"/>
            <a:ext cx="447899" cy="414867"/>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163655" y="2530390"/>
            <a:ext cx="447899" cy="414867"/>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235268" y="2530390"/>
            <a:ext cx="447899" cy="414867"/>
          </a:xfrm>
          <a:prstGeom prst="rect">
            <a:avLst/>
          </a:prstGeom>
        </p:spPr>
      </p:pic>
      <p:pic>
        <p:nvPicPr>
          <p:cNvPr id="26" name="Picture 2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flipH="1">
            <a:off x="-526052" y="8877300"/>
            <a:ext cx="21122408" cy="11269056"/>
          </a:xfrm>
          <a:prstGeom prst="rect">
            <a:avLst/>
          </a:prstGeom>
        </p:spPr>
      </p:pic>
      <p:pic>
        <p:nvPicPr>
          <p:cNvPr id="27" name="Picture 27"/>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468600" y="-419100"/>
            <a:ext cx="4287558" cy="1993715"/>
          </a:xfrm>
          <a:prstGeom prst="rect">
            <a:avLst/>
          </a:prstGeom>
        </p:spPr>
      </p:pic>
      <p:pic>
        <p:nvPicPr>
          <p:cNvPr id="28" name="Picture 28"/>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662706" y="167611"/>
            <a:ext cx="4287558" cy="1993715"/>
          </a:xfrm>
          <a:prstGeom prst="rect">
            <a:avLst/>
          </a:prstGeom>
        </p:spPr>
      </p:pic>
      <p:sp>
        <p:nvSpPr>
          <p:cNvPr id="29" name="TextBox 28"/>
          <p:cNvSpPr txBox="1"/>
          <p:nvPr/>
        </p:nvSpPr>
        <p:spPr>
          <a:xfrm>
            <a:off x="1859721" y="3308292"/>
            <a:ext cx="14568557" cy="3970318"/>
          </a:xfrm>
          <a:prstGeom prst="rect">
            <a:avLst/>
          </a:prstGeom>
          <a:noFill/>
        </p:spPr>
        <p:txBody>
          <a:bodyPr wrap="square" rtlCol="0">
            <a:spAutoFit/>
          </a:bodyPr>
          <a:lstStyle/>
          <a:p>
            <a:pPr marL="342900" indent="-342900">
              <a:lnSpc>
                <a:spcPct val="200000"/>
              </a:lnSpc>
              <a:buAutoNum type="alphaLcPeriod"/>
            </a:pPr>
            <a:r>
              <a:rPr lang="en-US" sz="4200" dirty="0" smtClean="0">
                <a:latin typeface="Arial" panose="020B0604020202020204" pitchFamily="34" charset="0"/>
                <a:cs typeface="Arial" panose="020B0604020202020204" pitchFamily="34" charset="0"/>
              </a:rPr>
              <a:t>Theo </a:t>
            </a:r>
            <a:r>
              <a:rPr lang="en-US" sz="4200" dirty="0" err="1" smtClean="0">
                <a:latin typeface="Arial" panose="020B0604020202020204" pitchFamily="34" charset="0"/>
                <a:cs typeface="Arial" panose="020B0604020202020204" pitchFamily="34" charset="0"/>
              </a:rPr>
              <a:t>tác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giả</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vì</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sao</a:t>
            </a:r>
            <a:r>
              <a:rPr lang="en-US" sz="4200" dirty="0" smtClean="0">
                <a:latin typeface="Arial" panose="020B0604020202020204" pitchFamily="34" charset="0"/>
                <a:cs typeface="Arial" panose="020B0604020202020204" pitchFamily="34" charset="0"/>
              </a:rPr>
              <a:t> con </a:t>
            </a:r>
            <a:r>
              <a:rPr lang="en-US" sz="4200" dirty="0" err="1" smtClean="0">
                <a:latin typeface="Arial" panose="020B0604020202020204" pitchFamily="34" charset="0"/>
                <a:cs typeface="Arial" panose="020B0604020202020204" pitchFamily="34" charset="0"/>
              </a:rPr>
              <a:t>voi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có</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đuôi</a:t>
            </a:r>
            <a:r>
              <a:rPr lang="en-US" sz="4200" dirty="0" smtClean="0">
                <a:latin typeface="Arial" panose="020B0604020202020204" pitchFamily="34" charset="0"/>
                <a:cs typeface="Arial" panose="020B0604020202020204" pitchFamily="34" charset="0"/>
              </a:rPr>
              <a:t>?</a:t>
            </a:r>
          </a:p>
          <a:p>
            <a:pPr marL="342900" indent="-342900">
              <a:lnSpc>
                <a:spcPct val="200000"/>
              </a:lnSpc>
              <a:buAutoNum type="alphaLcPeriod"/>
            </a:pPr>
            <a:r>
              <a:rPr lang="en-US" sz="4200" dirty="0" smtClean="0">
                <a:latin typeface="Arial" panose="020B0604020202020204" pitchFamily="34" charset="0"/>
                <a:cs typeface="Arial" panose="020B0604020202020204" pitchFamily="34" charset="0"/>
              </a:rPr>
              <a:t>Qua </a:t>
            </a:r>
            <a:r>
              <a:rPr lang="en-US" sz="4200" dirty="0" err="1" smtClean="0">
                <a:latin typeface="Arial" panose="020B0604020202020204" pitchFamily="34" charset="0"/>
                <a:cs typeface="Arial" panose="020B0604020202020204" pitchFamily="34" charset="0"/>
              </a:rPr>
              <a:t>cách</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giải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thích</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của</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tác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giả</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em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thấy</a:t>
            </a:r>
            <a:r>
              <a:rPr lang="en-US" sz="4200" dirty="0" smtClean="0">
                <a:latin typeface="Arial" panose="020B0604020202020204" pitchFamily="34" charset="0"/>
                <a:cs typeface="Arial" panose="020B0604020202020204" pitchFamily="34" charset="0"/>
              </a:rPr>
              <a:t> con </a:t>
            </a:r>
            <a:r>
              <a:rPr lang="en-US" sz="4200" dirty="0" err="1" smtClean="0">
                <a:latin typeface="Arial" panose="020B0604020202020204" pitchFamily="34" charset="0"/>
                <a:cs typeface="Arial" panose="020B0604020202020204" pitchFamily="34" charset="0"/>
              </a:rPr>
              <a:t>voi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giống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ai</a:t>
            </a:r>
            <a:r>
              <a:rPr lang="en-US" sz="4200" dirty="0" smtClean="0">
                <a:latin typeface="Arial" panose="020B0604020202020204" pitchFamily="34" charset="0"/>
                <a:cs typeface="Arial" panose="020B0604020202020204" pitchFamily="34" charset="0"/>
              </a:rPr>
              <a:t>?</a:t>
            </a:r>
          </a:p>
          <a:p>
            <a:pPr marL="342900" indent="-342900">
              <a:lnSpc>
                <a:spcPct val="200000"/>
              </a:lnSpc>
              <a:buAutoNum type="alphaLcPeriod"/>
            </a:pPr>
            <a:r>
              <a:rPr lang="en-US" sz="4200" dirty="0" err="1" smtClean="0">
                <a:latin typeface="Arial" panose="020B0604020202020204" pitchFamily="34" charset="0"/>
                <a:cs typeface="Arial" panose="020B0604020202020204" pitchFamily="34" charset="0"/>
              </a:rPr>
              <a:t>Em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có</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cách</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giải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thích</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nào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khác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không</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013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141257" y="6819900"/>
            <a:ext cx="2527429" cy="3477486"/>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325600" y="8376980"/>
            <a:ext cx="1815657" cy="1920406"/>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904471" y="1028700"/>
            <a:ext cx="473573" cy="453770"/>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702462" y="681712"/>
            <a:ext cx="513616" cy="573873"/>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a:off x="-762000" y="29046"/>
            <a:ext cx="4062521" cy="1889072"/>
          </a:xfrm>
          <a:prstGeom prst="rect">
            <a:avLst/>
          </a:prstGeom>
        </p:spPr>
      </p:pic>
      <p:sp>
        <p:nvSpPr>
          <p:cNvPr id="15" name="Rectangle 14"/>
          <p:cNvSpPr/>
          <p:nvPr/>
        </p:nvSpPr>
        <p:spPr>
          <a:xfrm>
            <a:off x="990599" y="1431790"/>
            <a:ext cx="16611600" cy="1340432"/>
          </a:xfrm>
          <a:prstGeom prst="rect">
            <a:avLst/>
          </a:prstGeom>
        </p:spPr>
        <p:txBody>
          <a:bodyPr wrap="square">
            <a:spAutoFit/>
          </a:bodyPr>
          <a:lstStyle/>
          <a:p>
            <a:pPr algn="ctr">
              <a:lnSpc>
                <a:spcPct val="200000"/>
              </a:lnSpc>
            </a:pPr>
            <a:r>
              <a:rPr lang="en-US" sz="4800" b="1" i="1" dirty="0" smtClean="0">
                <a:latin typeface="Arial" panose="020B0604020202020204" pitchFamily="34" charset="0"/>
                <a:cs typeface="Arial" panose="020B0604020202020204" pitchFamily="34" charset="0"/>
              </a:rPr>
              <a:t>a. Theo </a:t>
            </a:r>
            <a:r>
              <a:rPr lang="en-US" sz="4800" b="1" i="1" dirty="0" err="1">
                <a:latin typeface="Arial" panose="020B0604020202020204" pitchFamily="34" charset="0"/>
                <a:cs typeface="Arial" panose="020B0604020202020204" pitchFamily="34" charset="0"/>
              </a:rPr>
              <a:t>tác</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giả</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vì</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sao</a:t>
            </a:r>
            <a:r>
              <a:rPr lang="en-US" sz="4800" b="1" i="1" dirty="0">
                <a:latin typeface="Arial" panose="020B0604020202020204" pitchFamily="34" charset="0"/>
                <a:cs typeface="Arial" panose="020B0604020202020204" pitchFamily="34" charset="0"/>
              </a:rPr>
              <a:t> con </a:t>
            </a:r>
            <a:r>
              <a:rPr lang="en-US" sz="4800" b="1" i="1" dirty="0" err="1">
                <a:latin typeface="Arial" panose="020B0604020202020204" pitchFamily="34" charset="0"/>
                <a:cs typeface="Arial" panose="020B0604020202020204" pitchFamily="34" charset="0"/>
              </a:rPr>
              <a:t>voi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có</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đuôi</a:t>
            </a:r>
            <a:r>
              <a:rPr lang="en-US" sz="4800" b="1" i="1" dirty="0">
                <a:latin typeface="Arial" panose="020B0604020202020204" pitchFamily="34" charset="0"/>
                <a:cs typeface="Arial" panose="020B0604020202020204" pitchFamily="34" charset="0"/>
              </a:rPr>
              <a:t>?</a:t>
            </a:r>
          </a:p>
        </p:txBody>
      </p:sp>
      <p:sp>
        <p:nvSpPr>
          <p:cNvPr id="16" name="Rectangle 15"/>
          <p:cNvSpPr/>
          <p:nvPr/>
        </p:nvSpPr>
        <p:spPr>
          <a:xfrm>
            <a:off x="2325380" y="3039550"/>
            <a:ext cx="13637240" cy="2169825"/>
          </a:xfrm>
          <a:prstGeom prst="rect">
            <a:avLst/>
          </a:prstGeom>
        </p:spPr>
        <p:txBody>
          <a:bodyPr wrap="square">
            <a:spAutoFit/>
          </a:bodyPr>
          <a:lstStyle/>
          <a:p>
            <a:pPr marL="685800" indent="-685800" algn="just">
              <a:lnSpc>
                <a:spcPct val="150000"/>
              </a:lnSpc>
              <a:spcBef>
                <a:spcPts val="700"/>
              </a:spcBef>
              <a:spcAft>
                <a:spcPts val="700"/>
              </a:spcAft>
              <a:buFont typeface="Wingdings" panose="05000000000000000000" pitchFamily="2" charset="2"/>
              <a:buChar char="§"/>
            </a:pPr>
            <a:r>
              <a:rPr lang="vi-VN" sz="4500" dirty="0">
                <a:ea typeface="Calibri" panose="020F0502020204030204" pitchFamily="34" charset="0"/>
                <a:cs typeface="Arial" panose="020B0604020202020204" pitchFamily="34" charset="0"/>
              </a:rPr>
              <a:t>Theo tác giả, con voi có đuôi vì trpng rừng vắng vẻ, đuôi làm đồ chơi của voi, làm cho voi vui. </a:t>
            </a:r>
          </a:p>
        </p:txBody>
      </p:sp>
      <p:pic>
        <p:nvPicPr>
          <p:cNvPr id="12" name="Picture 1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7163807"/>
            <a:ext cx="3657237" cy="3414455"/>
          </a:xfrm>
          <a:prstGeom prst="rect">
            <a:avLst/>
          </a:prstGeom>
        </p:spPr>
      </p:pic>
    </p:spTree>
    <p:extLst>
      <p:ext uri="{BB962C8B-B14F-4D97-AF65-F5344CB8AC3E}">
        <p14:creationId xmlns:p14="http://schemas.microsoft.com/office/powerpoint/2010/main" val="154533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141257" y="6819900"/>
            <a:ext cx="2527429" cy="3477486"/>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325600" y="8376980"/>
            <a:ext cx="1815657" cy="1920406"/>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904471" y="1028700"/>
            <a:ext cx="473573" cy="453770"/>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702462" y="681712"/>
            <a:ext cx="513616" cy="573873"/>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a:off x="-762000" y="29046"/>
            <a:ext cx="4062521" cy="1889072"/>
          </a:xfrm>
          <a:prstGeom prst="rect">
            <a:avLst/>
          </a:prstGeom>
        </p:spPr>
      </p:pic>
      <p:sp>
        <p:nvSpPr>
          <p:cNvPr id="15" name="Rectangle 14"/>
          <p:cNvSpPr/>
          <p:nvPr/>
        </p:nvSpPr>
        <p:spPr>
          <a:xfrm>
            <a:off x="4062521" y="1482470"/>
            <a:ext cx="10210801" cy="2171428"/>
          </a:xfrm>
          <a:prstGeom prst="rect">
            <a:avLst/>
          </a:prstGeom>
        </p:spPr>
        <p:txBody>
          <a:bodyPr wrap="square">
            <a:spAutoFit/>
          </a:bodyPr>
          <a:lstStyle/>
          <a:p>
            <a:pPr algn="ctr">
              <a:lnSpc>
                <a:spcPct val="150000"/>
              </a:lnSpc>
            </a:pPr>
            <a:r>
              <a:rPr lang="en-US" sz="4800" b="1" i="1" dirty="0" smtClean="0">
                <a:latin typeface="Arial" panose="020B0604020202020204" pitchFamily="34" charset="0"/>
                <a:cs typeface="Arial" panose="020B0604020202020204" pitchFamily="34" charset="0"/>
              </a:rPr>
              <a:t>b. Qua </a:t>
            </a:r>
            <a:r>
              <a:rPr lang="en-US" sz="4800" b="1" i="1" dirty="0" err="1">
                <a:latin typeface="Arial" panose="020B0604020202020204" pitchFamily="34" charset="0"/>
                <a:cs typeface="Arial" panose="020B0604020202020204" pitchFamily="34" charset="0"/>
              </a:rPr>
              <a:t>cách</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giải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thích</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của</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tác</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giả</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em</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thấy</a:t>
            </a:r>
            <a:r>
              <a:rPr lang="en-US" sz="4800" b="1" i="1" dirty="0">
                <a:latin typeface="Arial" panose="020B0604020202020204" pitchFamily="34" charset="0"/>
                <a:cs typeface="Arial" panose="020B0604020202020204" pitchFamily="34" charset="0"/>
              </a:rPr>
              <a:t> con </a:t>
            </a:r>
            <a:r>
              <a:rPr lang="en-US" sz="4800" b="1" i="1" dirty="0" err="1">
                <a:latin typeface="Arial" panose="020B0604020202020204" pitchFamily="34" charset="0"/>
                <a:cs typeface="Arial" panose="020B0604020202020204" pitchFamily="34" charset="0"/>
              </a:rPr>
              <a:t>voi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giống</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ai</a:t>
            </a:r>
            <a:r>
              <a:rPr lang="en-US" sz="4800" b="1" i="1" dirty="0">
                <a:latin typeface="Arial" panose="020B0604020202020204" pitchFamily="34" charset="0"/>
                <a:cs typeface="Arial" panose="020B0604020202020204" pitchFamily="34" charset="0"/>
              </a:rPr>
              <a:t>?</a:t>
            </a:r>
          </a:p>
        </p:txBody>
      </p:sp>
      <p:sp>
        <p:nvSpPr>
          <p:cNvPr id="16" name="Rectangle 15"/>
          <p:cNvSpPr/>
          <p:nvPr/>
        </p:nvSpPr>
        <p:spPr>
          <a:xfrm>
            <a:off x="2504017" y="4190250"/>
            <a:ext cx="13637240" cy="2041456"/>
          </a:xfrm>
          <a:prstGeom prst="rect">
            <a:avLst/>
          </a:prstGeom>
        </p:spPr>
        <p:txBody>
          <a:bodyPr wrap="square">
            <a:spAutoFit/>
          </a:bodyPr>
          <a:lstStyle/>
          <a:p>
            <a:pPr marL="685800" indent="-685800" algn="just">
              <a:lnSpc>
                <a:spcPct val="150000"/>
              </a:lnSpc>
              <a:spcBef>
                <a:spcPts val="700"/>
              </a:spcBef>
              <a:spcAft>
                <a:spcPts val="700"/>
              </a:spcAft>
              <a:buFont typeface="Wingdings" panose="05000000000000000000" pitchFamily="2" charset="2"/>
              <a:buChar char="§"/>
            </a:pPr>
            <a:r>
              <a:rPr lang="vi-VN" sz="4500" dirty="0">
                <a:ea typeface="Calibri" panose="020F0502020204030204" pitchFamily="34" charset="0"/>
                <a:cs typeface="Arial" panose="020B0604020202020204" pitchFamily="34" charset="0"/>
              </a:rPr>
              <a:t>Qua cách giải thích của tác </a:t>
            </a:r>
            <a:r>
              <a:rPr lang="vi-VN" sz="4500" dirty="0" smtClean="0">
                <a:ea typeface="Calibri" panose="020F0502020204030204" pitchFamily="34" charset="0"/>
                <a:cs typeface="Arial" panose="020B0604020202020204" pitchFamily="34" charset="0"/>
              </a:rPr>
              <a:t>giả,</a:t>
            </a:r>
            <a:r>
              <a:rPr lang="en-US" sz="4500" dirty="0">
                <a:ea typeface="Calibri" panose="020F0502020204030204" pitchFamily="34" charset="0"/>
                <a:cs typeface="Arial" panose="020B0604020202020204" pitchFamily="34" charset="0"/>
              </a:rPr>
              <a:t> </a:t>
            </a:r>
            <a:r>
              <a:rPr lang="en-US" sz="4500" dirty="0" smtClean="0">
                <a:latin typeface="Arial" panose="020B0604020202020204" pitchFamily="34" charset="0"/>
                <a:ea typeface="Calibri" panose="020F0502020204030204" pitchFamily="34" charset="0"/>
                <a:cs typeface="Arial" panose="020B0604020202020204" pitchFamily="34" charset="0"/>
              </a:rPr>
              <a:t>ta</a:t>
            </a:r>
            <a:r>
              <a:rPr lang="vi-VN" sz="4500" dirty="0" smtClean="0">
                <a:ea typeface="Calibri" panose="020F0502020204030204" pitchFamily="34" charset="0"/>
                <a:cs typeface="Arial" panose="020B0604020202020204" pitchFamily="34" charset="0"/>
              </a:rPr>
              <a:t> </a:t>
            </a:r>
            <a:r>
              <a:rPr lang="vi-VN" sz="4500" dirty="0">
                <a:ea typeface="Calibri" panose="020F0502020204030204" pitchFamily="34" charset="0"/>
                <a:cs typeface="Arial" panose="020B0604020202020204" pitchFamily="34" charset="0"/>
              </a:rPr>
              <a:t>thấy con voi giống trẻ em cũng cần đồ chơi. </a:t>
            </a:r>
          </a:p>
        </p:txBody>
      </p:sp>
      <p:pic>
        <p:nvPicPr>
          <p:cNvPr id="12" name="Picture 1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7163807"/>
            <a:ext cx="3657237" cy="3414455"/>
          </a:xfrm>
          <a:prstGeom prst="rect">
            <a:avLst/>
          </a:prstGeom>
        </p:spPr>
      </p:pic>
    </p:spTree>
    <p:extLst>
      <p:ext uri="{BB962C8B-B14F-4D97-AF65-F5344CB8AC3E}">
        <p14:creationId xmlns:p14="http://schemas.microsoft.com/office/powerpoint/2010/main" val="57264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sp>
        <p:nvSpPr>
          <p:cNvPr id="4" name="TextBox 4"/>
          <p:cNvSpPr txBox="1"/>
          <p:nvPr/>
        </p:nvSpPr>
        <p:spPr>
          <a:xfrm>
            <a:off x="2792829" y="1785187"/>
            <a:ext cx="12701769" cy="1064394"/>
          </a:xfrm>
          <a:prstGeom prst="rect">
            <a:avLst/>
          </a:prstGeom>
        </p:spPr>
        <p:txBody>
          <a:bodyPr wrap="square" lIns="0" tIns="0" rIns="0" bIns="0" rtlCol="0" anchor="t">
            <a:spAutoFit/>
          </a:bodyPr>
          <a:lstStyle/>
          <a:p>
            <a:pPr>
              <a:lnSpc>
                <a:spcPts val="8300"/>
              </a:lnSpc>
            </a:pPr>
            <a:r>
              <a:rPr lang="en-US" sz="4800" b="1" i="1" dirty="0" smtClean="0">
                <a:solidFill>
                  <a:srgbClr val="4A5666"/>
                </a:solidFill>
                <a:latin typeface="Arial" panose="020B0604020202020204" pitchFamily="34" charset="0"/>
                <a:cs typeface="Arial" panose="020B0604020202020204" pitchFamily="34" charset="0"/>
              </a:rPr>
              <a:t>3. </a:t>
            </a:r>
            <a:r>
              <a:rPr lang="en-US" sz="4800" b="1" i="1" dirty="0" err="1" smtClean="0">
                <a:solidFill>
                  <a:srgbClr val="4A5666"/>
                </a:solidFill>
                <a:latin typeface="Arial" panose="020B0604020202020204" pitchFamily="34" charset="0"/>
                <a:cs typeface="Arial" panose="020B0604020202020204" pitchFamily="34" charset="0"/>
              </a:rPr>
              <a:t>Dựa</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vào</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bài</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thơ</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nói</a:t>
            </a:r>
            <a:r>
              <a:rPr lang="en-US" sz="4800" b="1" i="1" dirty="0" smtClean="0">
                <a:solidFill>
                  <a:srgbClr val="4A5666"/>
                </a:solidFill>
                <a:latin typeface="Arial" panose="020B0604020202020204" pitchFamily="34" charset="0"/>
                <a:cs typeface="Arial" panose="020B0604020202020204" pitchFamily="34" charset="0"/>
              </a:rPr>
              <a:t> 3 – 4 </a:t>
            </a:r>
            <a:r>
              <a:rPr lang="en-US" sz="4800" b="1" i="1" dirty="0" err="1" smtClean="0">
                <a:solidFill>
                  <a:srgbClr val="4A5666"/>
                </a:solidFill>
                <a:latin typeface="Arial" panose="020B0604020202020204" pitchFamily="34" charset="0"/>
                <a:cs typeface="Arial" panose="020B0604020202020204" pitchFamily="34" charset="0"/>
              </a:rPr>
              <a:t>câu</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tả</a:t>
            </a:r>
            <a:r>
              <a:rPr lang="en-US" sz="4800" b="1" i="1" dirty="0" smtClean="0">
                <a:solidFill>
                  <a:srgbClr val="4A5666"/>
                </a:solidFill>
                <a:latin typeface="Arial" panose="020B0604020202020204" pitchFamily="34" charset="0"/>
                <a:cs typeface="Arial" panose="020B0604020202020204" pitchFamily="34" charset="0"/>
              </a:rPr>
              <a:t> con </a:t>
            </a:r>
            <a:r>
              <a:rPr lang="en-US" sz="4800" b="1" i="1" dirty="0" err="1" smtClean="0">
                <a:solidFill>
                  <a:srgbClr val="4A5666"/>
                </a:solidFill>
                <a:latin typeface="Arial" panose="020B0604020202020204" pitchFamily="34" charset="0"/>
                <a:cs typeface="Arial" panose="020B0604020202020204" pitchFamily="34" charset="0"/>
              </a:rPr>
              <a:t>voi</a:t>
            </a:r>
            <a:r>
              <a:rPr lang="en-US" sz="4800" b="1" i="1" dirty="0" smtClean="0">
                <a:solidFill>
                  <a:srgbClr val="4A5666"/>
                </a:solidFill>
                <a:latin typeface="Arial" panose="020B0604020202020204" pitchFamily="34" charset="0"/>
                <a:cs typeface="Arial" panose="020B0604020202020204" pitchFamily="34" charset="0"/>
              </a:rPr>
              <a:t>.</a:t>
            </a:r>
            <a:endParaRPr lang="en-US" sz="4800" b="1" i="1" dirty="0">
              <a:solidFill>
                <a:srgbClr val="4A5666"/>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8455168">
            <a:off x="13261070" y="-1725507"/>
            <a:ext cx="5865325" cy="4157049"/>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968746" y="1795536"/>
            <a:ext cx="1188346" cy="1160257"/>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457547">
            <a:off x="-382570" y="1600330"/>
            <a:ext cx="1992166" cy="139452"/>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38091" y="199009"/>
            <a:ext cx="1581162" cy="1678840"/>
          </a:xfrm>
          <a:prstGeom prst="rect">
            <a:avLst/>
          </a:prstGeom>
        </p:spPr>
      </p:pic>
      <p:pic>
        <p:nvPicPr>
          <p:cNvPr id="18" name="Picture 17"/>
          <p:cNvPicPr>
            <a:picLocks noChangeAspect="1"/>
          </p:cNvPicPr>
          <p:nvPr/>
        </p:nvPicPr>
        <p:blipFill rotWithShape="1">
          <a:blip r:embed="rId18" cstate="print">
            <a:extLst>
              <a:ext uri="{28A0092B-C50C-407E-A947-70E740481C1C}">
                <a14:useLocalDpi xmlns:a14="http://schemas.microsoft.com/office/drawing/2010/main" val="0"/>
              </a:ext>
            </a:extLst>
          </a:blip>
          <a:srcRect l="4524" t="6172" r="13995" b="6174"/>
          <a:stretch/>
        </p:blipFill>
        <p:spPr>
          <a:xfrm>
            <a:off x="6629113" y="3619500"/>
            <a:ext cx="5029200" cy="5410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sp>
        <p:nvSpPr>
          <p:cNvPr id="4" name="TextBox 4"/>
          <p:cNvSpPr txBox="1"/>
          <p:nvPr/>
        </p:nvSpPr>
        <p:spPr>
          <a:xfrm>
            <a:off x="2793115" y="1383010"/>
            <a:ext cx="12701769" cy="1064394"/>
          </a:xfrm>
          <a:prstGeom prst="rect">
            <a:avLst/>
          </a:prstGeom>
        </p:spPr>
        <p:txBody>
          <a:bodyPr wrap="square" lIns="0" tIns="0" rIns="0" bIns="0" rtlCol="0" anchor="t">
            <a:spAutoFit/>
          </a:bodyPr>
          <a:lstStyle/>
          <a:p>
            <a:pPr>
              <a:lnSpc>
                <a:spcPts val="8300"/>
              </a:lnSpc>
            </a:pPr>
            <a:r>
              <a:rPr lang="en-US" sz="4800" b="1" i="1" dirty="0" smtClean="0">
                <a:solidFill>
                  <a:srgbClr val="4A5666"/>
                </a:solidFill>
                <a:latin typeface="Arial" panose="020B0604020202020204" pitchFamily="34" charset="0"/>
                <a:cs typeface="Arial" panose="020B0604020202020204" pitchFamily="34" charset="0"/>
              </a:rPr>
              <a:t>3. </a:t>
            </a:r>
            <a:r>
              <a:rPr lang="en-US" sz="4800" b="1" i="1" dirty="0" err="1" smtClean="0">
                <a:solidFill>
                  <a:srgbClr val="4A5666"/>
                </a:solidFill>
                <a:latin typeface="Arial" panose="020B0604020202020204" pitchFamily="34" charset="0"/>
                <a:cs typeface="Arial" panose="020B0604020202020204" pitchFamily="34" charset="0"/>
              </a:rPr>
              <a:t>Dựa</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vào</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bài</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thơ</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nói</a:t>
            </a:r>
            <a:r>
              <a:rPr lang="en-US" sz="4800" b="1" i="1" dirty="0" smtClean="0">
                <a:solidFill>
                  <a:srgbClr val="4A5666"/>
                </a:solidFill>
                <a:latin typeface="Arial" panose="020B0604020202020204" pitchFamily="34" charset="0"/>
                <a:cs typeface="Arial" panose="020B0604020202020204" pitchFamily="34" charset="0"/>
              </a:rPr>
              <a:t> 3 – 4 </a:t>
            </a:r>
            <a:r>
              <a:rPr lang="en-US" sz="4800" b="1" i="1" dirty="0" err="1" smtClean="0">
                <a:solidFill>
                  <a:srgbClr val="4A5666"/>
                </a:solidFill>
                <a:latin typeface="Arial" panose="020B0604020202020204" pitchFamily="34" charset="0"/>
                <a:cs typeface="Arial" panose="020B0604020202020204" pitchFamily="34" charset="0"/>
              </a:rPr>
              <a:t>câu</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tả</a:t>
            </a:r>
            <a:r>
              <a:rPr lang="en-US" sz="4800" b="1" i="1" dirty="0" smtClean="0">
                <a:solidFill>
                  <a:srgbClr val="4A5666"/>
                </a:solidFill>
                <a:latin typeface="Arial" panose="020B0604020202020204" pitchFamily="34" charset="0"/>
                <a:cs typeface="Arial" panose="020B0604020202020204" pitchFamily="34" charset="0"/>
              </a:rPr>
              <a:t> con </a:t>
            </a:r>
            <a:r>
              <a:rPr lang="en-US" sz="4800" b="1" i="1" dirty="0" err="1" smtClean="0">
                <a:solidFill>
                  <a:srgbClr val="4A5666"/>
                </a:solidFill>
                <a:latin typeface="Arial" panose="020B0604020202020204" pitchFamily="34" charset="0"/>
                <a:cs typeface="Arial" panose="020B0604020202020204" pitchFamily="34" charset="0"/>
              </a:rPr>
              <a:t>voi</a:t>
            </a:r>
            <a:r>
              <a:rPr lang="en-US" sz="4800" b="1" i="1" dirty="0" smtClean="0">
                <a:solidFill>
                  <a:srgbClr val="4A5666"/>
                </a:solidFill>
                <a:latin typeface="Arial" panose="020B0604020202020204" pitchFamily="34" charset="0"/>
                <a:cs typeface="Arial" panose="020B0604020202020204" pitchFamily="34" charset="0"/>
              </a:rPr>
              <a:t>.</a:t>
            </a:r>
            <a:endParaRPr lang="en-US" sz="4800" b="1" i="1" dirty="0">
              <a:solidFill>
                <a:srgbClr val="4A5666"/>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8455168">
            <a:off x="13261070" y="-1725507"/>
            <a:ext cx="5865325" cy="4157049"/>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968746" y="1795536"/>
            <a:ext cx="1188346" cy="1160257"/>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457547">
            <a:off x="-382570" y="1600330"/>
            <a:ext cx="1992166" cy="139452"/>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38091" y="199009"/>
            <a:ext cx="1581162" cy="1678840"/>
          </a:xfrm>
          <a:prstGeom prst="rect">
            <a:avLst/>
          </a:prstGeom>
        </p:spPr>
      </p:pic>
      <p:sp>
        <p:nvSpPr>
          <p:cNvPr id="3" name="Rectangle 2"/>
          <p:cNvSpPr/>
          <p:nvPr/>
        </p:nvSpPr>
        <p:spPr>
          <a:xfrm>
            <a:off x="2971009" y="2623871"/>
            <a:ext cx="13361284" cy="5426486"/>
          </a:xfrm>
          <a:prstGeom prst="rect">
            <a:avLst/>
          </a:prstGeom>
        </p:spPr>
        <p:txBody>
          <a:bodyPr wrap="square">
            <a:spAutoFit/>
          </a:bodyPr>
          <a:lstStyle/>
          <a:p>
            <a:pPr algn="just">
              <a:lnSpc>
                <a:spcPct val="150000"/>
              </a:lnSpc>
              <a:spcBef>
                <a:spcPts val="700"/>
              </a:spcBef>
              <a:spcAft>
                <a:spcPts val="700"/>
              </a:spcAft>
            </a:pPr>
            <a:r>
              <a:rPr lang="en-US" sz="3800" b="1" u="sng" dirty="0" smtClean="0">
                <a:solidFill>
                  <a:srgbClr val="FF0000"/>
                </a:solidFill>
                <a:latin typeface="Arial" panose="020B0604020202020204" pitchFamily="34" charset="0"/>
                <a:ea typeface="Calibri" panose="020F0502020204030204" pitchFamily="34" charset="0"/>
                <a:cs typeface="Arial" panose="020B0604020202020204" pitchFamily="34" charset="0"/>
              </a:rPr>
              <a:t>VÍ DỤ:</a:t>
            </a:r>
            <a:endParaRPr lang="en-US" sz="3800" b="1" u="sng"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700"/>
              </a:spcBef>
              <a:spcAft>
                <a:spcPts val="700"/>
              </a:spcAft>
            </a:pPr>
            <a:r>
              <a:rPr lang="en-US" sz="3800" dirty="0" smtClean="0">
                <a:latin typeface="Arial" panose="020B0604020202020204" pitchFamily="34" charset="0"/>
                <a:ea typeface="Calibri" panose="020F0502020204030204" pitchFamily="34" charset="0"/>
                <a:cs typeface="Arial" panose="020B0604020202020204" pitchFamily="34" charset="0"/>
              </a:rPr>
              <a:t>	Con </a:t>
            </a:r>
            <a:r>
              <a:rPr lang="en-US" sz="3800" dirty="0" err="1">
                <a:latin typeface="Arial" panose="020B0604020202020204" pitchFamily="34" charset="0"/>
                <a:ea typeface="Calibri" panose="020F0502020204030204" pitchFamily="34" charset="0"/>
                <a:cs typeface="Arial" panose="020B0604020202020204" pitchFamily="34" charset="0"/>
              </a:rPr>
              <a:t>voi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có</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cái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vòi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rất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dài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Nó</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trong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rừng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cây</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rậm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rạp</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như</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chơi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Vướng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cành</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cây</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là</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voi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bẻ</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rắc</a:t>
            </a:r>
            <a:r>
              <a:rPr lang="en-US" sz="3800" dirty="0">
                <a:latin typeface="Arial" panose="020B0604020202020204" pitchFamily="34" charset="0"/>
                <a:ea typeface="Calibri" panose="020F0502020204030204" pitchFamily="34" charset="0"/>
                <a:cs typeface="Arial" panose="020B0604020202020204" pitchFamily="34" charset="0"/>
              </a:rPr>
              <a:t>”. Da </a:t>
            </a:r>
            <a:r>
              <a:rPr lang="en-US" sz="3800" dirty="0" err="1">
                <a:latin typeface="Arial" panose="020B0604020202020204" pitchFamily="34" charset="0"/>
                <a:ea typeface="Calibri" panose="020F0502020204030204" pitchFamily="34" charset="0"/>
                <a:cs typeface="Arial" panose="020B0604020202020204" pitchFamily="34" charset="0"/>
              </a:rPr>
              <a:t>voi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dày</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dù</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rừng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lắm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gai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đá</a:t>
            </a:r>
            <a:r>
              <a:rPr lang="en-US" sz="3800" dirty="0">
                <a:latin typeface="Arial" panose="020B0604020202020204" pitchFamily="34" charset="0"/>
                <a:ea typeface="Calibri" panose="020F0502020204030204" pitchFamily="34" charset="0"/>
                <a:cs typeface="Arial" panose="020B0604020202020204" pitchFamily="34" charset="0"/>
              </a:rPr>
              <a:t> ở </a:t>
            </a:r>
            <a:r>
              <a:rPr lang="en-US" sz="3800" dirty="0" err="1">
                <a:latin typeface="Arial" panose="020B0604020202020204" pitchFamily="34" charset="0"/>
                <a:ea typeface="Calibri" panose="020F0502020204030204" pitchFamily="34" charset="0"/>
                <a:cs typeface="Arial" panose="020B0604020202020204" pitchFamily="34" charset="0"/>
              </a:rPr>
              <a:t>suối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rất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sắc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chân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voi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đạp</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gì</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cũng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nát</a:t>
            </a:r>
            <a:r>
              <a:rPr lang="en-US" sz="3800" dirty="0">
                <a:latin typeface="Arial" panose="020B0604020202020204" pitchFamily="34" charset="0"/>
                <a:ea typeface="Calibri" panose="020F0502020204030204" pitchFamily="34" charset="0"/>
                <a:cs typeface="Arial" panose="020B0604020202020204" pitchFamily="34" charset="0"/>
              </a:rPr>
              <a:t>. Tai </a:t>
            </a:r>
            <a:r>
              <a:rPr lang="en-US" sz="3800" dirty="0" err="1">
                <a:latin typeface="Arial" panose="020B0604020202020204" pitchFamily="34" charset="0"/>
                <a:ea typeface="Calibri" panose="020F0502020204030204" pitchFamily="34" charset="0"/>
                <a:cs typeface="Arial" panose="020B0604020202020204" pitchFamily="34" charset="0"/>
              </a:rPr>
              <a:t>voi</a:t>
            </a:r>
            <a:r>
              <a:rPr lang="en-US" sz="3800" dirty="0">
                <a:latin typeface="Arial" panose="020B0604020202020204" pitchFamily="34" charset="0"/>
                <a:ea typeface="Calibri" panose="020F0502020204030204" pitchFamily="34" charset="0"/>
                <a:cs typeface="Arial" panose="020B0604020202020204" pitchFamily="34" charset="0"/>
              </a:rPr>
              <a:t> to </a:t>
            </a:r>
            <a:r>
              <a:rPr lang="en-US" sz="3800" dirty="0" err="1">
                <a:latin typeface="Arial" panose="020B0604020202020204" pitchFamily="34" charset="0"/>
                <a:ea typeface="Calibri" panose="020F0502020204030204" pitchFamily="34" charset="0"/>
                <a:cs typeface="Arial" panose="020B0604020202020204" pitchFamily="34" charset="0"/>
              </a:rPr>
              <a:t>như</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cái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quạt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quạt</a:t>
            </a:r>
            <a:r>
              <a:rPr lang="en-US" sz="3800" dirty="0">
                <a:latin typeface="Arial" panose="020B0604020202020204" pitchFamily="34" charset="0"/>
                <a:ea typeface="Calibri" panose="020F0502020204030204" pitchFamily="34" charset="0"/>
                <a:cs typeface="Arial" panose="020B0604020202020204" pitchFamily="34" charset="0"/>
              </a:rPr>
              <a:t> bay </a:t>
            </a:r>
            <a:r>
              <a:rPr lang="en-US" sz="3800" dirty="0" err="1">
                <a:latin typeface="Arial" panose="020B0604020202020204" pitchFamily="34" charset="0"/>
                <a:ea typeface="Calibri" panose="020F0502020204030204" pitchFamily="34" charset="0"/>
                <a:cs typeface="Arial" panose="020B0604020202020204" pitchFamily="34" charset="0"/>
              </a:rPr>
              <a:t>ruồi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muỗi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Ngà</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voi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dài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để</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chống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kẻ</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ác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Đuôi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voi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là</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đồ</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chơi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của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voi</a:t>
            </a:r>
            <a:r>
              <a:rPr lang="en-US" sz="3800" dirty="0">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06792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3037" y="7650425"/>
            <a:ext cx="3620372" cy="2995035"/>
          </a:xfrm>
          <a:prstGeom prst="rect">
            <a:avLst/>
          </a:prstGeom>
        </p:spPr>
      </p:pic>
      <p:sp>
        <p:nvSpPr>
          <p:cNvPr id="7" name="TextBox 7"/>
          <p:cNvSpPr txBox="1"/>
          <p:nvPr/>
        </p:nvSpPr>
        <p:spPr>
          <a:xfrm>
            <a:off x="2721422" y="1992028"/>
            <a:ext cx="13563600" cy="1064394"/>
          </a:xfrm>
          <a:prstGeom prst="rect">
            <a:avLst/>
          </a:prstGeom>
        </p:spPr>
        <p:txBody>
          <a:bodyPr wrap="square" lIns="0" tIns="0" rIns="0" bIns="0" rtlCol="0" anchor="t">
            <a:spAutoFit/>
          </a:bodyPr>
          <a:lstStyle/>
          <a:p>
            <a:pPr>
              <a:lnSpc>
                <a:spcPts val="8300"/>
              </a:lnSpc>
            </a:pPr>
            <a:r>
              <a:rPr lang="en-US" sz="4800" b="1" i="1" dirty="0" smtClean="0">
                <a:solidFill>
                  <a:srgbClr val="4A5666"/>
                </a:solidFill>
                <a:latin typeface="Arial" panose="020B0604020202020204" pitchFamily="34" charset="0"/>
                <a:cs typeface="Arial" panose="020B0604020202020204" pitchFamily="34" charset="0"/>
              </a:rPr>
              <a:t>4. </a:t>
            </a:r>
            <a:r>
              <a:rPr lang="en-US" sz="4800" b="1" i="1" dirty="0" err="1" smtClean="0">
                <a:solidFill>
                  <a:srgbClr val="4A5666"/>
                </a:solidFill>
                <a:latin typeface="Arial" panose="020B0604020202020204" pitchFamily="34" charset="0"/>
                <a:cs typeface="Arial" panose="020B0604020202020204" pitchFamily="34" charset="0"/>
              </a:rPr>
              <a:t>Nghe</a:t>
            </a:r>
            <a:r>
              <a:rPr lang="en-US" sz="4800" b="1" i="1" dirty="0" smtClean="0">
                <a:solidFill>
                  <a:srgbClr val="4A5666"/>
                </a:solidFill>
                <a:latin typeface="Arial" panose="020B0604020202020204" pitchFamily="34" charset="0"/>
                <a:cs typeface="Arial" panose="020B0604020202020204" pitchFamily="34" charset="0"/>
              </a:rPr>
              <a:t> – </a:t>
            </a:r>
            <a:r>
              <a:rPr lang="en-US" sz="4800" b="1" i="1" dirty="0" err="1" smtClean="0">
                <a:solidFill>
                  <a:srgbClr val="4A5666"/>
                </a:solidFill>
                <a:latin typeface="Arial" panose="020B0604020202020204" pitchFamily="34" charset="0"/>
                <a:cs typeface="Arial" panose="020B0604020202020204" pitchFamily="34" charset="0"/>
              </a:rPr>
              <a:t>viết</a:t>
            </a:r>
            <a:r>
              <a:rPr lang="en-US" sz="4800" b="1" i="1" dirty="0" smtClean="0">
                <a:solidFill>
                  <a:srgbClr val="4A5666"/>
                </a:solidFill>
                <a:latin typeface="Arial" panose="020B0604020202020204" pitchFamily="34" charset="0"/>
                <a:cs typeface="Arial" panose="020B0604020202020204" pitchFamily="34" charset="0"/>
              </a:rPr>
              <a:t>: Con </a:t>
            </a:r>
            <a:r>
              <a:rPr lang="en-US" sz="4800" b="1" i="1" dirty="0" err="1" smtClean="0">
                <a:solidFill>
                  <a:srgbClr val="4A5666"/>
                </a:solidFill>
                <a:latin typeface="Arial" panose="020B0604020202020204" pitchFamily="34" charset="0"/>
                <a:cs typeface="Arial" panose="020B0604020202020204" pitchFamily="34" charset="0"/>
              </a:rPr>
              <a:t>vỏi</a:t>
            </a:r>
            <a:r>
              <a:rPr lang="en-US" sz="4800" b="1" i="1" dirty="0" smtClean="0">
                <a:solidFill>
                  <a:srgbClr val="4A5666"/>
                </a:solidFill>
                <a:latin typeface="Arial" panose="020B0604020202020204" pitchFamily="34" charset="0"/>
                <a:cs typeface="Arial" panose="020B0604020202020204" pitchFamily="34" charset="0"/>
              </a:rPr>
              <a:t> con </a:t>
            </a:r>
            <a:r>
              <a:rPr lang="en-US" sz="4800" b="1" i="1" dirty="0" err="1" smtClean="0">
                <a:solidFill>
                  <a:srgbClr val="4A5666"/>
                </a:solidFill>
                <a:latin typeface="Arial" panose="020B0604020202020204" pitchFamily="34" charset="0"/>
                <a:cs typeface="Arial" panose="020B0604020202020204" pitchFamily="34" charset="0"/>
              </a:rPr>
              <a:t>voi</a:t>
            </a:r>
            <a:r>
              <a:rPr lang="en-US" sz="4800" b="1" i="1" dirty="0" smtClean="0">
                <a:solidFill>
                  <a:srgbClr val="4A5666"/>
                </a:solidFill>
                <a:latin typeface="Arial" panose="020B0604020202020204" pitchFamily="34" charset="0"/>
                <a:cs typeface="Arial" panose="020B0604020202020204" pitchFamily="34" charset="0"/>
              </a:rPr>
              <a:t> (2 </a:t>
            </a:r>
            <a:r>
              <a:rPr lang="en-US" sz="4800" b="1" i="1" dirty="0" err="1" smtClean="0">
                <a:solidFill>
                  <a:srgbClr val="4A5666"/>
                </a:solidFill>
                <a:latin typeface="Arial" panose="020B0604020202020204" pitchFamily="34" charset="0"/>
                <a:cs typeface="Arial" panose="020B0604020202020204" pitchFamily="34" charset="0"/>
              </a:rPr>
              <a:t>khổ</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thơ</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đầu</a:t>
            </a:r>
            <a:r>
              <a:rPr lang="en-US" sz="4800" b="1" i="1" dirty="0" smtClean="0">
                <a:solidFill>
                  <a:srgbClr val="4A5666"/>
                </a:solidFill>
                <a:latin typeface="Arial" panose="020B0604020202020204" pitchFamily="34" charset="0"/>
                <a:cs typeface="Arial" panose="020B0604020202020204" pitchFamily="34" charset="0"/>
              </a:rPr>
              <a:t>)</a:t>
            </a:r>
            <a:endParaRPr lang="en-US" sz="4800" b="1" i="1" dirty="0">
              <a:solidFill>
                <a:srgbClr val="4A5666"/>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4400323" y="8380487"/>
            <a:ext cx="1991279" cy="2106160"/>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6285022" y="8029953"/>
            <a:ext cx="2322693" cy="2456695"/>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400000" flipH="1">
            <a:off x="3364512" y="-14385764"/>
            <a:ext cx="11558976" cy="19034243"/>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6391602" y="246123"/>
            <a:ext cx="1557700" cy="1520883"/>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533400" y="636900"/>
            <a:ext cx="1591163" cy="1689459"/>
          </a:xfrm>
          <a:prstGeom prst="rect">
            <a:avLst/>
          </a:prstGeom>
        </p:spPr>
      </p:pic>
      <p:pic>
        <p:nvPicPr>
          <p:cNvPr id="14" name="Picture 13"/>
          <p:cNvPicPr>
            <a:picLocks noChangeAspect="1"/>
          </p:cNvPicPr>
          <p:nvPr/>
        </p:nvPicPr>
        <p:blipFill rotWithShape="1">
          <a:blip r:embed="rId17" cstate="print">
            <a:extLst>
              <a:ext uri="{28A0092B-C50C-407E-A947-70E740481C1C}">
                <a14:useLocalDpi xmlns:a14="http://schemas.microsoft.com/office/drawing/2010/main" val="0"/>
              </a:ext>
            </a:extLst>
          </a:blip>
          <a:srcRect l="6898" t="6657" r="6898" b="8485"/>
          <a:stretch/>
        </p:blipFill>
        <p:spPr>
          <a:xfrm>
            <a:off x="6705600" y="3848100"/>
            <a:ext cx="4876800" cy="480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5395718" y="-868570"/>
            <a:ext cx="7301932" cy="1202414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2198319" y="506719"/>
            <a:ext cx="3919644" cy="1822635"/>
          </a:xfrm>
          <a:prstGeom prst="rect">
            <a:avLst/>
          </a:prstGeom>
        </p:spPr>
      </p:pic>
      <p:sp>
        <p:nvSpPr>
          <p:cNvPr id="8" name="TextBox 8"/>
          <p:cNvSpPr txBox="1"/>
          <p:nvPr/>
        </p:nvSpPr>
        <p:spPr>
          <a:xfrm>
            <a:off x="3801928" y="1418036"/>
            <a:ext cx="7791040" cy="985141"/>
          </a:xfrm>
          <a:prstGeom prst="rect">
            <a:avLst/>
          </a:prstGeom>
        </p:spPr>
        <p:txBody>
          <a:bodyPr lIns="0" tIns="0" rIns="0" bIns="0" rtlCol="0" anchor="t">
            <a:spAutoFit/>
          </a:bodyPr>
          <a:lstStyle/>
          <a:p>
            <a:pPr algn="ctr">
              <a:lnSpc>
                <a:spcPts val="8300"/>
              </a:lnSpc>
            </a:pPr>
            <a:r>
              <a:rPr lang="en-US" sz="6400" b="1" dirty="0" smtClean="0">
                <a:solidFill>
                  <a:srgbClr val="4A5666"/>
                </a:solidFill>
                <a:latin typeface="Arial" panose="020B0604020202020204" pitchFamily="34" charset="0"/>
                <a:cs typeface="Arial" panose="020B0604020202020204" pitchFamily="34" charset="0"/>
              </a:rPr>
              <a:t>CỦNG CỐ, DẶN DÒ</a:t>
            </a:r>
            <a:endParaRPr lang="en-US" sz="6400" b="1" dirty="0">
              <a:solidFill>
                <a:srgbClr val="4A5666"/>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873624">
            <a:off x="1179421" y="841951"/>
            <a:ext cx="1166427" cy="1303269"/>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317605" y="8921520"/>
            <a:ext cx="559330" cy="535940"/>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2935013" y="8597552"/>
            <a:ext cx="559330" cy="5359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4650017" y="1287267"/>
            <a:ext cx="4287558" cy="1993715"/>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8686800" y="362830"/>
            <a:ext cx="2474161" cy="1848873"/>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33288">
            <a:off x="4447778" y="2033057"/>
            <a:ext cx="1992166" cy="139452"/>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a:off x="-3933908" y="8415841"/>
            <a:ext cx="23457004" cy="13391817"/>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3095689" y="2884375"/>
            <a:ext cx="1368042" cy="1528538"/>
          </a:xfrm>
          <a:prstGeom prst="rect">
            <a:avLst/>
          </a:prstGeom>
        </p:spPr>
      </p:pic>
      <p:grpSp>
        <p:nvGrpSpPr>
          <p:cNvPr id="8" name="Group 8"/>
          <p:cNvGrpSpPr/>
          <p:nvPr/>
        </p:nvGrpSpPr>
        <p:grpSpPr>
          <a:xfrm>
            <a:off x="3655503" y="3294508"/>
            <a:ext cx="12484930" cy="4558196"/>
            <a:chOff x="-37645" y="-1745930"/>
            <a:chExt cx="16646573" cy="6077594"/>
          </a:xfrm>
        </p:grpSpPr>
        <p:sp>
          <p:nvSpPr>
            <p:cNvPr id="9" name="TextBox 9"/>
            <p:cNvSpPr txBox="1"/>
            <p:nvPr/>
          </p:nvSpPr>
          <p:spPr>
            <a:xfrm>
              <a:off x="-37645" y="1580460"/>
              <a:ext cx="16646573" cy="1761165"/>
            </a:xfrm>
            <a:prstGeom prst="rect">
              <a:avLst/>
            </a:prstGeom>
          </p:spPr>
          <p:txBody>
            <a:bodyPr lIns="0" tIns="0" rIns="0" bIns="0" rtlCol="0" anchor="t">
              <a:spAutoFit/>
            </a:bodyPr>
            <a:lstStyle/>
            <a:p>
              <a:pPr algn="ctr">
                <a:lnSpc>
                  <a:spcPts val="10300"/>
                </a:lnSpc>
              </a:pPr>
              <a:r>
                <a:rPr lang="en-US" sz="9600" b="1" dirty="0" smtClean="0">
                  <a:solidFill>
                    <a:srgbClr val="51AB8F"/>
                  </a:solidFill>
                  <a:latin typeface="Arial" panose="020B0604020202020204" pitchFamily="34" charset="0"/>
                  <a:cs typeface="Arial" panose="020B0604020202020204" pitchFamily="34" charset="0"/>
                </a:rPr>
                <a:t>ÔN TẬP GIỮA KÌ II</a:t>
              </a:r>
              <a:endParaRPr lang="en-US" sz="9600" b="1" dirty="0">
                <a:solidFill>
                  <a:srgbClr val="51AB8F"/>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3658787" y="4063440"/>
              <a:ext cx="9753600" cy="268224"/>
            </a:xfrm>
            <a:prstGeom prst="rect">
              <a:avLst/>
            </a:prstGeom>
          </p:spPr>
        </p:pic>
        <p:sp>
          <p:nvSpPr>
            <p:cNvPr id="11" name="TextBox 11"/>
            <p:cNvSpPr txBox="1"/>
            <p:nvPr/>
          </p:nvSpPr>
          <p:spPr>
            <a:xfrm>
              <a:off x="4824260" y="-1745930"/>
              <a:ext cx="6922767" cy="741912"/>
            </a:xfrm>
            <a:prstGeom prst="rect">
              <a:avLst/>
            </a:prstGeom>
          </p:spPr>
          <p:txBody>
            <a:bodyPr lIns="0" tIns="0" rIns="0" bIns="0" rtlCol="0" anchor="t">
              <a:spAutoFit/>
            </a:bodyPr>
            <a:lstStyle/>
            <a:p>
              <a:pPr algn="ctr">
                <a:lnSpc>
                  <a:spcPts val="3600"/>
                </a:lnSpc>
              </a:pPr>
              <a:r>
                <a:rPr lang="en-US" sz="7200" dirty="0" smtClean="0">
                  <a:solidFill>
                    <a:srgbClr val="578094"/>
                  </a:solidFill>
                  <a:latin typeface="Arial" panose="020B0604020202020204" pitchFamily="34" charset="0"/>
                  <a:cs typeface="Arial" panose="020B0604020202020204" pitchFamily="34" charset="0"/>
                </a:rPr>
                <a:t>BÀI 27</a:t>
              </a:r>
              <a:endParaRPr lang="en-US" sz="7200" dirty="0">
                <a:solidFill>
                  <a:srgbClr val="578094"/>
                </a:solidFill>
                <a:latin typeface="Arial" panose="020B0604020202020204" pitchFamily="34" charset="0"/>
                <a:cs typeface="Arial" panose="020B0604020202020204" pitchFamily="34" charset="0"/>
              </a:endParaRPr>
            </a:p>
          </p:txBody>
        </p:sp>
      </p:grpSp>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6290588" y="4412913"/>
            <a:ext cx="1447398" cy="1536814"/>
          </a:xfrm>
          <a:prstGeom prst="rect">
            <a:avLst/>
          </a:prstGeom>
        </p:spPr>
      </p:pic>
      <p:pic>
        <p:nvPicPr>
          <p:cNvPr id="13" name="Picture 13"/>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2488862" y="8108446"/>
            <a:ext cx="1561462" cy="1651547"/>
          </a:xfrm>
          <a:prstGeom prst="rect">
            <a:avLst/>
          </a:prstGeom>
        </p:spPr>
      </p:pic>
      <p:pic>
        <p:nvPicPr>
          <p:cNvPr id="14" name="Picture 14"/>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5802074" y="7689957"/>
            <a:ext cx="1616329" cy="1709578"/>
          </a:xfrm>
          <a:prstGeom prst="rect">
            <a:avLst/>
          </a:prstGeom>
        </p:spPr>
      </p:pic>
      <p:pic>
        <p:nvPicPr>
          <p:cNvPr id="15" name="Picture 15"/>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5277317" y="-868570"/>
            <a:ext cx="7301932" cy="12024140"/>
          </a:xfrm>
          <a:prstGeom prst="rect">
            <a:avLst/>
          </a:prstGeom>
        </p:spPr>
      </p:pic>
      <p:sp>
        <p:nvSpPr>
          <p:cNvPr id="16" name="TextBox 11"/>
          <p:cNvSpPr txBox="1"/>
          <p:nvPr/>
        </p:nvSpPr>
        <p:spPr>
          <a:xfrm>
            <a:off x="7301931" y="4658981"/>
            <a:ext cx="5192075" cy="533095"/>
          </a:xfrm>
          <a:prstGeom prst="rect">
            <a:avLst/>
          </a:prstGeom>
        </p:spPr>
        <p:txBody>
          <a:bodyPr lIns="0" tIns="0" rIns="0" bIns="0" rtlCol="0" anchor="t">
            <a:spAutoFit/>
          </a:bodyPr>
          <a:lstStyle/>
          <a:p>
            <a:pPr algn="ctr">
              <a:lnSpc>
                <a:spcPts val="3600"/>
              </a:lnSpc>
            </a:pPr>
            <a:r>
              <a:rPr lang="en-US" sz="6400" b="1" i="1" dirty="0" err="1" smtClean="0">
                <a:solidFill>
                  <a:srgbClr val="578094"/>
                </a:solidFill>
                <a:latin typeface="Arial" panose="020B0604020202020204" pitchFamily="34" charset="0"/>
                <a:cs typeface="Arial" panose="020B0604020202020204" pitchFamily="34" charset="0"/>
              </a:rPr>
              <a:t>Tiết</a:t>
            </a:r>
            <a:r>
              <a:rPr lang="en-US" sz="6400" b="1" i="1" dirty="0" smtClean="0">
                <a:solidFill>
                  <a:srgbClr val="578094"/>
                </a:solidFill>
                <a:latin typeface="Arial" panose="020B0604020202020204" pitchFamily="34" charset="0"/>
                <a:cs typeface="Arial" panose="020B0604020202020204" pitchFamily="34" charset="0"/>
              </a:rPr>
              <a:t> 3,4</a:t>
            </a:r>
            <a:endParaRPr lang="en-US" sz="6400" b="1" i="1" dirty="0">
              <a:solidFill>
                <a:srgbClr val="578094"/>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78794" y="9061760"/>
            <a:ext cx="19286738" cy="1784023"/>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163800" y="495300"/>
            <a:ext cx="2707202" cy="2874442"/>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228600" y="6898241"/>
            <a:ext cx="3130796" cy="3311418"/>
          </a:xfrm>
          <a:prstGeom prst="rect">
            <a:avLst/>
          </a:prstGeom>
        </p:spPr>
      </p:pic>
      <p:sp>
        <p:nvSpPr>
          <p:cNvPr id="14" name="TextBox 14"/>
          <p:cNvSpPr txBox="1"/>
          <p:nvPr/>
        </p:nvSpPr>
        <p:spPr>
          <a:xfrm>
            <a:off x="2400300" y="2965288"/>
            <a:ext cx="13487400" cy="3118674"/>
          </a:xfrm>
          <a:prstGeom prst="rect">
            <a:avLst/>
          </a:prstGeom>
        </p:spPr>
        <p:txBody>
          <a:bodyPr wrap="square" lIns="0" tIns="0" rIns="0" bIns="0" rtlCol="0" anchor="t">
            <a:spAutoFit/>
          </a:bodyPr>
          <a:lstStyle/>
          <a:p>
            <a:pPr algn="ctr">
              <a:lnSpc>
                <a:spcPct val="150000"/>
              </a:lnSpc>
            </a:pPr>
            <a:r>
              <a:rPr lang="en-US" sz="7200" b="1" dirty="0" smtClean="0">
                <a:solidFill>
                  <a:srgbClr val="F49966"/>
                </a:solidFill>
                <a:latin typeface="Arial" panose="020B0604020202020204" pitchFamily="34" charset="0"/>
                <a:cs typeface="Arial" panose="020B0604020202020204" pitchFamily="34" charset="0"/>
              </a:rPr>
              <a:t>HẸN GẶP LẠI CÁC EM</a:t>
            </a:r>
          </a:p>
          <a:p>
            <a:pPr algn="ctr">
              <a:lnSpc>
                <a:spcPct val="150000"/>
              </a:lnSpc>
            </a:pPr>
            <a:r>
              <a:rPr lang="en-US" sz="7200" b="1" dirty="0" smtClean="0">
                <a:solidFill>
                  <a:srgbClr val="F49966"/>
                </a:solidFill>
                <a:latin typeface="Arial" panose="020B0604020202020204" pitchFamily="34" charset="0"/>
                <a:cs typeface="Arial" panose="020B0604020202020204" pitchFamily="34" charset="0"/>
              </a:rPr>
              <a:t> TRONG BÀI HỌC SAU!</a:t>
            </a:r>
            <a:endParaRPr lang="en-US" sz="7200" b="1" dirty="0">
              <a:solidFill>
                <a:srgbClr val="F49966"/>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2057400" y="2483436"/>
            <a:ext cx="987034" cy="96370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6180826" y="2645167"/>
            <a:ext cx="835020" cy="800100"/>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13623" y="419100"/>
            <a:ext cx="1172811" cy="1145090"/>
          </a:xfrm>
          <a:prstGeom prst="rect">
            <a:avLst/>
          </a:prstGeom>
        </p:spPr>
      </p:pic>
      <p:sp>
        <p:nvSpPr>
          <p:cNvPr id="11" name="TextBox 11"/>
          <p:cNvSpPr txBox="1"/>
          <p:nvPr/>
        </p:nvSpPr>
        <p:spPr>
          <a:xfrm>
            <a:off x="1300028" y="963296"/>
            <a:ext cx="7422748" cy="577081"/>
          </a:xfrm>
          <a:prstGeom prst="rect">
            <a:avLst/>
          </a:prstGeom>
        </p:spPr>
        <p:txBody>
          <a:bodyPr lIns="0" tIns="0" rIns="0" bIns="0" rtlCol="0" anchor="t">
            <a:spAutoFit/>
          </a:bodyPr>
          <a:lstStyle/>
          <a:p>
            <a:pPr algn="ctr">
              <a:lnSpc>
                <a:spcPts val="4500"/>
              </a:lnSpc>
            </a:pPr>
            <a:r>
              <a:rPr lang="en-US" sz="4800" b="1" i="1" dirty="0" err="1" smtClean="0">
                <a:solidFill>
                  <a:srgbClr val="4A5666"/>
                </a:solidFill>
                <a:latin typeface="Arial" panose="020B0604020202020204" pitchFamily="34" charset="0"/>
                <a:cs typeface="Arial" panose="020B0604020202020204" pitchFamily="34" charset="0"/>
              </a:rPr>
              <a:t>Đọc</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và</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làm</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bài</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tập</a:t>
            </a:r>
            <a:endParaRPr lang="en-US" sz="4800" b="1" i="1" dirty="0">
              <a:solidFill>
                <a:srgbClr val="4A5666"/>
              </a:solidFill>
              <a:latin typeface="Arial" panose="020B0604020202020204" pitchFamily="34" charset="0"/>
              <a:cs typeface="Arial" panose="020B0604020202020204" pitchFamily="34" charset="0"/>
            </a:endParaRPr>
          </a:p>
        </p:txBody>
      </p:sp>
      <p:sp>
        <p:nvSpPr>
          <p:cNvPr id="13" name="TextBox 12"/>
          <p:cNvSpPr txBox="1"/>
          <p:nvPr/>
        </p:nvSpPr>
        <p:spPr>
          <a:xfrm>
            <a:off x="6351026" y="1540377"/>
            <a:ext cx="5943600" cy="2308324"/>
          </a:xfrm>
          <a:prstGeom prst="rect">
            <a:avLst/>
          </a:prstGeom>
          <a:noFill/>
        </p:spPr>
        <p:txBody>
          <a:bodyPr wrap="square" rtlCol="0">
            <a:spAutoFit/>
          </a:bodyPr>
          <a:lstStyle/>
          <a:p>
            <a:pPr algn="ctr">
              <a:lnSpc>
                <a:spcPct val="150000"/>
              </a:lnSpc>
            </a:pPr>
            <a:r>
              <a:rPr lang="en-US" sz="4800" b="1" dirty="0" smtClean="0">
                <a:solidFill>
                  <a:srgbClr val="FF0000"/>
                </a:solidFill>
                <a:latin typeface="Arial" panose="020B0604020202020204" pitchFamily="34" charset="0"/>
                <a:cs typeface="Arial" panose="020B0604020202020204" pitchFamily="34" charset="0"/>
              </a:rPr>
              <a:t>CON VỎI CON VOI</a:t>
            </a:r>
          </a:p>
          <a:p>
            <a:pPr algn="ctr">
              <a:lnSpc>
                <a:spcPct val="150000"/>
              </a:lnSpc>
            </a:pPr>
            <a:r>
              <a:rPr lang="en-US" sz="4800" dirty="0" smtClean="0">
                <a:latin typeface="Arial" panose="020B0604020202020204" pitchFamily="34" charset="0"/>
                <a:cs typeface="Arial" panose="020B0604020202020204" pitchFamily="34" charset="0"/>
              </a:rPr>
              <a:t>(</a:t>
            </a:r>
            <a:r>
              <a:rPr lang="en-US" sz="4800" dirty="0" err="1" smtClean="0">
                <a:latin typeface="Arial" panose="020B0604020202020204" pitchFamily="34" charset="0"/>
                <a:cs typeface="Arial" panose="020B0604020202020204" pitchFamily="34" charset="0"/>
              </a:rPr>
              <a:t>Trích</a:t>
            </a:r>
            <a:r>
              <a:rPr lang="en-US" sz="4800" dirty="0">
                <a:latin typeface="Arial" panose="020B0604020202020204" pitchFamily="34" charset="0"/>
                <a:cs typeface="Arial" panose="020B0604020202020204" pitchFamily="34" charset="0"/>
              </a:rPr>
              <a:t>)</a:t>
            </a:r>
          </a:p>
        </p:txBody>
      </p:sp>
      <p:pic>
        <p:nvPicPr>
          <p:cNvPr id="14" name="Picture 16"/>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a:off x="15392400" y="657446"/>
            <a:ext cx="3899975" cy="1813488"/>
          </a:xfrm>
          <a:prstGeom prst="rect">
            <a:avLst/>
          </a:prstGeom>
        </p:spPr>
      </p:pic>
      <p:pic>
        <p:nvPicPr>
          <p:cNvPr id="15" name="Picture 1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464826" y="3445267"/>
            <a:ext cx="13716000" cy="61939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6180826" y="2645167"/>
            <a:ext cx="835020" cy="800100"/>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13623" y="419100"/>
            <a:ext cx="1172811" cy="1145090"/>
          </a:xfrm>
          <a:prstGeom prst="rect">
            <a:avLst/>
          </a:prstGeom>
        </p:spPr>
      </p:pic>
      <p:sp>
        <p:nvSpPr>
          <p:cNvPr id="11" name="TextBox 11"/>
          <p:cNvSpPr txBox="1"/>
          <p:nvPr/>
        </p:nvSpPr>
        <p:spPr>
          <a:xfrm>
            <a:off x="1300028" y="963296"/>
            <a:ext cx="7422748" cy="577081"/>
          </a:xfrm>
          <a:prstGeom prst="rect">
            <a:avLst/>
          </a:prstGeom>
        </p:spPr>
        <p:txBody>
          <a:bodyPr lIns="0" tIns="0" rIns="0" bIns="0" rtlCol="0" anchor="t">
            <a:spAutoFit/>
          </a:bodyPr>
          <a:lstStyle/>
          <a:p>
            <a:pPr algn="ctr">
              <a:lnSpc>
                <a:spcPts val="4500"/>
              </a:lnSpc>
            </a:pPr>
            <a:r>
              <a:rPr lang="en-US" sz="4800" b="1" i="1" dirty="0" err="1" smtClean="0">
                <a:solidFill>
                  <a:srgbClr val="4A5666"/>
                </a:solidFill>
                <a:latin typeface="Arial" panose="020B0604020202020204" pitchFamily="34" charset="0"/>
                <a:cs typeface="Arial" panose="020B0604020202020204" pitchFamily="34" charset="0"/>
              </a:rPr>
              <a:t>Đọc</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và</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làm</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bài</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tập</a:t>
            </a:r>
            <a:endParaRPr lang="en-US" sz="4800" b="1" i="1" dirty="0">
              <a:solidFill>
                <a:srgbClr val="4A5666"/>
              </a:solidFill>
              <a:latin typeface="Arial" panose="020B0604020202020204" pitchFamily="34" charset="0"/>
              <a:cs typeface="Arial" panose="020B0604020202020204" pitchFamily="34" charset="0"/>
            </a:endParaRPr>
          </a:p>
        </p:txBody>
      </p:sp>
      <p:sp>
        <p:nvSpPr>
          <p:cNvPr id="13" name="TextBox 12"/>
          <p:cNvSpPr txBox="1"/>
          <p:nvPr/>
        </p:nvSpPr>
        <p:spPr>
          <a:xfrm>
            <a:off x="6284186" y="1650619"/>
            <a:ext cx="5943600" cy="1706108"/>
          </a:xfrm>
          <a:prstGeom prst="rect">
            <a:avLst/>
          </a:prstGeom>
          <a:noFill/>
        </p:spPr>
        <p:txBody>
          <a:bodyPr wrap="square" rtlCol="0">
            <a:spAutoFit/>
          </a:bodyPr>
          <a:lstStyle/>
          <a:p>
            <a:pPr algn="ctr">
              <a:lnSpc>
                <a:spcPct val="114000"/>
              </a:lnSpc>
            </a:pPr>
            <a:r>
              <a:rPr lang="en-US" sz="4800" b="1" dirty="0" smtClean="0">
                <a:solidFill>
                  <a:srgbClr val="FF0000"/>
                </a:solidFill>
                <a:latin typeface="Arial" panose="020B0604020202020204" pitchFamily="34" charset="0"/>
                <a:cs typeface="Arial" panose="020B0604020202020204" pitchFamily="34" charset="0"/>
              </a:rPr>
              <a:t>CON VỎI CON VOI</a:t>
            </a:r>
          </a:p>
          <a:p>
            <a:pPr algn="ctr">
              <a:lnSpc>
                <a:spcPct val="114000"/>
              </a:lnSpc>
            </a:pPr>
            <a:r>
              <a:rPr lang="en-US" sz="4800" dirty="0" smtClean="0">
                <a:latin typeface="Arial" panose="020B0604020202020204" pitchFamily="34" charset="0"/>
                <a:cs typeface="Arial" panose="020B0604020202020204" pitchFamily="34" charset="0"/>
              </a:rPr>
              <a:t>(</a:t>
            </a:r>
            <a:r>
              <a:rPr lang="en-US" sz="4800" dirty="0" err="1" smtClean="0">
                <a:latin typeface="Arial" panose="020B0604020202020204" pitchFamily="34" charset="0"/>
                <a:cs typeface="Arial" panose="020B0604020202020204" pitchFamily="34" charset="0"/>
              </a:rPr>
              <a:t>Trích</a:t>
            </a:r>
            <a:r>
              <a:rPr lang="en-US" sz="4800" dirty="0">
                <a:latin typeface="Arial" panose="020B0604020202020204" pitchFamily="34" charset="0"/>
                <a:cs typeface="Arial" panose="020B0604020202020204" pitchFamily="34" charset="0"/>
              </a:rPr>
              <a:t>)</a:t>
            </a:r>
          </a:p>
        </p:txBody>
      </p:sp>
      <p:pic>
        <p:nvPicPr>
          <p:cNvPr id="14" name="Picture 16"/>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a:off x="15392400" y="657446"/>
            <a:ext cx="3899975" cy="1813488"/>
          </a:xfrm>
          <a:prstGeom prst="rect">
            <a:avLst/>
          </a:prstGeom>
        </p:spPr>
      </p:pic>
      <p:sp>
        <p:nvSpPr>
          <p:cNvPr id="3" name="TextBox 2"/>
          <p:cNvSpPr txBox="1"/>
          <p:nvPr/>
        </p:nvSpPr>
        <p:spPr>
          <a:xfrm>
            <a:off x="1056574" y="3445267"/>
            <a:ext cx="4338772" cy="3046988"/>
          </a:xfrm>
          <a:prstGeom prst="rect">
            <a:avLst/>
          </a:prstGeom>
          <a:noFill/>
        </p:spPr>
        <p:txBody>
          <a:bodyPr wrap="square" rtlCol="0">
            <a:spAutoFit/>
          </a:bodyPr>
          <a:lstStyle/>
          <a:p>
            <a:pPr>
              <a:lnSpc>
                <a:spcPct val="150000"/>
              </a:lnSpc>
            </a:pPr>
            <a:r>
              <a:rPr lang="en-US" sz="3200" dirty="0" err="1" smtClean="0">
                <a:latin typeface="Arial" panose="020B0604020202020204" pitchFamily="34" charset="0"/>
                <a:cs typeface="Arial" panose="020B0604020202020204" pitchFamily="34" charset="0"/>
              </a:rPr>
              <a:t>Bạn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sinh</a:t>
            </a:r>
            <a:r>
              <a:rPr lang="en-US" sz="3200" dirty="0" smtClean="0">
                <a:latin typeface="Arial" panose="020B0604020202020204" pitchFamily="34" charset="0"/>
                <a:cs typeface="Arial" panose="020B0604020202020204" pitchFamily="34" charset="0"/>
              </a:rPr>
              <a:t> ở </a:t>
            </a:r>
            <a:r>
              <a:rPr lang="en-US" sz="3200" dirty="0" err="1" smtClean="0">
                <a:latin typeface="Arial" panose="020B0604020202020204" pitchFamily="34" charset="0"/>
                <a:cs typeface="Arial" panose="020B0604020202020204" pitchFamily="34" charset="0"/>
              </a:rPr>
              <a:t>Thủ</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đô</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Rừng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gì</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chửa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biết</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Mời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bạn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đến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công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viên</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Xem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voi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hiểu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hết</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12" name="TextBox 11"/>
          <p:cNvSpPr txBox="1"/>
          <p:nvPr/>
        </p:nvSpPr>
        <p:spPr>
          <a:xfrm>
            <a:off x="1056574" y="6668963"/>
            <a:ext cx="4953000" cy="3046988"/>
          </a:xfrm>
          <a:prstGeom prst="rect">
            <a:avLst/>
          </a:prstGeom>
          <a:noFill/>
        </p:spPr>
        <p:txBody>
          <a:bodyPr wrap="square" rtlCol="0">
            <a:spAutoFit/>
          </a:bodyPr>
          <a:lstStyle/>
          <a:p>
            <a:pPr>
              <a:lnSpc>
                <a:spcPct val="150000"/>
              </a:lnSpc>
            </a:pPr>
            <a:r>
              <a:rPr lang="en-US" sz="3200" dirty="0" err="1" smtClean="0">
                <a:latin typeface="Arial" panose="020B0604020202020204" pitchFamily="34" charset="0"/>
                <a:cs typeface="Arial" panose="020B0604020202020204" pitchFamily="34" charset="0"/>
              </a:rPr>
              <a:t>Rừng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a:t>
            </a:r>
            <a:r>
              <a:rPr lang="en-US" sz="3200" dirty="0" err="1" smtClean="0">
                <a:latin typeface="Arial" panose="020B0604020202020204" pitchFamily="34" charset="0"/>
                <a:cs typeface="Arial" panose="020B0604020202020204" pitchFamily="34" charset="0"/>
              </a:rPr>
              <a:t>cây</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xúm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xít</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Nên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voi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mới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có</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vòi</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Vướng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cành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voi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bẻ</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rắc</a:t>
            </a:r>
            <a:r>
              <a:rPr lang="en-US" sz="3200" dirty="0" smtClean="0">
                <a:latin typeface="Arial" panose="020B0604020202020204" pitchFamily="34" charset="0"/>
                <a:cs typeface="Arial" panose="020B0604020202020204" pitchFamily="34" charset="0"/>
              </a:rPr>
              <a:t>”</a:t>
            </a:r>
          </a:p>
          <a:p>
            <a:pPr>
              <a:lnSpc>
                <a:spcPct val="150000"/>
              </a:lnSpc>
            </a:pPr>
            <a:r>
              <a:rPr lang="en-US" sz="3200" dirty="0" err="1" smtClean="0">
                <a:latin typeface="Arial" panose="020B0604020202020204" pitchFamily="34" charset="0"/>
                <a:cs typeface="Arial" panose="020B0604020202020204" pitchFamily="34" charset="0"/>
              </a:rPr>
              <a:t>Trong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rừng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như</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chơi</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16" name="TextBox 15"/>
          <p:cNvSpPr txBox="1"/>
          <p:nvPr/>
        </p:nvSpPr>
        <p:spPr>
          <a:xfrm>
            <a:off x="6947619" y="3445267"/>
            <a:ext cx="4953000" cy="3046988"/>
          </a:xfrm>
          <a:prstGeom prst="rect">
            <a:avLst/>
          </a:prstGeom>
          <a:noFill/>
        </p:spPr>
        <p:txBody>
          <a:bodyPr wrap="square" rtlCol="0">
            <a:spAutoFit/>
          </a:bodyPr>
          <a:lstStyle/>
          <a:p>
            <a:pPr>
              <a:lnSpc>
                <a:spcPct val="150000"/>
              </a:lnSpc>
            </a:pPr>
            <a:r>
              <a:rPr lang="en-US" sz="3200" dirty="0" err="1" smtClean="0">
                <a:latin typeface="Arial" panose="020B0604020202020204" pitchFamily="34" charset="0"/>
                <a:cs typeface="Arial" panose="020B0604020202020204" pitchFamily="34" charset="0"/>
              </a:rPr>
              <a:t>Đường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rừng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lắm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loại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gai</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Lòng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suốt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nhiều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đá</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sắc</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Nên</a:t>
            </a:r>
            <a:r>
              <a:rPr lang="en-US" sz="3200" dirty="0" smtClean="0">
                <a:latin typeface="Arial" panose="020B0604020202020204" pitchFamily="34" charset="0"/>
                <a:cs typeface="Arial" panose="020B0604020202020204" pitchFamily="34" charset="0"/>
              </a:rPr>
              <a:t> da </a:t>
            </a:r>
            <a:r>
              <a:rPr lang="en-US" sz="3200" dirty="0" err="1" smtClean="0">
                <a:latin typeface="Arial" panose="020B0604020202020204" pitchFamily="34" charset="0"/>
                <a:cs typeface="Arial" panose="020B0604020202020204" pitchFamily="34" charset="0"/>
              </a:rPr>
              <a:t>voi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rất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dày</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Chân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đạp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gì</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cũng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nát</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17" name="TextBox 16"/>
          <p:cNvSpPr txBox="1"/>
          <p:nvPr/>
        </p:nvSpPr>
        <p:spPr>
          <a:xfrm>
            <a:off x="6947619" y="6668963"/>
            <a:ext cx="5176972" cy="3046988"/>
          </a:xfrm>
          <a:prstGeom prst="rect">
            <a:avLst/>
          </a:prstGeom>
          <a:noFill/>
        </p:spPr>
        <p:txBody>
          <a:bodyPr wrap="square" rtlCol="0">
            <a:spAutoFit/>
          </a:bodyPr>
          <a:lstStyle/>
          <a:p>
            <a:pPr>
              <a:lnSpc>
                <a:spcPct val="150000"/>
              </a:lnSpc>
            </a:pPr>
            <a:r>
              <a:rPr lang="en-US" sz="3200" dirty="0" smtClean="0">
                <a:latin typeface="Arial" panose="020B0604020202020204" pitchFamily="34" charset="0"/>
                <a:cs typeface="Arial" panose="020B0604020202020204" pitchFamily="34" charset="0"/>
              </a:rPr>
              <a:t>Tai </a:t>
            </a:r>
            <a:r>
              <a:rPr lang="en-US" sz="3200" dirty="0" err="1" smtClean="0">
                <a:latin typeface="Arial" panose="020B0604020202020204" pitchFamily="34" charset="0"/>
                <a:cs typeface="Arial" panose="020B0604020202020204" pitchFamily="34" charset="0"/>
              </a:rPr>
              <a:t>voi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cái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quạt</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Muỗi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rừng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nhiều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quạt</a:t>
            </a:r>
            <a:r>
              <a:rPr lang="en-US" sz="3200" dirty="0" smtClean="0">
                <a:latin typeface="Arial" panose="020B0604020202020204" pitchFamily="34" charset="0"/>
                <a:cs typeface="Arial" panose="020B0604020202020204" pitchFamily="34" charset="0"/>
              </a:rPr>
              <a:t> bay</a:t>
            </a:r>
          </a:p>
          <a:p>
            <a:pPr>
              <a:lnSpc>
                <a:spcPct val="150000"/>
              </a:lnSpc>
            </a:pPr>
            <a:r>
              <a:rPr lang="en-US" sz="3200" dirty="0" err="1" smtClean="0">
                <a:latin typeface="Arial" panose="020B0604020202020204" pitchFamily="34" charset="0"/>
                <a:cs typeface="Arial" panose="020B0604020202020204" pitchFamily="34" charset="0"/>
              </a:rPr>
              <a:t>Rừng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cũng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còn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kẻ</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ác</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Nên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ngà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voi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phải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dài</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18" name="TextBox 17"/>
          <p:cNvSpPr txBox="1"/>
          <p:nvPr/>
        </p:nvSpPr>
        <p:spPr>
          <a:xfrm>
            <a:off x="12550104" y="4972638"/>
            <a:ext cx="5334000" cy="3600986"/>
          </a:xfrm>
          <a:prstGeom prst="rect">
            <a:avLst/>
          </a:prstGeom>
          <a:noFill/>
        </p:spPr>
        <p:txBody>
          <a:bodyPr wrap="square" rtlCol="0">
            <a:spAutoFit/>
          </a:bodyPr>
          <a:lstStyle/>
          <a:p>
            <a:pPr>
              <a:lnSpc>
                <a:spcPct val="150000"/>
              </a:lnSpc>
            </a:pPr>
            <a:r>
              <a:rPr lang="en-US" sz="3200" dirty="0" err="1" smtClean="0">
                <a:latin typeface="Arial" panose="020B0604020202020204" pitchFamily="34" charset="0"/>
                <a:cs typeface="Arial" panose="020B0604020202020204" pitchFamily="34" charset="0"/>
              </a:rPr>
              <a:t>Cuối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cùng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cái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đuôi</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Vì</a:t>
            </a:r>
            <a:r>
              <a:rPr lang="en-US" sz="3200" dirty="0" smtClean="0">
                <a:latin typeface="Arial" panose="020B0604020202020204" pitchFamily="34" charset="0"/>
                <a:cs typeface="Arial" panose="020B0604020202020204" pitchFamily="34" charset="0"/>
              </a:rPr>
              <a:t> ở </a:t>
            </a:r>
            <a:r>
              <a:rPr lang="en-US" sz="3200" dirty="0" err="1" smtClean="0">
                <a:latin typeface="Arial" panose="020B0604020202020204" pitchFamily="34" charset="0"/>
                <a:cs typeface="Arial" panose="020B0604020202020204" pitchFamily="34" charset="0"/>
              </a:rPr>
              <a:t>rừng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vắng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vẻ</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Voi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cũng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buồn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một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tị</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Có</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đuôi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làm</a:t>
            </a:r>
            <a:r>
              <a:rPr lang="en-US" sz="3200" dirty="0" smtClean="0">
                <a:latin typeface="Arial" panose="020B0604020202020204" pitchFamily="34" charset="0"/>
                <a:cs typeface="Arial" panose="020B0604020202020204" pitchFamily="34" charset="0"/>
              </a:rPr>
              <a:t>…</a:t>
            </a:r>
            <a:r>
              <a:rPr lang="en-US" sz="3200" dirty="0" err="1" smtClean="0">
                <a:latin typeface="Arial" panose="020B0604020202020204" pitchFamily="34" charset="0"/>
                <a:cs typeface="Arial" panose="020B0604020202020204" pitchFamily="34" charset="0"/>
              </a:rPr>
              <a:t>đồ</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chơi</a:t>
            </a:r>
            <a:r>
              <a:rPr lang="en-US" sz="3200" dirty="0" smtClean="0">
                <a:latin typeface="Arial" panose="020B0604020202020204" pitchFamily="34" charset="0"/>
                <a:cs typeface="Arial" panose="020B0604020202020204" pitchFamily="34" charset="0"/>
              </a:rPr>
              <a:t>!</a:t>
            </a:r>
          </a:p>
          <a:p>
            <a:pPr algn="r">
              <a:lnSpc>
                <a:spcPct val="150000"/>
              </a:lnSpc>
            </a:pPr>
            <a:r>
              <a:rPr lang="en-US" sz="2400" b="1" dirty="0" smtClean="0">
                <a:latin typeface="Arial" panose="020B0604020202020204" pitchFamily="34" charset="0"/>
                <a:cs typeface="Arial" panose="020B0604020202020204" pitchFamily="34" charset="0"/>
              </a:rPr>
              <a:t>NGUYỄN HOÀNG SƠN</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03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786226" y="1863209"/>
            <a:ext cx="5417361" cy="14897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8002294" y="343562"/>
            <a:ext cx="2283413" cy="19623078"/>
          </a:xfrm>
          <a:prstGeom prst="rect">
            <a:avLst/>
          </a:prstGeom>
        </p:spPr>
      </p:pic>
      <p:sp>
        <p:nvSpPr>
          <p:cNvPr id="6" name="TextBox 6"/>
          <p:cNvSpPr txBox="1"/>
          <p:nvPr/>
        </p:nvSpPr>
        <p:spPr>
          <a:xfrm>
            <a:off x="5942867" y="696609"/>
            <a:ext cx="7331943" cy="961738"/>
          </a:xfrm>
          <a:prstGeom prst="rect">
            <a:avLst/>
          </a:prstGeom>
        </p:spPr>
        <p:txBody>
          <a:bodyPr lIns="0" tIns="0" rIns="0" bIns="0" rtlCol="0" anchor="t">
            <a:spAutoFit/>
          </a:bodyPr>
          <a:lstStyle/>
          <a:p>
            <a:pPr algn="ctr">
              <a:lnSpc>
                <a:spcPts val="8300"/>
              </a:lnSpc>
            </a:pPr>
            <a:r>
              <a:rPr lang="en-US" sz="5600" b="1" dirty="0" smtClean="0">
                <a:solidFill>
                  <a:srgbClr val="4A5666"/>
                </a:solidFill>
                <a:latin typeface="Arial" panose="020B0604020202020204" pitchFamily="34" charset="0"/>
                <a:cs typeface="Arial" panose="020B0604020202020204" pitchFamily="34" charset="0"/>
              </a:rPr>
              <a:t>CHÚ THÍCH</a:t>
            </a:r>
            <a:endParaRPr lang="en-US" sz="5600" b="1" dirty="0">
              <a:solidFill>
                <a:srgbClr val="4A5666"/>
              </a:solidFill>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flipH="1">
            <a:off x="-457791" y="960659"/>
            <a:ext cx="3832224" cy="1781984"/>
          </a:xfrm>
          <a:prstGeom prst="rect">
            <a:avLst/>
          </a:prstGeom>
        </p:spPr>
      </p:pic>
      <p:pic>
        <p:nvPicPr>
          <p:cNvPr id="17" name="Picture 1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4661473" y="1665743"/>
            <a:ext cx="706224" cy="689532"/>
          </a:xfrm>
          <a:prstGeom prst="rect">
            <a:avLst/>
          </a:prstGeom>
        </p:spPr>
      </p:pic>
      <p:pic>
        <p:nvPicPr>
          <p:cNvPr id="18" name="Picture 1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5691581" y="960659"/>
            <a:ext cx="920193" cy="977039"/>
          </a:xfrm>
          <a:prstGeom prst="rect">
            <a:avLst/>
          </a:prstGeom>
        </p:spPr>
      </p:pic>
      <p:pic>
        <p:nvPicPr>
          <p:cNvPr id="19" name="Picture 1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570949" y="2476500"/>
            <a:ext cx="5847914" cy="4846632"/>
          </a:xfrm>
          <a:prstGeom prst="rect">
            <a:avLst/>
          </a:prstGeom>
        </p:spPr>
      </p:pic>
      <p:sp>
        <p:nvSpPr>
          <p:cNvPr id="20" name="TextBox 19"/>
          <p:cNvSpPr txBox="1"/>
          <p:nvPr/>
        </p:nvSpPr>
        <p:spPr>
          <a:xfrm>
            <a:off x="6522371" y="7588087"/>
            <a:ext cx="6172933" cy="830997"/>
          </a:xfrm>
          <a:prstGeom prst="rect">
            <a:avLst/>
          </a:prstGeom>
          <a:noFill/>
        </p:spPr>
        <p:txBody>
          <a:bodyPr wrap="square" rtlCol="0">
            <a:spAutoFit/>
          </a:bodyPr>
          <a:lstStyle/>
          <a:p>
            <a:pPr algn="ctr"/>
            <a:r>
              <a:rPr lang="en-US" sz="4800" b="1" dirty="0" err="1" smtClean="0">
                <a:latin typeface="Arial" panose="020B0604020202020204" pitchFamily="34" charset="0"/>
                <a:cs typeface="Arial" panose="020B0604020202020204" pitchFamily="34" charset="0"/>
              </a:rPr>
              <a:t>Chửa</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biết</a:t>
            </a:r>
            <a:r>
              <a:rPr lang="en-US" sz="4800" b="1"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chưa</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biết</a:t>
            </a:r>
            <a:endParaRPr lang="en-US" sz="4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6180826" y="2645167"/>
            <a:ext cx="835020" cy="800100"/>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13623" y="419100"/>
            <a:ext cx="1172811" cy="1145090"/>
          </a:xfrm>
          <a:prstGeom prst="rect">
            <a:avLst/>
          </a:prstGeom>
        </p:spPr>
      </p:pic>
      <p:sp>
        <p:nvSpPr>
          <p:cNvPr id="11" name="TextBox 11"/>
          <p:cNvSpPr txBox="1"/>
          <p:nvPr/>
        </p:nvSpPr>
        <p:spPr>
          <a:xfrm>
            <a:off x="1300028" y="963296"/>
            <a:ext cx="7422748" cy="577081"/>
          </a:xfrm>
          <a:prstGeom prst="rect">
            <a:avLst/>
          </a:prstGeom>
        </p:spPr>
        <p:txBody>
          <a:bodyPr lIns="0" tIns="0" rIns="0" bIns="0" rtlCol="0" anchor="t">
            <a:spAutoFit/>
          </a:bodyPr>
          <a:lstStyle/>
          <a:p>
            <a:pPr algn="ctr">
              <a:lnSpc>
                <a:spcPts val="4500"/>
              </a:lnSpc>
            </a:pPr>
            <a:r>
              <a:rPr lang="en-US" sz="4800" b="1" i="1" dirty="0" err="1" smtClean="0">
                <a:solidFill>
                  <a:srgbClr val="4A5666"/>
                </a:solidFill>
                <a:latin typeface="Arial" panose="020B0604020202020204" pitchFamily="34" charset="0"/>
                <a:cs typeface="Arial" panose="020B0604020202020204" pitchFamily="34" charset="0"/>
              </a:rPr>
              <a:t>Đọc</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và</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làm</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bài</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tập</a:t>
            </a:r>
            <a:endParaRPr lang="en-US" sz="4800" b="1" i="1" dirty="0">
              <a:solidFill>
                <a:srgbClr val="4A5666"/>
              </a:solidFill>
              <a:latin typeface="Arial" panose="020B0604020202020204" pitchFamily="34" charset="0"/>
              <a:cs typeface="Arial" panose="020B0604020202020204" pitchFamily="34" charset="0"/>
            </a:endParaRPr>
          </a:p>
        </p:txBody>
      </p:sp>
      <p:sp>
        <p:nvSpPr>
          <p:cNvPr id="13" name="TextBox 12"/>
          <p:cNvSpPr txBox="1"/>
          <p:nvPr/>
        </p:nvSpPr>
        <p:spPr>
          <a:xfrm>
            <a:off x="5225970" y="1883038"/>
            <a:ext cx="7836060" cy="934423"/>
          </a:xfrm>
          <a:prstGeom prst="rect">
            <a:avLst/>
          </a:prstGeom>
          <a:noFill/>
        </p:spPr>
        <p:txBody>
          <a:bodyPr wrap="square" rtlCol="0">
            <a:spAutoFit/>
          </a:bodyPr>
          <a:lstStyle/>
          <a:p>
            <a:pPr algn="ctr">
              <a:lnSpc>
                <a:spcPct val="114000"/>
              </a:lnSpc>
            </a:pPr>
            <a:r>
              <a:rPr lang="en-US" sz="4800" b="1" dirty="0" smtClean="0">
                <a:solidFill>
                  <a:srgbClr val="FF0000"/>
                </a:solidFill>
                <a:latin typeface="Arial" panose="020B0604020202020204" pitchFamily="34" charset="0"/>
                <a:cs typeface="Arial" panose="020B0604020202020204" pitchFamily="34" charset="0"/>
              </a:rPr>
              <a:t>LUYỆN ĐỌC TỪNG ĐOẠN</a:t>
            </a:r>
          </a:p>
        </p:txBody>
      </p:sp>
      <p:pic>
        <p:nvPicPr>
          <p:cNvPr id="14" name="Picture 16"/>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a:off x="15392400" y="657446"/>
            <a:ext cx="3899975" cy="1813488"/>
          </a:xfrm>
          <a:prstGeom prst="rect">
            <a:avLst/>
          </a:prstGeom>
        </p:spPr>
      </p:pic>
      <p:sp>
        <p:nvSpPr>
          <p:cNvPr id="3" name="TextBox 2"/>
          <p:cNvSpPr txBox="1"/>
          <p:nvPr/>
        </p:nvSpPr>
        <p:spPr>
          <a:xfrm>
            <a:off x="1207092" y="3423415"/>
            <a:ext cx="4338772" cy="3046988"/>
          </a:xfrm>
          <a:prstGeom prst="rect">
            <a:avLst/>
          </a:prstGeom>
          <a:noFill/>
        </p:spPr>
        <p:txBody>
          <a:bodyPr wrap="square" rtlCol="0">
            <a:spAutoFit/>
          </a:bodyPr>
          <a:lstStyle/>
          <a:p>
            <a:pPr>
              <a:lnSpc>
                <a:spcPct val="150000"/>
              </a:lnSpc>
            </a:pPr>
            <a:r>
              <a:rPr lang="en-US" sz="3200" dirty="0" err="1" smtClean="0">
                <a:latin typeface="Arial" panose="020B0604020202020204" pitchFamily="34" charset="0"/>
                <a:cs typeface="Arial" panose="020B0604020202020204" pitchFamily="34" charset="0"/>
              </a:rPr>
              <a:t>Bạn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sinh</a:t>
            </a:r>
            <a:r>
              <a:rPr lang="en-US" sz="3200" dirty="0" smtClean="0">
                <a:latin typeface="Arial" panose="020B0604020202020204" pitchFamily="34" charset="0"/>
                <a:cs typeface="Arial" panose="020B0604020202020204" pitchFamily="34" charset="0"/>
              </a:rPr>
              <a:t> ở </a:t>
            </a:r>
            <a:r>
              <a:rPr lang="en-US" sz="3200" dirty="0" err="1" smtClean="0">
                <a:latin typeface="Arial" panose="020B0604020202020204" pitchFamily="34" charset="0"/>
                <a:cs typeface="Arial" panose="020B0604020202020204" pitchFamily="34" charset="0"/>
              </a:rPr>
              <a:t>Thủ</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đô</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Rừng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gì</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chửa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biết</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Mời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bạn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đến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công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viên</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Xem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voi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hiểu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hết</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12" name="TextBox 11"/>
          <p:cNvSpPr txBox="1"/>
          <p:nvPr/>
        </p:nvSpPr>
        <p:spPr>
          <a:xfrm>
            <a:off x="1207092" y="6658037"/>
            <a:ext cx="4953000" cy="3046988"/>
          </a:xfrm>
          <a:prstGeom prst="rect">
            <a:avLst/>
          </a:prstGeom>
          <a:noFill/>
        </p:spPr>
        <p:txBody>
          <a:bodyPr wrap="square" rtlCol="0">
            <a:spAutoFit/>
          </a:bodyPr>
          <a:lstStyle/>
          <a:p>
            <a:pPr>
              <a:lnSpc>
                <a:spcPct val="150000"/>
              </a:lnSpc>
            </a:pPr>
            <a:r>
              <a:rPr lang="en-US" sz="3200" dirty="0" err="1" smtClean="0">
                <a:latin typeface="Arial" panose="020B0604020202020204" pitchFamily="34" charset="0"/>
                <a:cs typeface="Arial" panose="020B0604020202020204" pitchFamily="34" charset="0"/>
              </a:rPr>
              <a:t>Rừng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a:t>
            </a:r>
            <a:r>
              <a:rPr lang="en-US" sz="3200" dirty="0" err="1" smtClean="0">
                <a:latin typeface="Arial" panose="020B0604020202020204" pitchFamily="34" charset="0"/>
                <a:cs typeface="Arial" panose="020B0604020202020204" pitchFamily="34" charset="0"/>
              </a:rPr>
              <a:t>cây</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xúm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xít</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Nên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voi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mới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có</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vòi</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Vướng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cành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voi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bẻ</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rắc</a:t>
            </a:r>
            <a:r>
              <a:rPr lang="en-US" sz="3200" dirty="0" smtClean="0">
                <a:latin typeface="Arial" panose="020B0604020202020204" pitchFamily="34" charset="0"/>
                <a:cs typeface="Arial" panose="020B0604020202020204" pitchFamily="34" charset="0"/>
              </a:rPr>
              <a:t>”</a:t>
            </a:r>
          </a:p>
          <a:p>
            <a:pPr>
              <a:lnSpc>
                <a:spcPct val="150000"/>
              </a:lnSpc>
            </a:pPr>
            <a:r>
              <a:rPr lang="en-US" sz="3200" dirty="0" err="1" smtClean="0">
                <a:latin typeface="Arial" panose="020B0604020202020204" pitchFamily="34" charset="0"/>
                <a:cs typeface="Arial" panose="020B0604020202020204" pitchFamily="34" charset="0"/>
              </a:rPr>
              <a:t>Trong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rừng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như</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chơi</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16" name="TextBox 15"/>
          <p:cNvSpPr txBox="1"/>
          <p:nvPr/>
        </p:nvSpPr>
        <p:spPr>
          <a:xfrm>
            <a:off x="7059605" y="3445267"/>
            <a:ext cx="4953000" cy="3046988"/>
          </a:xfrm>
          <a:prstGeom prst="rect">
            <a:avLst/>
          </a:prstGeom>
          <a:noFill/>
        </p:spPr>
        <p:txBody>
          <a:bodyPr wrap="square" rtlCol="0">
            <a:spAutoFit/>
          </a:bodyPr>
          <a:lstStyle/>
          <a:p>
            <a:pPr>
              <a:lnSpc>
                <a:spcPct val="150000"/>
              </a:lnSpc>
            </a:pPr>
            <a:r>
              <a:rPr lang="en-US" sz="3200" dirty="0" err="1" smtClean="0">
                <a:latin typeface="Arial" panose="020B0604020202020204" pitchFamily="34" charset="0"/>
                <a:cs typeface="Arial" panose="020B0604020202020204" pitchFamily="34" charset="0"/>
              </a:rPr>
              <a:t>Đường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rừng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lắm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loại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gai</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Lòng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suốt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nhiều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đá</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sắc</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Nên</a:t>
            </a:r>
            <a:r>
              <a:rPr lang="en-US" sz="3200" dirty="0" smtClean="0">
                <a:latin typeface="Arial" panose="020B0604020202020204" pitchFamily="34" charset="0"/>
                <a:cs typeface="Arial" panose="020B0604020202020204" pitchFamily="34" charset="0"/>
              </a:rPr>
              <a:t> da </a:t>
            </a:r>
            <a:r>
              <a:rPr lang="en-US" sz="3200" dirty="0" err="1" smtClean="0">
                <a:latin typeface="Arial" panose="020B0604020202020204" pitchFamily="34" charset="0"/>
                <a:cs typeface="Arial" panose="020B0604020202020204" pitchFamily="34" charset="0"/>
              </a:rPr>
              <a:t>voi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rất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dày</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Chân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đạp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gì</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cũng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nát</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17" name="TextBox 16"/>
          <p:cNvSpPr txBox="1"/>
          <p:nvPr/>
        </p:nvSpPr>
        <p:spPr>
          <a:xfrm>
            <a:off x="7066148" y="6665663"/>
            <a:ext cx="5176972" cy="3046988"/>
          </a:xfrm>
          <a:prstGeom prst="rect">
            <a:avLst/>
          </a:prstGeom>
          <a:noFill/>
        </p:spPr>
        <p:txBody>
          <a:bodyPr wrap="square" rtlCol="0">
            <a:spAutoFit/>
          </a:bodyPr>
          <a:lstStyle/>
          <a:p>
            <a:pPr>
              <a:lnSpc>
                <a:spcPct val="150000"/>
              </a:lnSpc>
            </a:pPr>
            <a:r>
              <a:rPr lang="en-US" sz="3200" dirty="0" smtClean="0">
                <a:latin typeface="Arial" panose="020B0604020202020204" pitchFamily="34" charset="0"/>
                <a:cs typeface="Arial" panose="020B0604020202020204" pitchFamily="34" charset="0"/>
              </a:rPr>
              <a:t>Tai </a:t>
            </a:r>
            <a:r>
              <a:rPr lang="en-US" sz="3200" dirty="0" err="1" smtClean="0">
                <a:latin typeface="Arial" panose="020B0604020202020204" pitchFamily="34" charset="0"/>
                <a:cs typeface="Arial" panose="020B0604020202020204" pitchFamily="34" charset="0"/>
              </a:rPr>
              <a:t>voi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cái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quạt</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Muỗi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rừng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nhiều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quạt</a:t>
            </a:r>
            <a:r>
              <a:rPr lang="en-US" sz="3200" dirty="0" smtClean="0">
                <a:latin typeface="Arial" panose="020B0604020202020204" pitchFamily="34" charset="0"/>
                <a:cs typeface="Arial" panose="020B0604020202020204" pitchFamily="34" charset="0"/>
              </a:rPr>
              <a:t> bay</a:t>
            </a:r>
          </a:p>
          <a:p>
            <a:pPr>
              <a:lnSpc>
                <a:spcPct val="150000"/>
              </a:lnSpc>
            </a:pPr>
            <a:r>
              <a:rPr lang="en-US" sz="3200" dirty="0" err="1" smtClean="0">
                <a:latin typeface="Arial" panose="020B0604020202020204" pitchFamily="34" charset="0"/>
                <a:cs typeface="Arial" panose="020B0604020202020204" pitchFamily="34" charset="0"/>
              </a:rPr>
              <a:t>Rừng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cũng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còn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kẻ</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ác</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Nên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ngà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voi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phải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dài</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18" name="TextBox 17"/>
          <p:cNvSpPr txBox="1"/>
          <p:nvPr/>
        </p:nvSpPr>
        <p:spPr>
          <a:xfrm>
            <a:off x="12725400" y="4968761"/>
            <a:ext cx="5334000" cy="3600986"/>
          </a:xfrm>
          <a:prstGeom prst="rect">
            <a:avLst/>
          </a:prstGeom>
          <a:noFill/>
        </p:spPr>
        <p:txBody>
          <a:bodyPr wrap="square" rtlCol="0">
            <a:spAutoFit/>
          </a:bodyPr>
          <a:lstStyle/>
          <a:p>
            <a:pPr>
              <a:lnSpc>
                <a:spcPct val="150000"/>
              </a:lnSpc>
            </a:pPr>
            <a:r>
              <a:rPr lang="en-US" sz="3200" dirty="0" err="1" smtClean="0">
                <a:latin typeface="Arial" panose="020B0604020202020204" pitchFamily="34" charset="0"/>
                <a:cs typeface="Arial" panose="020B0604020202020204" pitchFamily="34" charset="0"/>
              </a:rPr>
              <a:t>Cuối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cùng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cái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đuôi</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Vì</a:t>
            </a:r>
            <a:r>
              <a:rPr lang="en-US" sz="3200" dirty="0" smtClean="0">
                <a:latin typeface="Arial" panose="020B0604020202020204" pitchFamily="34" charset="0"/>
                <a:cs typeface="Arial" panose="020B0604020202020204" pitchFamily="34" charset="0"/>
              </a:rPr>
              <a:t> ở </a:t>
            </a:r>
            <a:r>
              <a:rPr lang="en-US" sz="3200" dirty="0" err="1" smtClean="0">
                <a:latin typeface="Arial" panose="020B0604020202020204" pitchFamily="34" charset="0"/>
                <a:cs typeface="Arial" panose="020B0604020202020204" pitchFamily="34" charset="0"/>
              </a:rPr>
              <a:t>rừng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vắng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vẻ</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Voi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cũng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buồn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một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tị</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Có</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đuôi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làm</a:t>
            </a:r>
            <a:r>
              <a:rPr lang="en-US" sz="3200" dirty="0" smtClean="0">
                <a:latin typeface="Arial" panose="020B0604020202020204" pitchFamily="34" charset="0"/>
                <a:cs typeface="Arial" panose="020B0604020202020204" pitchFamily="34" charset="0"/>
              </a:rPr>
              <a:t>…</a:t>
            </a:r>
            <a:r>
              <a:rPr lang="en-US" sz="3200" dirty="0" err="1" smtClean="0">
                <a:latin typeface="Arial" panose="020B0604020202020204" pitchFamily="34" charset="0"/>
                <a:cs typeface="Arial" panose="020B0604020202020204" pitchFamily="34" charset="0"/>
              </a:rPr>
              <a:t>đồ</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chơi</a:t>
            </a:r>
            <a:r>
              <a:rPr lang="en-US" sz="3200" dirty="0" smtClean="0">
                <a:latin typeface="Arial" panose="020B0604020202020204" pitchFamily="34" charset="0"/>
                <a:cs typeface="Arial" panose="020B0604020202020204" pitchFamily="34" charset="0"/>
              </a:rPr>
              <a:t>!</a:t>
            </a:r>
          </a:p>
          <a:p>
            <a:pPr algn="r">
              <a:lnSpc>
                <a:spcPct val="150000"/>
              </a:lnSpc>
            </a:pPr>
            <a:r>
              <a:rPr lang="en-US" sz="2400" b="1" dirty="0" smtClean="0">
                <a:latin typeface="Arial" panose="020B0604020202020204" pitchFamily="34" charset="0"/>
                <a:cs typeface="Arial" panose="020B0604020202020204" pitchFamily="34" charset="0"/>
              </a:rPr>
              <a:t>NGUYỄN HOÀNG SƠN</a:t>
            </a:r>
            <a:endParaRPr lang="en-US" sz="2400" b="1" dirty="0">
              <a:latin typeface="Arial" panose="020B0604020202020204" pitchFamily="34" charset="0"/>
              <a:cs typeface="Arial" panose="020B0604020202020204" pitchFamily="34" charset="0"/>
            </a:endParaRPr>
          </a:p>
        </p:txBody>
      </p:sp>
      <p:sp>
        <p:nvSpPr>
          <p:cNvPr id="4" name="Oval 3"/>
          <p:cNvSpPr/>
          <p:nvPr/>
        </p:nvSpPr>
        <p:spPr>
          <a:xfrm>
            <a:off x="447364" y="3619500"/>
            <a:ext cx="673692" cy="673692"/>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chemeClr val="tx1"/>
                </a:solidFill>
                <a:latin typeface="Arial" panose="020B0604020202020204" pitchFamily="34" charset="0"/>
                <a:cs typeface="Arial" panose="020B0604020202020204" pitchFamily="34" charset="0"/>
              </a:rPr>
              <a:t>1</a:t>
            </a:r>
            <a:endParaRPr lang="en-US" sz="3800" b="1" dirty="0">
              <a:solidFill>
                <a:schemeClr val="tx1"/>
              </a:solidFill>
              <a:latin typeface="Arial" panose="020B0604020202020204" pitchFamily="34" charset="0"/>
              <a:cs typeface="Arial" panose="020B0604020202020204" pitchFamily="34" charset="0"/>
            </a:endParaRPr>
          </a:p>
        </p:txBody>
      </p:sp>
      <p:sp>
        <p:nvSpPr>
          <p:cNvPr id="15" name="Oval 14"/>
          <p:cNvSpPr/>
          <p:nvPr/>
        </p:nvSpPr>
        <p:spPr>
          <a:xfrm>
            <a:off x="447364" y="6953250"/>
            <a:ext cx="673692" cy="673692"/>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Arial" panose="020B0604020202020204" pitchFamily="34" charset="0"/>
                <a:cs typeface="Arial" panose="020B0604020202020204" pitchFamily="34" charset="0"/>
              </a:rPr>
              <a:t>2</a:t>
            </a:r>
          </a:p>
        </p:txBody>
      </p:sp>
      <p:sp>
        <p:nvSpPr>
          <p:cNvPr id="19" name="Oval 18"/>
          <p:cNvSpPr/>
          <p:nvPr/>
        </p:nvSpPr>
        <p:spPr>
          <a:xfrm>
            <a:off x="6346810" y="3619500"/>
            <a:ext cx="673692" cy="673692"/>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chemeClr val="tx1"/>
                </a:solidFill>
                <a:latin typeface="Arial" panose="020B0604020202020204" pitchFamily="34" charset="0"/>
                <a:cs typeface="Arial" panose="020B0604020202020204" pitchFamily="34" charset="0"/>
              </a:rPr>
              <a:t>3</a:t>
            </a:r>
            <a:endParaRPr lang="en-US" sz="3800" b="1" dirty="0">
              <a:solidFill>
                <a:schemeClr val="tx1"/>
              </a:solidFill>
              <a:latin typeface="Arial" panose="020B0604020202020204" pitchFamily="34" charset="0"/>
              <a:cs typeface="Arial" panose="020B0604020202020204" pitchFamily="34" charset="0"/>
            </a:endParaRPr>
          </a:p>
        </p:txBody>
      </p:sp>
      <p:sp>
        <p:nvSpPr>
          <p:cNvPr id="20" name="Oval 19"/>
          <p:cNvSpPr/>
          <p:nvPr/>
        </p:nvSpPr>
        <p:spPr>
          <a:xfrm>
            <a:off x="6346810" y="6953250"/>
            <a:ext cx="673692" cy="673692"/>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Arial" panose="020B0604020202020204" pitchFamily="34" charset="0"/>
                <a:cs typeface="Arial" panose="020B0604020202020204" pitchFamily="34" charset="0"/>
              </a:rPr>
              <a:t>4</a:t>
            </a:r>
          </a:p>
        </p:txBody>
      </p:sp>
      <p:sp>
        <p:nvSpPr>
          <p:cNvPr id="21" name="Oval 20"/>
          <p:cNvSpPr/>
          <p:nvPr/>
        </p:nvSpPr>
        <p:spPr>
          <a:xfrm>
            <a:off x="12012605" y="5143500"/>
            <a:ext cx="673692" cy="673692"/>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125933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12" grpId="0"/>
      <p:bldP spid="16" grpId="0"/>
      <p:bldP spid="17" grpId="0"/>
      <p:bldP spid="18" grpId="0"/>
      <p:bldP spid="4" grpId="0" animBg="1"/>
      <p:bldP spid="15"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6180826" y="2645167"/>
            <a:ext cx="835020" cy="800100"/>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13623" y="419100"/>
            <a:ext cx="1172811" cy="1145090"/>
          </a:xfrm>
          <a:prstGeom prst="rect">
            <a:avLst/>
          </a:prstGeom>
        </p:spPr>
      </p:pic>
      <p:sp>
        <p:nvSpPr>
          <p:cNvPr id="11" name="TextBox 11"/>
          <p:cNvSpPr txBox="1"/>
          <p:nvPr/>
        </p:nvSpPr>
        <p:spPr>
          <a:xfrm>
            <a:off x="1300028" y="963296"/>
            <a:ext cx="7422748" cy="577081"/>
          </a:xfrm>
          <a:prstGeom prst="rect">
            <a:avLst/>
          </a:prstGeom>
        </p:spPr>
        <p:txBody>
          <a:bodyPr lIns="0" tIns="0" rIns="0" bIns="0" rtlCol="0" anchor="t">
            <a:spAutoFit/>
          </a:bodyPr>
          <a:lstStyle/>
          <a:p>
            <a:pPr algn="ctr">
              <a:lnSpc>
                <a:spcPts val="4500"/>
              </a:lnSpc>
            </a:pPr>
            <a:r>
              <a:rPr lang="en-US" sz="4800" b="1" i="1" dirty="0" err="1" smtClean="0">
                <a:solidFill>
                  <a:srgbClr val="4A5666"/>
                </a:solidFill>
                <a:latin typeface="Arial" panose="020B0604020202020204" pitchFamily="34" charset="0"/>
                <a:cs typeface="Arial" panose="020B0604020202020204" pitchFamily="34" charset="0"/>
              </a:rPr>
              <a:t>Đọc</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và</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làm</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bài</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tập</a:t>
            </a:r>
            <a:endParaRPr lang="en-US" sz="4800" b="1" i="1" dirty="0">
              <a:solidFill>
                <a:srgbClr val="4A5666"/>
              </a:solidFill>
              <a:latin typeface="Arial" panose="020B0604020202020204" pitchFamily="34" charset="0"/>
              <a:cs typeface="Arial" panose="020B0604020202020204" pitchFamily="34" charset="0"/>
            </a:endParaRPr>
          </a:p>
        </p:txBody>
      </p:sp>
      <p:sp>
        <p:nvSpPr>
          <p:cNvPr id="13" name="TextBox 12"/>
          <p:cNvSpPr txBox="1"/>
          <p:nvPr/>
        </p:nvSpPr>
        <p:spPr>
          <a:xfrm>
            <a:off x="5181600" y="1949189"/>
            <a:ext cx="7836060" cy="864019"/>
          </a:xfrm>
          <a:prstGeom prst="rect">
            <a:avLst/>
          </a:prstGeom>
          <a:noFill/>
        </p:spPr>
        <p:txBody>
          <a:bodyPr wrap="square" rtlCol="0">
            <a:spAutoFit/>
          </a:bodyPr>
          <a:lstStyle/>
          <a:p>
            <a:pPr algn="ctr">
              <a:lnSpc>
                <a:spcPct val="114000"/>
              </a:lnSpc>
            </a:pPr>
            <a:r>
              <a:rPr lang="en-US" sz="4800" b="1" dirty="0" smtClean="0">
                <a:solidFill>
                  <a:srgbClr val="FF0000"/>
                </a:solidFill>
                <a:latin typeface="Arial" panose="020B0604020202020204" pitchFamily="34" charset="0"/>
                <a:cs typeface="Arial" panose="020B0604020202020204" pitchFamily="34" charset="0"/>
              </a:rPr>
              <a:t>ĐỌC TOÀN BÀI</a:t>
            </a:r>
          </a:p>
        </p:txBody>
      </p:sp>
      <p:pic>
        <p:nvPicPr>
          <p:cNvPr id="14" name="Picture 16"/>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a:off x="15392400" y="657446"/>
            <a:ext cx="3899975" cy="1813488"/>
          </a:xfrm>
          <a:prstGeom prst="rect">
            <a:avLst/>
          </a:prstGeom>
        </p:spPr>
      </p:pic>
      <p:sp>
        <p:nvSpPr>
          <p:cNvPr id="3" name="TextBox 2"/>
          <p:cNvSpPr txBox="1"/>
          <p:nvPr/>
        </p:nvSpPr>
        <p:spPr>
          <a:xfrm>
            <a:off x="1227544" y="3000842"/>
            <a:ext cx="4338772" cy="3046988"/>
          </a:xfrm>
          <a:prstGeom prst="rect">
            <a:avLst/>
          </a:prstGeom>
          <a:noFill/>
        </p:spPr>
        <p:txBody>
          <a:bodyPr wrap="square" rtlCol="0">
            <a:spAutoFit/>
          </a:bodyPr>
          <a:lstStyle/>
          <a:p>
            <a:pPr>
              <a:lnSpc>
                <a:spcPct val="150000"/>
              </a:lnSpc>
            </a:pPr>
            <a:r>
              <a:rPr lang="en-US" sz="3200" dirty="0" err="1" smtClean="0">
                <a:latin typeface="Arial" panose="020B0604020202020204" pitchFamily="34" charset="0"/>
                <a:cs typeface="Arial" panose="020B0604020202020204" pitchFamily="34" charset="0"/>
              </a:rPr>
              <a:t>Bạn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sinh</a:t>
            </a:r>
            <a:r>
              <a:rPr lang="en-US" sz="3200" dirty="0" smtClean="0">
                <a:latin typeface="Arial" panose="020B0604020202020204" pitchFamily="34" charset="0"/>
                <a:cs typeface="Arial" panose="020B0604020202020204" pitchFamily="34" charset="0"/>
              </a:rPr>
              <a:t> ở </a:t>
            </a:r>
            <a:r>
              <a:rPr lang="en-US" sz="3200" dirty="0" err="1" smtClean="0">
                <a:latin typeface="Arial" panose="020B0604020202020204" pitchFamily="34" charset="0"/>
                <a:cs typeface="Arial" panose="020B0604020202020204" pitchFamily="34" charset="0"/>
              </a:rPr>
              <a:t>Thủ</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đô</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Rừng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gì</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chửa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biết</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Mời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bạn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đến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công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viên</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Xem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voi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hiểu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hết</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12" name="TextBox 11"/>
          <p:cNvSpPr txBox="1"/>
          <p:nvPr/>
        </p:nvSpPr>
        <p:spPr>
          <a:xfrm>
            <a:off x="1227544" y="6235464"/>
            <a:ext cx="4953000" cy="3046988"/>
          </a:xfrm>
          <a:prstGeom prst="rect">
            <a:avLst/>
          </a:prstGeom>
          <a:noFill/>
        </p:spPr>
        <p:txBody>
          <a:bodyPr wrap="square" rtlCol="0">
            <a:spAutoFit/>
          </a:bodyPr>
          <a:lstStyle/>
          <a:p>
            <a:pPr>
              <a:lnSpc>
                <a:spcPct val="150000"/>
              </a:lnSpc>
            </a:pPr>
            <a:r>
              <a:rPr lang="en-US" sz="3200" dirty="0" err="1" smtClean="0">
                <a:latin typeface="Arial" panose="020B0604020202020204" pitchFamily="34" charset="0"/>
                <a:cs typeface="Arial" panose="020B0604020202020204" pitchFamily="34" charset="0"/>
              </a:rPr>
              <a:t>Rừng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a:t>
            </a:r>
            <a:r>
              <a:rPr lang="en-US" sz="3200" dirty="0" err="1" smtClean="0">
                <a:latin typeface="Arial" panose="020B0604020202020204" pitchFamily="34" charset="0"/>
                <a:cs typeface="Arial" panose="020B0604020202020204" pitchFamily="34" charset="0"/>
              </a:rPr>
              <a:t>cây</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xúm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xít</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Nên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voi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mới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có</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vòi</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Vướng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cành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voi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bẻ</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rắc</a:t>
            </a:r>
            <a:r>
              <a:rPr lang="en-US" sz="3200" dirty="0" smtClean="0">
                <a:latin typeface="Arial" panose="020B0604020202020204" pitchFamily="34" charset="0"/>
                <a:cs typeface="Arial" panose="020B0604020202020204" pitchFamily="34" charset="0"/>
              </a:rPr>
              <a:t>”</a:t>
            </a:r>
          </a:p>
          <a:p>
            <a:pPr>
              <a:lnSpc>
                <a:spcPct val="150000"/>
              </a:lnSpc>
            </a:pPr>
            <a:r>
              <a:rPr lang="en-US" sz="3200" dirty="0" err="1" smtClean="0">
                <a:latin typeface="Arial" panose="020B0604020202020204" pitchFamily="34" charset="0"/>
                <a:cs typeface="Arial" panose="020B0604020202020204" pitchFamily="34" charset="0"/>
              </a:rPr>
              <a:t>Trong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rừng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như</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chơi</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16" name="TextBox 15"/>
          <p:cNvSpPr txBox="1"/>
          <p:nvPr/>
        </p:nvSpPr>
        <p:spPr>
          <a:xfrm>
            <a:off x="7080057" y="3022694"/>
            <a:ext cx="4953000" cy="3046988"/>
          </a:xfrm>
          <a:prstGeom prst="rect">
            <a:avLst/>
          </a:prstGeom>
          <a:noFill/>
        </p:spPr>
        <p:txBody>
          <a:bodyPr wrap="square" rtlCol="0">
            <a:spAutoFit/>
          </a:bodyPr>
          <a:lstStyle/>
          <a:p>
            <a:pPr>
              <a:lnSpc>
                <a:spcPct val="150000"/>
              </a:lnSpc>
            </a:pPr>
            <a:r>
              <a:rPr lang="en-US" sz="3200" dirty="0" err="1" smtClean="0">
                <a:latin typeface="Arial" panose="020B0604020202020204" pitchFamily="34" charset="0"/>
                <a:cs typeface="Arial" panose="020B0604020202020204" pitchFamily="34" charset="0"/>
              </a:rPr>
              <a:t>Đường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rừng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lắm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loại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gai</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Lòng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suốt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nhiều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đá</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sắc</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Nên</a:t>
            </a:r>
            <a:r>
              <a:rPr lang="en-US" sz="3200" dirty="0" smtClean="0">
                <a:latin typeface="Arial" panose="020B0604020202020204" pitchFamily="34" charset="0"/>
                <a:cs typeface="Arial" panose="020B0604020202020204" pitchFamily="34" charset="0"/>
              </a:rPr>
              <a:t> da </a:t>
            </a:r>
            <a:r>
              <a:rPr lang="en-US" sz="3200" dirty="0" err="1" smtClean="0">
                <a:latin typeface="Arial" panose="020B0604020202020204" pitchFamily="34" charset="0"/>
                <a:cs typeface="Arial" panose="020B0604020202020204" pitchFamily="34" charset="0"/>
              </a:rPr>
              <a:t>voi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rất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dày</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Chân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đạp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gì</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cũng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nát</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17" name="TextBox 16"/>
          <p:cNvSpPr txBox="1"/>
          <p:nvPr/>
        </p:nvSpPr>
        <p:spPr>
          <a:xfrm>
            <a:off x="7086600" y="6243090"/>
            <a:ext cx="5176972" cy="3046988"/>
          </a:xfrm>
          <a:prstGeom prst="rect">
            <a:avLst/>
          </a:prstGeom>
          <a:noFill/>
        </p:spPr>
        <p:txBody>
          <a:bodyPr wrap="square" rtlCol="0">
            <a:spAutoFit/>
          </a:bodyPr>
          <a:lstStyle/>
          <a:p>
            <a:pPr>
              <a:lnSpc>
                <a:spcPct val="150000"/>
              </a:lnSpc>
            </a:pPr>
            <a:r>
              <a:rPr lang="en-US" sz="3200" dirty="0" smtClean="0">
                <a:latin typeface="Arial" panose="020B0604020202020204" pitchFamily="34" charset="0"/>
                <a:cs typeface="Arial" panose="020B0604020202020204" pitchFamily="34" charset="0"/>
              </a:rPr>
              <a:t>Tai </a:t>
            </a:r>
            <a:r>
              <a:rPr lang="en-US" sz="3200" dirty="0" err="1" smtClean="0">
                <a:latin typeface="Arial" panose="020B0604020202020204" pitchFamily="34" charset="0"/>
                <a:cs typeface="Arial" panose="020B0604020202020204" pitchFamily="34" charset="0"/>
              </a:rPr>
              <a:t>voi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cái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quạt</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Muỗi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rừng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nhiều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quạt</a:t>
            </a:r>
            <a:r>
              <a:rPr lang="en-US" sz="3200" dirty="0" smtClean="0">
                <a:latin typeface="Arial" panose="020B0604020202020204" pitchFamily="34" charset="0"/>
                <a:cs typeface="Arial" panose="020B0604020202020204" pitchFamily="34" charset="0"/>
              </a:rPr>
              <a:t> bay</a:t>
            </a:r>
          </a:p>
          <a:p>
            <a:pPr>
              <a:lnSpc>
                <a:spcPct val="150000"/>
              </a:lnSpc>
            </a:pPr>
            <a:r>
              <a:rPr lang="en-US" sz="3200" dirty="0" err="1" smtClean="0">
                <a:latin typeface="Arial" panose="020B0604020202020204" pitchFamily="34" charset="0"/>
                <a:cs typeface="Arial" panose="020B0604020202020204" pitchFamily="34" charset="0"/>
              </a:rPr>
              <a:t>Rừng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cũng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còn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kẻ</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ác</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Nên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ngà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voi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phải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dài</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18" name="TextBox 17"/>
          <p:cNvSpPr txBox="1"/>
          <p:nvPr/>
        </p:nvSpPr>
        <p:spPr>
          <a:xfrm>
            <a:off x="12745852" y="4546188"/>
            <a:ext cx="5334000" cy="3600986"/>
          </a:xfrm>
          <a:prstGeom prst="rect">
            <a:avLst/>
          </a:prstGeom>
          <a:noFill/>
        </p:spPr>
        <p:txBody>
          <a:bodyPr wrap="square" rtlCol="0">
            <a:spAutoFit/>
          </a:bodyPr>
          <a:lstStyle/>
          <a:p>
            <a:pPr>
              <a:lnSpc>
                <a:spcPct val="150000"/>
              </a:lnSpc>
            </a:pPr>
            <a:r>
              <a:rPr lang="en-US" sz="3200" dirty="0" err="1" smtClean="0">
                <a:latin typeface="Arial" panose="020B0604020202020204" pitchFamily="34" charset="0"/>
                <a:cs typeface="Arial" panose="020B0604020202020204" pitchFamily="34" charset="0"/>
              </a:rPr>
              <a:t>Cuối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cùng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cái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đuôi</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Vì</a:t>
            </a:r>
            <a:r>
              <a:rPr lang="en-US" sz="3200" dirty="0" smtClean="0">
                <a:latin typeface="Arial" panose="020B0604020202020204" pitchFamily="34" charset="0"/>
                <a:cs typeface="Arial" panose="020B0604020202020204" pitchFamily="34" charset="0"/>
              </a:rPr>
              <a:t> ở </a:t>
            </a:r>
            <a:r>
              <a:rPr lang="en-US" sz="3200" dirty="0" err="1" smtClean="0">
                <a:latin typeface="Arial" panose="020B0604020202020204" pitchFamily="34" charset="0"/>
                <a:cs typeface="Arial" panose="020B0604020202020204" pitchFamily="34" charset="0"/>
              </a:rPr>
              <a:t>rừng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vắng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vẻ</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Voi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cũng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buồn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một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tị</a:t>
            </a:r>
            <a:endParaRPr lang="en-US" sz="3200" dirty="0" smtClean="0">
              <a:latin typeface="Arial" panose="020B0604020202020204" pitchFamily="34" charset="0"/>
              <a:cs typeface="Arial" panose="020B0604020202020204" pitchFamily="34" charset="0"/>
            </a:endParaRPr>
          </a:p>
          <a:p>
            <a:pPr>
              <a:lnSpc>
                <a:spcPct val="150000"/>
              </a:lnSpc>
            </a:pPr>
            <a:r>
              <a:rPr lang="en-US" sz="3200" dirty="0" err="1" smtClean="0">
                <a:latin typeface="Arial" panose="020B0604020202020204" pitchFamily="34" charset="0"/>
                <a:cs typeface="Arial" panose="020B0604020202020204" pitchFamily="34" charset="0"/>
              </a:rPr>
              <a:t>Có</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đuôi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làm</a:t>
            </a:r>
            <a:r>
              <a:rPr lang="en-US" sz="3200" dirty="0" smtClean="0">
                <a:latin typeface="Arial" panose="020B0604020202020204" pitchFamily="34" charset="0"/>
                <a:cs typeface="Arial" panose="020B0604020202020204" pitchFamily="34" charset="0"/>
              </a:rPr>
              <a:t>…</a:t>
            </a:r>
            <a:r>
              <a:rPr lang="en-US" sz="3200" dirty="0" err="1" smtClean="0">
                <a:latin typeface="Arial" panose="020B0604020202020204" pitchFamily="34" charset="0"/>
                <a:cs typeface="Arial" panose="020B0604020202020204" pitchFamily="34" charset="0"/>
              </a:rPr>
              <a:t>đồ</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chơi</a:t>
            </a:r>
            <a:r>
              <a:rPr lang="en-US" sz="3200" dirty="0" smtClean="0">
                <a:latin typeface="Arial" panose="020B0604020202020204" pitchFamily="34" charset="0"/>
                <a:cs typeface="Arial" panose="020B0604020202020204" pitchFamily="34" charset="0"/>
              </a:rPr>
              <a:t>!</a:t>
            </a:r>
          </a:p>
          <a:p>
            <a:pPr algn="r">
              <a:lnSpc>
                <a:spcPct val="150000"/>
              </a:lnSpc>
            </a:pPr>
            <a:r>
              <a:rPr lang="en-US" sz="2400" b="1" dirty="0" smtClean="0">
                <a:latin typeface="Arial" panose="020B0604020202020204" pitchFamily="34" charset="0"/>
                <a:cs typeface="Arial" panose="020B0604020202020204" pitchFamily="34" charset="0"/>
              </a:rPr>
              <a:t>NGUYỄN HOÀNG SƠN</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559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12"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sp>
        <p:nvSpPr>
          <p:cNvPr id="4" name="TextBox 4"/>
          <p:cNvSpPr txBox="1"/>
          <p:nvPr/>
        </p:nvSpPr>
        <p:spPr>
          <a:xfrm>
            <a:off x="3447585" y="755120"/>
            <a:ext cx="12507117" cy="1282402"/>
          </a:xfrm>
          <a:prstGeom prst="rect">
            <a:avLst/>
          </a:prstGeom>
        </p:spPr>
        <p:txBody>
          <a:bodyPr wrap="square" lIns="0" tIns="0" rIns="0" bIns="0" rtlCol="0" anchor="t">
            <a:spAutoFit/>
          </a:bodyPr>
          <a:lstStyle/>
          <a:p>
            <a:pPr>
              <a:lnSpc>
                <a:spcPts val="9960"/>
              </a:lnSpc>
            </a:pPr>
            <a:r>
              <a:rPr lang="en-US" sz="4800" b="1" i="1" dirty="0" smtClean="0">
                <a:solidFill>
                  <a:srgbClr val="4A5666"/>
                </a:solidFill>
                <a:latin typeface="Arial" panose="020B0604020202020204" pitchFamily="34" charset="0"/>
                <a:cs typeface="Arial" panose="020B0604020202020204" pitchFamily="34" charset="0"/>
              </a:rPr>
              <a:t>1. </a:t>
            </a:r>
            <a:r>
              <a:rPr lang="en-US" sz="4800" b="1" i="1" dirty="0" err="1" smtClean="0">
                <a:solidFill>
                  <a:srgbClr val="4A5666"/>
                </a:solidFill>
                <a:latin typeface="Arial" panose="020B0604020202020204" pitchFamily="34" charset="0"/>
                <a:cs typeface="Arial" panose="020B0604020202020204" pitchFamily="34" charset="0"/>
              </a:rPr>
              <a:t>Đọc</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các</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khổ</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sau</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thơ</a:t>
            </a:r>
            <a:r>
              <a:rPr lang="en-US" sz="4800" b="1" i="1" dirty="0" smtClean="0">
                <a:solidFill>
                  <a:srgbClr val="4A5666"/>
                </a:solidFill>
                <a:latin typeface="Arial" panose="020B0604020202020204" pitchFamily="34" charset="0"/>
                <a:cs typeface="Arial" panose="020B0604020202020204" pitchFamily="34" charset="0"/>
              </a:rPr>
              <a:t> 2, 3, 4 </a:t>
            </a:r>
            <a:r>
              <a:rPr lang="en-US" sz="4800" b="1" i="1" dirty="0" err="1" smtClean="0">
                <a:solidFill>
                  <a:srgbClr val="4A5666"/>
                </a:solidFill>
                <a:latin typeface="Arial" panose="020B0604020202020204" pitchFamily="34" charset="0"/>
                <a:cs typeface="Arial" panose="020B0604020202020204" pitchFamily="34" charset="0"/>
              </a:rPr>
              <a:t>và</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cho</a:t>
            </a:r>
            <a:r>
              <a:rPr lang="en-US" sz="4800" b="1" i="1" dirty="0" smtClean="0">
                <a:solidFill>
                  <a:srgbClr val="4A5666"/>
                </a:solidFill>
                <a:latin typeface="Arial" panose="020B0604020202020204" pitchFamily="34" charset="0"/>
                <a:cs typeface="Arial" panose="020B0604020202020204" pitchFamily="34" charset="0"/>
              </a:rPr>
              <a:t> </a:t>
            </a:r>
            <a:r>
              <a:rPr lang="en-US" sz="4800" b="1" i="1" dirty="0" err="1" smtClean="0">
                <a:solidFill>
                  <a:srgbClr val="4A5666"/>
                </a:solidFill>
                <a:latin typeface="Arial" panose="020B0604020202020204" pitchFamily="34" charset="0"/>
                <a:cs typeface="Arial" panose="020B0604020202020204" pitchFamily="34" charset="0"/>
              </a:rPr>
              <a:t>biết</a:t>
            </a:r>
            <a:r>
              <a:rPr lang="en-US" sz="4800" b="1" i="1" dirty="0" smtClean="0">
                <a:solidFill>
                  <a:srgbClr val="4A5666"/>
                </a:solidFill>
                <a:latin typeface="Arial" panose="020B0604020202020204" pitchFamily="34" charset="0"/>
                <a:cs typeface="Arial" panose="020B0604020202020204" pitchFamily="34" charset="0"/>
              </a:rPr>
              <a:t>:</a:t>
            </a:r>
            <a:endParaRPr lang="en-US" sz="4800" b="1" i="1" dirty="0">
              <a:solidFill>
                <a:srgbClr val="4A5666"/>
              </a:solidFill>
              <a:latin typeface="Arial" panose="020B0604020202020204" pitchFamily="34" charset="0"/>
              <a:cs typeface="Arial" panose="020B0604020202020204" pitchFamily="34" charset="0"/>
            </a:endParaRPr>
          </a:p>
        </p:txBody>
      </p:sp>
      <p:grpSp>
        <p:nvGrpSpPr>
          <p:cNvPr id="5" name="Group 5"/>
          <p:cNvGrpSpPr/>
          <p:nvPr/>
        </p:nvGrpSpPr>
        <p:grpSpPr>
          <a:xfrm>
            <a:off x="-981619" y="2721581"/>
            <a:ext cx="21425031" cy="148977"/>
            <a:chOff x="0" y="0"/>
            <a:chExt cx="28566708" cy="198637"/>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0"/>
              <a:ext cx="7223148" cy="198637"/>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122137" y="0"/>
              <a:ext cx="7223148" cy="198637"/>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243684" y="0"/>
              <a:ext cx="7223148" cy="198637"/>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1343560" y="0"/>
              <a:ext cx="7223148" cy="198637"/>
            </a:xfrm>
            <a:prstGeom prst="rect">
              <a:avLst/>
            </a:prstGeom>
          </p:spPr>
        </p:pic>
      </p:gr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020429" y="2530390"/>
            <a:ext cx="447899" cy="414867"/>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092042" y="2530390"/>
            <a:ext cx="447899" cy="414867"/>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163655" y="2530390"/>
            <a:ext cx="447899" cy="414867"/>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235268" y="2530390"/>
            <a:ext cx="447899" cy="414867"/>
          </a:xfrm>
          <a:prstGeom prst="rect">
            <a:avLst/>
          </a:prstGeom>
        </p:spPr>
      </p:pic>
      <p:pic>
        <p:nvPicPr>
          <p:cNvPr id="26" name="Picture 26"/>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flipH="1">
            <a:off x="-526052" y="8877300"/>
            <a:ext cx="21122408" cy="11269056"/>
          </a:xfrm>
          <a:prstGeom prst="rect">
            <a:avLst/>
          </a:prstGeom>
        </p:spPr>
      </p:pic>
      <p:pic>
        <p:nvPicPr>
          <p:cNvPr id="27" name="Picture 27"/>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468600" y="-419100"/>
            <a:ext cx="4287558" cy="1993715"/>
          </a:xfrm>
          <a:prstGeom prst="rect">
            <a:avLst/>
          </a:prstGeom>
        </p:spPr>
      </p:pic>
      <p:pic>
        <p:nvPicPr>
          <p:cNvPr id="28" name="Picture 28"/>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662706" y="167611"/>
            <a:ext cx="4287558" cy="1993715"/>
          </a:xfrm>
          <a:prstGeom prst="rect">
            <a:avLst/>
          </a:prstGeom>
        </p:spPr>
      </p:pic>
      <p:sp>
        <p:nvSpPr>
          <p:cNvPr id="29" name="TextBox 28"/>
          <p:cNvSpPr txBox="1"/>
          <p:nvPr/>
        </p:nvSpPr>
        <p:spPr>
          <a:xfrm>
            <a:off x="2805043" y="3454895"/>
            <a:ext cx="13792200" cy="3769750"/>
          </a:xfrm>
          <a:prstGeom prst="rect">
            <a:avLst/>
          </a:prstGeom>
          <a:noFill/>
        </p:spPr>
        <p:txBody>
          <a:bodyPr wrap="square" rtlCol="0">
            <a:spAutoFit/>
          </a:bodyPr>
          <a:lstStyle/>
          <a:p>
            <a:pPr marL="342900" indent="-342900">
              <a:lnSpc>
                <a:spcPct val="200000"/>
              </a:lnSpc>
              <a:buAutoNum type="alphaLcPeriod"/>
            </a:pPr>
            <a:r>
              <a:rPr lang="en-US" sz="4200" dirty="0" err="1" smtClean="0">
                <a:latin typeface="Arial" panose="020B0604020202020204" pitchFamily="34" charset="0"/>
                <a:cs typeface="Arial" panose="020B0604020202020204" pitchFamily="34" charset="0"/>
              </a:rPr>
              <a:t>Mỗi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khổ</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thơ</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nói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về</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những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bộ</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phận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nào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trong</a:t>
            </a:r>
            <a:r>
              <a:rPr lang="en-US" sz="4200" dirty="0" smtClean="0">
                <a:latin typeface="Arial" panose="020B0604020202020204" pitchFamily="34" charset="0"/>
                <a:cs typeface="Arial" panose="020B0604020202020204" pitchFamily="34" charset="0"/>
              </a:rPr>
              <a:t> con </a:t>
            </a:r>
            <a:r>
              <a:rPr lang="en-US" sz="4200" dirty="0" err="1" smtClean="0">
                <a:latin typeface="Arial" panose="020B0604020202020204" pitchFamily="34" charset="0"/>
                <a:cs typeface="Arial" panose="020B0604020202020204" pitchFamily="34" charset="0"/>
              </a:rPr>
              <a:t>voi</a:t>
            </a:r>
            <a:r>
              <a:rPr lang="en-US" sz="4200" dirty="0" smtClean="0">
                <a:latin typeface="Arial" panose="020B0604020202020204" pitchFamily="34" charset="0"/>
                <a:cs typeface="Arial" panose="020B0604020202020204" pitchFamily="34" charset="0"/>
              </a:rPr>
              <a:t>?</a:t>
            </a:r>
          </a:p>
          <a:p>
            <a:pPr marL="342900" indent="-342900">
              <a:lnSpc>
                <a:spcPct val="200000"/>
              </a:lnSpc>
              <a:buAutoNum type="alphaLcPeriod"/>
            </a:pPr>
            <a:r>
              <a:rPr lang="en-US" sz="4200" dirty="0" err="1" smtClean="0">
                <a:latin typeface="Arial" panose="020B0604020202020204" pitchFamily="34" charset="0"/>
                <a:cs typeface="Arial" panose="020B0604020202020204" pitchFamily="34" charset="0"/>
              </a:rPr>
              <a:t>Bộ</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phận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ấy</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có</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đặc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điểm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gì</a:t>
            </a:r>
            <a:r>
              <a:rPr lang="en-US" sz="4200" dirty="0" smtClean="0">
                <a:latin typeface="Arial" panose="020B0604020202020204" pitchFamily="34" charset="0"/>
                <a:cs typeface="Arial" panose="020B0604020202020204" pitchFamily="34" charset="0"/>
              </a:rPr>
              <a:t>?</a:t>
            </a:r>
          </a:p>
          <a:p>
            <a:pPr marL="342900" indent="-342900">
              <a:lnSpc>
                <a:spcPct val="200000"/>
              </a:lnSpc>
              <a:buAutoNum type="alphaLcPeriod"/>
            </a:pPr>
            <a:r>
              <a:rPr lang="en-US" sz="4200" dirty="0" smtClean="0">
                <a:latin typeface="Arial" panose="020B0604020202020204" pitchFamily="34" charset="0"/>
                <a:cs typeface="Arial" panose="020B0604020202020204" pitchFamily="34" charset="0"/>
              </a:rPr>
              <a:t>Theo </a:t>
            </a:r>
            <a:r>
              <a:rPr lang="en-US" sz="4200" dirty="0" err="1" smtClean="0">
                <a:latin typeface="Arial" panose="020B0604020202020204" pitchFamily="34" charset="0"/>
                <a:cs typeface="Arial" panose="020B0604020202020204" pitchFamily="34" charset="0"/>
              </a:rPr>
              <a:t>tác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giả</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vì</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sao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bộ</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phận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ấy</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có</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đặc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điểm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như</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vậy</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141257" y="6819900"/>
            <a:ext cx="2527429" cy="3477486"/>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325600" y="8376980"/>
            <a:ext cx="1815657" cy="1920406"/>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904471" y="1028700"/>
            <a:ext cx="473573" cy="453770"/>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702462" y="681712"/>
            <a:ext cx="513616" cy="573873"/>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flipH="1">
            <a:off x="-762000" y="29046"/>
            <a:ext cx="4062521" cy="1889072"/>
          </a:xfrm>
          <a:prstGeom prst="rect">
            <a:avLst/>
          </a:prstGeom>
        </p:spPr>
      </p:pic>
      <p:sp>
        <p:nvSpPr>
          <p:cNvPr id="15" name="Rectangle 14"/>
          <p:cNvSpPr/>
          <p:nvPr/>
        </p:nvSpPr>
        <p:spPr>
          <a:xfrm>
            <a:off x="3276708" y="954360"/>
            <a:ext cx="12152963" cy="3046988"/>
          </a:xfrm>
          <a:prstGeom prst="rect">
            <a:avLst/>
          </a:prstGeom>
        </p:spPr>
        <p:txBody>
          <a:bodyPr wrap="square">
            <a:spAutoFit/>
          </a:bodyPr>
          <a:lstStyle/>
          <a:p>
            <a:pPr marL="342900" indent="-342900" algn="just">
              <a:lnSpc>
                <a:spcPct val="200000"/>
              </a:lnSpc>
              <a:buAutoNum type="alphaLcPeriod"/>
            </a:pP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Mỗi</a:t>
            </a:r>
            <a:r>
              <a:rPr lang="en-US" sz="4800" b="1" i="1" dirty="0" smtClean="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khổ</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thơ</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nói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về</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những</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bộ</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phận</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nào</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trong</a:t>
            </a:r>
            <a:r>
              <a:rPr lang="en-US" sz="4800" b="1" i="1" dirty="0">
                <a:latin typeface="Arial" panose="020B0604020202020204" pitchFamily="34" charset="0"/>
                <a:cs typeface="Arial" panose="020B0604020202020204" pitchFamily="34" charset="0"/>
              </a:rPr>
              <a:t> con </a:t>
            </a:r>
            <a:r>
              <a:rPr lang="en-US" sz="4800" b="1" i="1" dirty="0" err="1">
                <a:latin typeface="Arial" panose="020B0604020202020204" pitchFamily="34" charset="0"/>
                <a:cs typeface="Arial" panose="020B0604020202020204" pitchFamily="34" charset="0"/>
              </a:rPr>
              <a:t>voi</a:t>
            </a:r>
            <a:r>
              <a:rPr lang="en-US" sz="4800" b="1" i="1" dirty="0">
                <a:latin typeface="Arial" panose="020B0604020202020204" pitchFamily="34" charset="0"/>
                <a:cs typeface="Arial" panose="020B0604020202020204" pitchFamily="34" charset="0"/>
              </a:rPr>
              <a:t>?</a:t>
            </a:r>
          </a:p>
        </p:txBody>
      </p:sp>
      <p:sp>
        <p:nvSpPr>
          <p:cNvPr id="16" name="Rectangle 15"/>
          <p:cNvSpPr/>
          <p:nvPr/>
        </p:nvSpPr>
        <p:spPr>
          <a:xfrm>
            <a:off x="4413029" y="3792165"/>
            <a:ext cx="10820400" cy="4391459"/>
          </a:xfrm>
          <a:prstGeom prst="rect">
            <a:avLst/>
          </a:prstGeom>
        </p:spPr>
        <p:txBody>
          <a:bodyPr wrap="square">
            <a:spAutoFit/>
          </a:bodyPr>
          <a:lstStyle/>
          <a:p>
            <a:pPr marL="685800" indent="-685800" algn="just">
              <a:lnSpc>
                <a:spcPct val="200000"/>
              </a:lnSpc>
              <a:spcBef>
                <a:spcPts val="700"/>
              </a:spcBef>
              <a:spcAft>
                <a:spcPts val="700"/>
              </a:spcAft>
              <a:buFont typeface="Wingdings" panose="05000000000000000000" pitchFamily="2" charset="2"/>
              <a:buChar char="q"/>
            </a:pPr>
            <a:r>
              <a:rPr lang="en-US" sz="4500" b="1" dirty="0" err="1">
                <a:latin typeface="Arial" panose="020B0604020202020204" pitchFamily="34" charset="0"/>
                <a:ea typeface="Calibri" panose="020F0502020204030204" pitchFamily="34" charset="0"/>
                <a:cs typeface="Arial" panose="020B0604020202020204" pitchFamily="34" charset="0"/>
              </a:rPr>
              <a:t>Khổ</a:t>
            </a:r>
            <a:r>
              <a:rPr lang="en-US" sz="4500" b="1" dirty="0">
                <a:latin typeface="Arial" panose="020B0604020202020204" pitchFamily="34" charset="0"/>
                <a:ea typeface="Calibri" panose="020F0502020204030204" pitchFamily="34" charset="0"/>
                <a:cs typeface="Arial" panose="020B0604020202020204" pitchFamily="34" charset="0"/>
              </a:rPr>
              <a:t> </a:t>
            </a:r>
            <a:r>
              <a:rPr lang="en-US" sz="4500" b="1" dirty="0" err="1">
                <a:latin typeface="Arial" panose="020B0604020202020204" pitchFamily="34" charset="0"/>
                <a:ea typeface="Calibri" panose="020F0502020204030204" pitchFamily="34" charset="0"/>
                <a:cs typeface="Arial" panose="020B0604020202020204" pitchFamily="34" charset="0"/>
              </a:rPr>
              <a:t>thơ</a:t>
            </a:r>
            <a:r>
              <a:rPr lang="en-US" sz="4500" b="1" dirty="0">
                <a:latin typeface="Arial" panose="020B0604020202020204" pitchFamily="34" charset="0"/>
                <a:ea typeface="Calibri" panose="020F0502020204030204" pitchFamily="34" charset="0"/>
                <a:cs typeface="Arial" panose="020B0604020202020204" pitchFamily="34" charset="0"/>
              </a:rPr>
              <a:t> 2: </a:t>
            </a:r>
            <a:r>
              <a:rPr lang="en-US" sz="4500" dirty="0" err="1">
                <a:latin typeface="Arial" panose="020B0604020202020204" pitchFamily="34" charset="0"/>
                <a:ea typeface="Calibri" panose="020F0502020204030204" pitchFamily="34" charset="0"/>
                <a:cs typeface="Arial" panose="020B0604020202020204" pitchFamily="34" charset="0"/>
              </a:rPr>
              <a:t>nói</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về</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vòi</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voi</a:t>
            </a:r>
            <a:r>
              <a:rPr lang="en-US" sz="4500" dirty="0">
                <a:latin typeface="Arial" panose="020B0604020202020204" pitchFamily="34" charset="0"/>
                <a:ea typeface="Calibri" panose="020F0502020204030204" pitchFamily="34" charset="0"/>
                <a:cs typeface="Arial" panose="020B0604020202020204" pitchFamily="34" charset="0"/>
              </a:rPr>
              <a:t>.</a:t>
            </a:r>
          </a:p>
          <a:p>
            <a:pPr marL="685800" indent="-685800" algn="just">
              <a:lnSpc>
                <a:spcPct val="200000"/>
              </a:lnSpc>
              <a:spcBef>
                <a:spcPts val="700"/>
              </a:spcBef>
              <a:spcAft>
                <a:spcPts val="700"/>
              </a:spcAft>
              <a:buFont typeface="Wingdings" panose="05000000000000000000" pitchFamily="2" charset="2"/>
              <a:buChar char="q"/>
            </a:pPr>
            <a:r>
              <a:rPr lang="en-US" sz="4500" b="1" dirty="0" err="1" smtClean="0">
                <a:latin typeface="Arial" panose="020B0604020202020204" pitchFamily="34" charset="0"/>
                <a:ea typeface="Calibri" panose="020F0502020204030204" pitchFamily="34" charset="0"/>
                <a:cs typeface="Arial" panose="020B0604020202020204" pitchFamily="34" charset="0"/>
              </a:rPr>
              <a:t>Khổ</a:t>
            </a:r>
            <a:r>
              <a:rPr lang="en-US" sz="4500" b="1" dirty="0" smtClean="0">
                <a:latin typeface="Arial" panose="020B0604020202020204" pitchFamily="34" charset="0"/>
                <a:ea typeface="Calibri" panose="020F0502020204030204" pitchFamily="34" charset="0"/>
                <a:cs typeface="Arial" panose="020B0604020202020204" pitchFamily="34" charset="0"/>
              </a:rPr>
              <a:t> </a:t>
            </a:r>
            <a:r>
              <a:rPr lang="en-US" sz="4500" b="1" dirty="0" err="1">
                <a:latin typeface="Arial" panose="020B0604020202020204" pitchFamily="34" charset="0"/>
                <a:ea typeface="Calibri" panose="020F0502020204030204" pitchFamily="34" charset="0"/>
                <a:cs typeface="Arial" panose="020B0604020202020204" pitchFamily="34" charset="0"/>
              </a:rPr>
              <a:t>thơ</a:t>
            </a:r>
            <a:r>
              <a:rPr lang="en-US" sz="4500" b="1" dirty="0">
                <a:latin typeface="Arial" panose="020B0604020202020204" pitchFamily="34" charset="0"/>
                <a:ea typeface="Calibri" panose="020F0502020204030204" pitchFamily="34" charset="0"/>
                <a:cs typeface="Arial" panose="020B0604020202020204" pitchFamily="34" charset="0"/>
              </a:rPr>
              <a:t> 3: </a:t>
            </a:r>
            <a:r>
              <a:rPr lang="en-US" sz="4500" dirty="0" err="1">
                <a:latin typeface="Arial" panose="020B0604020202020204" pitchFamily="34" charset="0"/>
                <a:ea typeface="Calibri" panose="020F0502020204030204" pitchFamily="34" charset="0"/>
                <a:cs typeface="Arial" panose="020B0604020202020204" pitchFamily="34" charset="0"/>
              </a:rPr>
              <a:t>nói</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về</a:t>
            </a:r>
            <a:r>
              <a:rPr lang="en-US" sz="4500" dirty="0">
                <a:latin typeface="Arial" panose="020B0604020202020204" pitchFamily="34" charset="0"/>
                <a:ea typeface="Calibri" panose="020F0502020204030204" pitchFamily="34" charset="0"/>
                <a:cs typeface="Arial" panose="020B0604020202020204" pitchFamily="34" charset="0"/>
              </a:rPr>
              <a:t> da </a:t>
            </a:r>
            <a:r>
              <a:rPr lang="en-US" sz="4500" dirty="0" err="1">
                <a:latin typeface="Arial" panose="020B0604020202020204" pitchFamily="34" charset="0"/>
                <a:ea typeface="Calibri" panose="020F0502020204030204" pitchFamily="34" charset="0"/>
                <a:cs typeface="Arial" panose="020B0604020202020204" pitchFamily="34" charset="0"/>
              </a:rPr>
              <a:t>voi</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chân</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voi</a:t>
            </a:r>
            <a:r>
              <a:rPr lang="en-US" sz="4500" dirty="0">
                <a:latin typeface="Arial" panose="020B0604020202020204" pitchFamily="34" charset="0"/>
                <a:ea typeface="Calibri" panose="020F0502020204030204" pitchFamily="34" charset="0"/>
                <a:cs typeface="Arial" panose="020B0604020202020204" pitchFamily="34" charset="0"/>
              </a:rPr>
              <a:t>.</a:t>
            </a:r>
          </a:p>
          <a:p>
            <a:pPr marL="685800" indent="-685800" algn="just">
              <a:lnSpc>
                <a:spcPct val="200000"/>
              </a:lnSpc>
              <a:spcBef>
                <a:spcPts val="700"/>
              </a:spcBef>
              <a:spcAft>
                <a:spcPts val="700"/>
              </a:spcAft>
              <a:buFont typeface="Wingdings" panose="05000000000000000000" pitchFamily="2" charset="2"/>
              <a:buChar char="q"/>
            </a:pPr>
            <a:r>
              <a:rPr lang="en-US" sz="4500" b="1" dirty="0" err="1" smtClean="0">
                <a:latin typeface="Arial" panose="020B0604020202020204" pitchFamily="34" charset="0"/>
                <a:ea typeface="Calibri" panose="020F0502020204030204" pitchFamily="34" charset="0"/>
                <a:cs typeface="Arial" panose="020B0604020202020204" pitchFamily="34" charset="0"/>
              </a:rPr>
              <a:t>Khổ</a:t>
            </a:r>
            <a:r>
              <a:rPr lang="en-US" sz="4500" b="1" dirty="0" smtClean="0">
                <a:latin typeface="Arial" panose="020B0604020202020204" pitchFamily="34" charset="0"/>
                <a:ea typeface="Calibri" panose="020F0502020204030204" pitchFamily="34" charset="0"/>
                <a:cs typeface="Arial" panose="020B0604020202020204" pitchFamily="34" charset="0"/>
              </a:rPr>
              <a:t> </a:t>
            </a:r>
            <a:r>
              <a:rPr lang="en-US" sz="4500" b="1" dirty="0" err="1">
                <a:latin typeface="Arial" panose="020B0604020202020204" pitchFamily="34" charset="0"/>
                <a:ea typeface="Calibri" panose="020F0502020204030204" pitchFamily="34" charset="0"/>
                <a:cs typeface="Arial" panose="020B0604020202020204" pitchFamily="34" charset="0"/>
              </a:rPr>
              <a:t>thơ</a:t>
            </a:r>
            <a:r>
              <a:rPr lang="en-US" sz="4500" b="1" dirty="0">
                <a:latin typeface="Arial" panose="020B0604020202020204" pitchFamily="34" charset="0"/>
                <a:ea typeface="Calibri" panose="020F0502020204030204" pitchFamily="34" charset="0"/>
                <a:cs typeface="Arial" panose="020B0604020202020204" pitchFamily="34" charset="0"/>
              </a:rPr>
              <a:t> 4: </a:t>
            </a:r>
            <a:r>
              <a:rPr lang="en-US" sz="4500" dirty="0" err="1">
                <a:latin typeface="Arial" panose="020B0604020202020204" pitchFamily="34" charset="0"/>
                <a:ea typeface="Calibri" panose="020F0502020204030204" pitchFamily="34" charset="0"/>
                <a:cs typeface="Arial" panose="020B0604020202020204" pitchFamily="34" charset="0"/>
              </a:rPr>
              <a:t>nói</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về</a:t>
            </a:r>
            <a:r>
              <a:rPr lang="en-US" sz="4500" dirty="0">
                <a:latin typeface="Arial" panose="020B0604020202020204" pitchFamily="34" charset="0"/>
                <a:ea typeface="Calibri" panose="020F0502020204030204" pitchFamily="34" charset="0"/>
                <a:cs typeface="Arial" panose="020B0604020202020204" pitchFamily="34" charset="0"/>
              </a:rPr>
              <a:t> tai </a:t>
            </a:r>
            <a:r>
              <a:rPr lang="en-US" sz="4500" dirty="0" err="1">
                <a:latin typeface="Arial" panose="020B0604020202020204" pitchFamily="34" charset="0"/>
                <a:ea typeface="Calibri" panose="020F0502020204030204" pitchFamily="34" charset="0"/>
                <a:cs typeface="Arial" panose="020B0604020202020204" pitchFamily="34" charset="0"/>
              </a:rPr>
              <a:t>voi</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ngà</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voi</a:t>
            </a:r>
            <a:r>
              <a:rPr lang="en-US" sz="4500" dirty="0">
                <a:latin typeface="Arial" panose="020B0604020202020204" pitchFamily="34" charset="0"/>
                <a:ea typeface="Calibri" panose="020F0502020204030204" pitchFamily="34" charset="0"/>
                <a:cs typeface="Arial" panose="020B0604020202020204" pitchFamily="34" charset="0"/>
              </a:rPr>
              <a:t>.</a:t>
            </a:r>
          </a:p>
        </p:txBody>
      </p:sp>
      <p:pic>
        <p:nvPicPr>
          <p:cNvPr id="17" name="Picture 1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42887" y="6341044"/>
            <a:ext cx="4170142" cy="38933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par>
                                <p:cTn id="16" presetID="53" presetClass="entr" presetSubtype="16"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853</Words>
  <Application>Microsoft Office PowerPoint</Application>
  <PresentationFormat>Custom</PresentationFormat>
  <Paragraphs>117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Ha_PC</cp:lastModifiedBy>
  <cp:revision>14</cp:revision>
  <dcterms:created xsi:type="dcterms:W3CDTF">2006-08-16T00:00:00Z</dcterms:created>
  <dcterms:modified xsi:type="dcterms:W3CDTF">2021-11-01T02:15:15Z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7A78840C0E4549D09DEDFD1A400BC4C8</vt:lpwstr>
  </property>
  <property fmtid="{D5CDD505-2E9C-101B-9397-08002B2CF9AE}" pid="3" name="KSOProductBuildVer">
    <vt:lpwstr>1033-11.2.0.10351</vt:lpwstr>
  </property>
</Properties>
</file>