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  <p:sldMasterId id="2147483670" r:id="rId3"/>
  </p:sldMasterIdLst>
  <p:notesMasterIdLst>
    <p:notesMasterId r:id="rId11"/>
  </p:notesMasterIdLst>
  <p:sldIdLst>
    <p:sldId id="256" r:id="rId4"/>
    <p:sldId id="341" r:id="rId5"/>
    <p:sldId id="347" r:id="rId6"/>
    <p:sldId id="375" r:id="rId7"/>
    <p:sldId id="381" r:id="rId8"/>
    <p:sldId id="382" r:id="rId9"/>
    <p:sldId id="310" r:id="rId10"/>
  </p:sldIdLst>
  <p:sldSz cx="12192000" cy="6858000"/>
  <p:notesSz cx="6858000" cy="9144000"/>
  <p:embeddedFontLst>
    <p:embeddedFont>
      <p:font typeface="汉仪小麦体简" charset="-122"/>
      <p:regular r:id="rId12"/>
    </p:embeddedFont>
    <p:embeddedFont>
      <p:font typeface="等线" charset="-122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zh-CN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E"/>
    <a:srgbClr val="69C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64" autoAdjust="0"/>
  </p:normalViewPr>
  <p:slideViewPr>
    <p:cSldViewPr snapToGrid="0" showGuides="1">
      <p:cViewPr>
        <p:scale>
          <a:sx n="76" d="100"/>
          <a:sy n="76" d="100"/>
        </p:scale>
        <p:origin x="-462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AF3EE-D51A-4C81-9FDC-1E71830D1E4A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3BD82-BAFB-4DDD-A7E0-9D3C397FA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53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67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3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78F5F76-459D-4E66-8758-591ED9E42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7559"/>
      </p:ext>
    </p:extLst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D49E0965-93A8-4A44-9C3E-514D972D880F}"/>
              </a:ext>
            </a:extLst>
          </p:cNvPr>
          <p:cNvCxnSpPr/>
          <p:nvPr userDrawn="1"/>
        </p:nvCxnSpPr>
        <p:spPr>
          <a:xfrm>
            <a:off x="793751" y="1054100"/>
            <a:ext cx="10604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DB341F-6553-4855-BA85-32AF0B79B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" y="283047"/>
            <a:ext cx="1232412" cy="10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83998"/>
      </p:ext>
    </p:extLst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49925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78F5F76-459D-4E66-8758-591ED9E42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24456"/>
      </p:ext>
    </p:extLst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D49E0965-93A8-4A44-9C3E-514D972D880F}"/>
              </a:ext>
            </a:extLst>
          </p:cNvPr>
          <p:cNvCxnSpPr/>
          <p:nvPr userDrawn="1"/>
        </p:nvCxnSpPr>
        <p:spPr>
          <a:xfrm>
            <a:off x="793751" y="1054100"/>
            <a:ext cx="10604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DB341F-6553-4855-BA85-32AF0B79B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" y="283047"/>
            <a:ext cx="1232412" cy="10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60514"/>
      </p:ext>
    </p:extLst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3608"/>
      </p:ext>
    </p:extLst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78F5F76-459D-4E66-8758-591ED9E42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74189"/>
      </p:ext>
    </p:extLst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D49E0965-93A8-4A44-9C3E-514D972D880F}"/>
              </a:ext>
            </a:extLst>
          </p:cNvPr>
          <p:cNvCxnSpPr/>
          <p:nvPr userDrawn="1"/>
        </p:nvCxnSpPr>
        <p:spPr>
          <a:xfrm>
            <a:off x="793751" y="1054100"/>
            <a:ext cx="10604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DB341F-6553-4855-BA85-32AF0B79B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" y="283047"/>
            <a:ext cx="1232412" cy="10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30862"/>
      </p:ext>
    </p:extLst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54432"/>
      </p:ext>
    </p:extLst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55EF-3BCF-461E-A07D-F818C4041443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0C81-8613-4F68-9EF4-80F233784E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40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ransition spd="slow" advClick="0" advTm="3000">
    <p:fade/>
  </p:transition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55EF-3BCF-461E-A07D-F818C4041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2022/5/4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0C81-8613-4F68-9EF4-80F233784E2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9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ransition spd="slow" advClick="0" advTm="3000">
    <p:fade/>
  </p:transition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55EF-3BCF-461E-A07D-F818C4041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2022/5/4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0C81-8613-4F68-9EF4-80F233784E2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7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ransition spd="slow" advClick="0" advTm="3000">
    <p:fade/>
  </p:transition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CE8D506-4362-4D56-AF26-5A2A4C2BF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92BC066-F24A-48C2-8401-14AAD5B3B3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7223"/>
            <a:ext cx="12192000" cy="35307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2311973-9DD1-4C41-8B30-65E60ACDD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4" y="367349"/>
            <a:ext cx="1970145" cy="1647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9080" y="1045207"/>
            <a:ext cx="9025692" cy="230832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bliqueBottom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48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4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4924" y="544697"/>
            <a:ext cx="2112709" cy="64632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137: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1754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4647064" y="371419"/>
            <a:ext cx="3805275" cy="74219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Đề</a:t>
            </a:r>
            <a:r>
              <a:rPr lang="en-US" sz="36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bài</a:t>
            </a:r>
            <a:endParaRPr lang="en-US" sz="3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7654" y="1202499"/>
            <a:ext cx="1064712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67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1937" y="1020196"/>
            <a:ext cx="10034955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*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Tìm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ý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9168" y="277688"/>
            <a:ext cx="9448800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1. 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Trước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khi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1937" y="1847162"/>
            <a:ext cx="8992244" cy="255454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9E9EF821-ACBD-469F-9981-D2BF5B006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5"/>
          <a:stretch/>
        </p:blipFill>
        <p:spPr>
          <a:xfrm flipH="1">
            <a:off x="12" y="4396156"/>
            <a:ext cx="12531969" cy="24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6724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3985" y="250428"/>
            <a:ext cx="6285094" cy="830993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Lập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ý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7237" y="1202499"/>
            <a:ext cx="106596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2014,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2014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Guinness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Nam”.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79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3985" y="250428"/>
            <a:ext cx="6285094" cy="830993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Lập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ý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7237" y="1202499"/>
            <a:ext cx="106596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tour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082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3985" y="250428"/>
            <a:ext cx="6285094" cy="830993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Lập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ý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7237" y="1202499"/>
            <a:ext cx="106596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chỉ là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sắc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mà nó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lịch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giới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thiệu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truyền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quảng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bè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15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CE8D506-4362-4D56-AF26-5A2A4C2BF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92BC066-F24A-48C2-8401-14AAD5B3B3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7223"/>
            <a:ext cx="12192000" cy="35307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04159" y="2443763"/>
            <a:ext cx="7951729" cy="101566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/>
            <a:r>
              <a:rPr lang="en-US" altLang="zh-CN" sz="6000" b="1" spc="-1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CHÚC 	   CÁC    EM    HỌC    TỐT!</a:t>
            </a:r>
            <a:endParaRPr lang="zh-CN" altLang="en-US" sz="6000" b="1" spc="-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2311973-9DD1-4C41-8B30-65E60ACDD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4" y="367349"/>
            <a:ext cx="1970145" cy="16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937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DED163E-D4DE-4DF5-ADB1-4D3D8EA3B224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188卡通幼儿园儿童成长教育教学课件家长会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Slide PowerPoint Hoat Hinh _ Toan Hoa  (35)">
  <a:themeElements>
    <a:clrScheme name="0004">
      <a:dk1>
        <a:srgbClr val="000000"/>
      </a:dk1>
      <a:lt1>
        <a:srgbClr val="FFFFFF"/>
      </a:lt1>
      <a:dk2>
        <a:srgbClr val="242425"/>
      </a:dk2>
      <a:lt2>
        <a:srgbClr val="E7E6E6"/>
      </a:lt2>
      <a:accent1>
        <a:srgbClr val="056C7F"/>
      </a:accent1>
      <a:accent2>
        <a:srgbClr val="449339"/>
      </a:accent2>
      <a:accent3>
        <a:srgbClr val="056C7F"/>
      </a:accent3>
      <a:accent4>
        <a:srgbClr val="449339"/>
      </a:accent4>
      <a:accent5>
        <a:srgbClr val="056C7F"/>
      </a:accent5>
      <a:accent6>
        <a:srgbClr val="449339"/>
      </a:accent6>
      <a:hlink>
        <a:srgbClr val="056C7F"/>
      </a:hlink>
      <a:folHlink>
        <a:srgbClr val="449339"/>
      </a:folHlink>
    </a:clrScheme>
    <a:fontScheme name="2017儿童卡通汉仪小麦体简">
      <a:majorFont>
        <a:latin typeface="汉仪小麦体简"/>
        <a:ea typeface="汉仪小麦体简"/>
        <a:cs typeface=""/>
      </a:majorFont>
      <a:minorFont>
        <a:latin typeface="汉仪小麦体简"/>
        <a:ea typeface="汉仪小麦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lide PowerPoint Hoat Hinh _ Toan Hoa  (35)">
  <a:themeElements>
    <a:clrScheme name="0004">
      <a:dk1>
        <a:srgbClr val="000000"/>
      </a:dk1>
      <a:lt1>
        <a:srgbClr val="FFFFFF"/>
      </a:lt1>
      <a:dk2>
        <a:srgbClr val="242425"/>
      </a:dk2>
      <a:lt2>
        <a:srgbClr val="E7E6E6"/>
      </a:lt2>
      <a:accent1>
        <a:srgbClr val="056C7F"/>
      </a:accent1>
      <a:accent2>
        <a:srgbClr val="449339"/>
      </a:accent2>
      <a:accent3>
        <a:srgbClr val="056C7F"/>
      </a:accent3>
      <a:accent4>
        <a:srgbClr val="449339"/>
      </a:accent4>
      <a:accent5>
        <a:srgbClr val="056C7F"/>
      </a:accent5>
      <a:accent6>
        <a:srgbClr val="449339"/>
      </a:accent6>
      <a:hlink>
        <a:srgbClr val="056C7F"/>
      </a:hlink>
      <a:folHlink>
        <a:srgbClr val="449339"/>
      </a:folHlink>
    </a:clrScheme>
    <a:fontScheme name="2017儿童卡通汉仪小麦体简">
      <a:majorFont>
        <a:latin typeface="汉仪小麦体简"/>
        <a:ea typeface="汉仪小麦体简"/>
        <a:cs typeface=""/>
      </a:majorFont>
      <a:minorFont>
        <a:latin typeface="汉仪小麦体简"/>
        <a:ea typeface="汉仪小麦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Slide PowerPoint Hoat Hinh _ Toan Hoa  (35)">
  <a:themeElements>
    <a:clrScheme name="0004">
      <a:dk1>
        <a:srgbClr val="000000"/>
      </a:dk1>
      <a:lt1>
        <a:srgbClr val="FFFFFF"/>
      </a:lt1>
      <a:dk2>
        <a:srgbClr val="242425"/>
      </a:dk2>
      <a:lt2>
        <a:srgbClr val="E7E6E6"/>
      </a:lt2>
      <a:accent1>
        <a:srgbClr val="056C7F"/>
      </a:accent1>
      <a:accent2>
        <a:srgbClr val="449339"/>
      </a:accent2>
      <a:accent3>
        <a:srgbClr val="056C7F"/>
      </a:accent3>
      <a:accent4>
        <a:srgbClr val="449339"/>
      </a:accent4>
      <a:accent5>
        <a:srgbClr val="056C7F"/>
      </a:accent5>
      <a:accent6>
        <a:srgbClr val="449339"/>
      </a:accent6>
      <a:hlink>
        <a:srgbClr val="056C7F"/>
      </a:hlink>
      <a:folHlink>
        <a:srgbClr val="449339"/>
      </a:folHlink>
    </a:clrScheme>
    <a:fontScheme name="2017儿童卡通汉仪小麦体简">
      <a:majorFont>
        <a:latin typeface="汉仪小麦体简"/>
        <a:ea typeface="汉仪小麦体简"/>
        <a:cs typeface=""/>
      </a:majorFont>
      <a:minorFont>
        <a:latin typeface="汉仪小麦体简"/>
        <a:ea typeface="汉仪小麦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0004">
    <a:dk1>
      <a:srgbClr val="000000"/>
    </a:dk1>
    <a:lt1>
      <a:srgbClr val="FFFFFF"/>
    </a:lt1>
    <a:dk2>
      <a:srgbClr val="242425"/>
    </a:dk2>
    <a:lt2>
      <a:srgbClr val="E7E6E6"/>
    </a:lt2>
    <a:accent1>
      <a:srgbClr val="056C7F"/>
    </a:accent1>
    <a:accent2>
      <a:srgbClr val="449339"/>
    </a:accent2>
    <a:accent3>
      <a:srgbClr val="056C7F"/>
    </a:accent3>
    <a:accent4>
      <a:srgbClr val="449339"/>
    </a:accent4>
    <a:accent5>
      <a:srgbClr val="056C7F"/>
    </a:accent5>
    <a:accent6>
      <a:srgbClr val="449339"/>
    </a:accent6>
    <a:hlink>
      <a:srgbClr val="056C7F"/>
    </a:hlink>
    <a:folHlink>
      <a:srgbClr val="449339"/>
    </a:folHlink>
  </a:clrScheme>
</a:themeOverride>
</file>

<file path=ppt/theme/themeOverride2.xml><?xml version="1.0" encoding="utf-8"?>
<a:themeOverride xmlns:a="http://schemas.openxmlformats.org/drawingml/2006/main">
  <a:clrScheme name="0004">
    <a:dk1>
      <a:srgbClr val="000000"/>
    </a:dk1>
    <a:lt1>
      <a:srgbClr val="FFFFFF"/>
    </a:lt1>
    <a:dk2>
      <a:srgbClr val="242425"/>
    </a:dk2>
    <a:lt2>
      <a:srgbClr val="E7E6E6"/>
    </a:lt2>
    <a:accent1>
      <a:srgbClr val="056C7F"/>
    </a:accent1>
    <a:accent2>
      <a:srgbClr val="449339"/>
    </a:accent2>
    <a:accent3>
      <a:srgbClr val="056C7F"/>
    </a:accent3>
    <a:accent4>
      <a:srgbClr val="449339"/>
    </a:accent4>
    <a:accent5>
      <a:srgbClr val="056C7F"/>
    </a:accent5>
    <a:accent6>
      <a:srgbClr val="449339"/>
    </a:accent6>
    <a:hlink>
      <a:srgbClr val="056C7F"/>
    </a:hlink>
    <a:folHlink>
      <a:srgbClr val="44933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154</Words>
  <PresentationFormat>Custom</PresentationFormat>
  <Paragraphs>32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汉仪小麦体简</vt:lpstr>
      <vt:lpstr>等线</vt:lpstr>
      <vt:lpstr>Times New Roman</vt:lpstr>
      <vt:lpstr>Calibri</vt:lpstr>
      <vt:lpstr>Slide PowerPoint Hoat Hinh _ Toan Hoa  (35)</vt:lpstr>
      <vt:lpstr>2_Slide PowerPoint Hoat Hinh _ Toan Hoa  (35)</vt:lpstr>
      <vt:lpstr>3_Slide PowerPoint Hoat Hinh _ Toan Hoa  (35)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2021-09-07T12:49:48Z</dcterms:created>
  <dcterms:modified xsi:type="dcterms:W3CDTF">2022-05-04T14:57:25Z</dcterms:modified>
</cp:coreProperties>
</file>