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8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4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7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42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4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0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10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40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41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AF01-06D1-4185-9544-A9B34C00A3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90F9E-E8E2-4015-9AA0-1C8848BEB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Câu</a:t>
            </a:r>
            <a:r>
              <a:rPr lang="en-US" sz="3200" dirty="0"/>
              <a:t> 1: </a:t>
            </a:r>
            <a:r>
              <a:rPr lang="en-US" sz="3200" dirty="0" err="1"/>
              <a:t>Nêu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đặc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biệt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mối</a:t>
            </a:r>
            <a:r>
              <a:rPr lang="en-US" sz="3200" dirty="0"/>
              <a:t> </a:t>
            </a:r>
            <a:r>
              <a:rPr lang="en-US" sz="3200" dirty="0" err="1"/>
              <a:t>quan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 </a:t>
            </a:r>
            <a:r>
              <a:rPr lang="en-US" sz="3200" dirty="0" err="1"/>
              <a:t>cùng</a:t>
            </a:r>
            <a:r>
              <a:rPr lang="en-US" sz="3200" dirty="0"/>
              <a:t> </a:t>
            </a:r>
            <a:r>
              <a:rPr lang="en-US" sz="3200" dirty="0" err="1"/>
              <a:t>loài</a:t>
            </a:r>
            <a:r>
              <a:rPr lang="en-US" sz="3200" dirty="0"/>
              <a:t> </a:t>
            </a:r>
            <a:r>
              <a:rPr lang="en-US" sz="3200" dirty="0" err="1"/>
              <a:t>và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loài</a:t>
            </a:r>
            <a:endParaRPr lang="en-US" sz="3200" dirty="0"/>
          </a:p>
          <a:p>
            <a:r>
              <a:rPr lang="en-US" sz="3200" dirty="0"/>
              <a:t>- </a:t>
            </a:r>
            <a:r>
              <a:rPr lang="en-US" sz="3200" dirty="0" err="1"/>
              <a:t>Quan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 </a:t>
            </a:r>
            <a:r>
              <a:rPr lang="en-US" sz="3200" dirty="0" err="1"/>
              <a:t>cùng</a:t>
            </a:r>
            <a:r>
              <a:rPr lang="en-US" sz="3200" dirty="0"/>
              <a:t> </a:t>
            </a:r>
            <a:r>
              <a:rPr lang="en-US" sz="3200" dirty="0" err="1"/>
              <a:t>loài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cá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loài</a:t>
            </a:r>
            <a:r>
              <a:rPr lang="en-US" sz="3200" dirty="0"/>
              <a:t> </a:t>
            </a:r>
            <a:r>
              <a:rPr lang="en-US" sz="3200" dirty="0" err="1"/>
              <a:t>hỗ</a:t>
            </a:r>
            <a:r>
              <a:rPr lang="en-US" sz="3200" dirty="0"/>
              <a:t> </a:t>
            </a:r>
            <a:r>
              <a:rPr lang="en-US" sz="3200" dirty="0" err="1"/>
              <a:t>trợ</a:t>
            </a:r>
            <a:r>
              <a:rPr lang="en-US" sz="3200" dirty="0"/>
              <a:t> </a:t>
            </a:r>
            <a:r>
              <a:rPr lang="en-US" sz="3200" dirty="0" err="1"/>
              <a:t>giúp</a:t>
            </a:r>
            <a:r>
              <a:rPr lang="en-US" sz="3200" dirty="0"/>
              <a:t> </a:t>
            </a:r>
            <a:r>
              <a:rPr lang="en-US" sz="3200" dirty="0" err="1"/>
              <a:t>đỡ</a:t>
            </a:r>
            <a:r>
              <a:rPr lang="en-US" sz="3200" dirty="0"/>
              <a:t> </a:t>
            </a:r>
            <a:r>
              <a:rPr lang="en-US" sz="3200" dirty="0" err="1"/>
              <a:t>lẫn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hoạt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cạnh</a:t>
            </a:r>
            <a:r>
              <a:rPr lang="en-US" sz="3200" dirty="0"/>
              <a:t> </a:t>
            </a:r>
            <a:r>
              <a:rPr lang="en-US" sz="3200" dirty="0" err="1"/>
              <a:t>tranh</a:t>
            </a:r>
            <a:r>
              <a:rPr lang="en-US" sz="3200" dirty="0"/>
              <a:t> </a:t>
            </a:r>
            <a:r>
              <a:rPr lang="en-US" sz="3200" dirty="0" err="1"/>
              <a:t>lẫn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bảo</a:t>
            </a:r>
            <a:r>
              <a:rPr lang="en-US" sz="3200" dirty="0"/>
              <a:t> </a:t>
            </a:r>
            <a:r>
              <a:rPr lang="en-US" sz="3200" dirty="0" err="1"/>
              <a:t>vệ</a:t>
            </a:r>
            <a:r>
              <a:rPr lang="en-US" sz="3200" dirty="0"/>
              <a:t> </a:t>
            </a:r>
            <a:r>
              <a:rPr lang="en-US" sz="3200" dirty="0" err="1"/>
              <a:t>hoạt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thân</a:t>
            </a:r>
            <a:endParaRPr lang="en-US" sz="3200" dirty="0"/>
          </a:p>
          <a:p>
            <a:r>
              <a:rPr lang="en-US" sz="3200" dirty="0"/>
              <a:t>- </a:t>
            </a:r>
            <a:r>
              <a:rPr lang="en-US" sz="3200" dirty="0" err="1"/>
              <a:t>Quan</a:t>
            </a:r>
            <a:r>
              <a:rPr lang="en-US" sz="3200" dirty="0"/>
              <a:t> </a:t>
            </a:r>
            <a:r>
              <a:rPr lang="en-US" sz="3200" dirty="0" err="1"/>
              <a:t>hệ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loài</a:t>
            </a:r>
            <a:r>
              <a:rPr lang="en-US" sz="3200" dirty="0"/>
              <a:t> 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cá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khác</a:t>
            </a:r>
            <a:r>
              <a:rPr lang="en-US" sz="3200" dirty="0"/>
              <a:t> </a:t>
            </a:r>
            <a:r>
              <a:rPr lang="en-US" sz="3200" dirty="0" err="1"/>
              <a:t>loài</a:t>
            </a:r>
            <a:r>
              <a:rPr lang="en-US" sz="3200" dirty="0"/>
              <a:t> </a:t>
            </a:r>
            <a:r>
              <a:rPr lang="en-US" sz="3200" dirty="0" err="1"/>
              <a:t>hỗ</a:t>
            </a:r>
            <a:r>
              <a:rPr lang="en-US" sz="3200" dirty="0"/>
              <a:t> </a:t>
            </a:r>
            <a:r>
              <a:rPr lang="en-US" sz="3200" dirty="0" err="1"/>
              <a:t>trợ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hoạt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sống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cả</a:t>
            </a:r>
            <a:r>
              <a:rPr lang="en-US" sz="3200" dirty="0"/>
              <a:t> 2 </a:t>
            </a:r>
            <a:r>
              <a:rPr lang="en-US" sz="3200" dirty="0" err="1"/>
              <a:t>bên</a:t>
            </a:r>
            <a:r>
              <a:rPr lang="en-US" sz="3200" dirty="0"/>
              <a:t> </a:t>
            </a:r>
            <a:r>
              <a:rPr lang="en-US" sz="3200" dirty="0" err="1"/>
              <a:t>đều</a:t>
            </a:r>
            <a:r>
              <a:rPr lang="en-US" sz="3200" dirty="0"/>
              <a:t> </a:t>
            </a:r>
            <a:r>
              <a:rPr lang="en-US" sz="3200" dirty="0" err="1"/>
              <a:t>có</a:t>
            </a:r>
            <a:r>
              <a:rPr lang="en-US" sz="3200" dirty="0"/>
              <a:t> </a:t>
            </a:r>
            <a:r>
              <a:rPr lang="en-US" sz="3200" dirty="0" err="1"/>
              <a:t>lợi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ít</a:t>
            </a:r>
            <a:r>
              <a:rPr lang="en-US" sz="3200" dirty="0"/>
              <a:t> </a:t>
            </a:r>
            <a:r>
              <a:rPr lang="en-US" sz="3200" dirty="0" err="1"/>
              <a:t>nhất</a:t>
            </a:r>
            <a:r>
              <a:rPr lang="en-US" sz="3200" dirty="0"/>
              <a:t> 1 </a:t>
            </a:r>
            <a:r>
              <a:rPr lang="en-US" sz="3200" dirty="0" err="1"/>
              <a:t>bên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hại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cạnh</a:t>
            </a:r>
            <a:r>
              <a:rPr lang="en-US" sz="3200" dirty="0"/>
              <a:t> </a:t>
            </a:r>
            <a:r>
              <a:rPr lang="en-US" sz="3200" dirty="0" err="1"/>
              <a:t>tranh</a:t>
            </a:r>
            <a:r>
              <a:rPr lang="en-US" sz="3200" dirty="0"/>
              <a:t> </a:t>
            </a:r>
            <a:r>
              <a:rPr lang="en-US" sz="3200" dirty="0" err="1"/>
              <a:t>lẫn</a:t>
            </a:r>
            <a:r>
              <a:rPr lang="en-US" sz="3200" dirty="0"/>
              <a:t> </a:t>
            </a:r>
            <a:r>
              <a:rPr lang="en-US" sz="3200" dirty="0" err="1"/>
              <a:t>nhau</a:t>
            </a:r>
            <a:r>
              <a:rPr lang="en-US" sz="3200" dirty="0"/>
              <a:t> </a:t>
            </a:r>
            <a:r>
              <a:rPr lang="en-US" sz="3200" dirty="0" err="1"/>
              <a:t>dẫn</a:t>
            </a:r>
            <a:r>
              <a:rPr lang="en-US" sz="3200" dirty="0"/>
              <a:t> </a:t>
            </a:r>
            <a:r>
              <a:rPr lang="en-US" sz="3200" dirty="0" err="1"/>
              <a:t>đến</a:t>
            </a:r>
            <a:r>
              <a:rPr lang="en-US" sz="3200" dirty="0"/>
              <a:t> 1 </a:t>
            </a:r>
            <a:r>
              <a:rPr lang="en-US" sz="3200" dirty="0" err="1"/>
              <a:t>bên</a:t>
            </a:r>
            <a:r>
              <a:rPr lang="en-US" sz="3200" dirty="0"/>
              <a:t> </a:t>
            </a:r>
            <a:r>
              <a:rPr lang="en-US" sz="3200" dirty="0" err="1"/>
              <a:t>hoặc</a:t>
            </a:r>
            <a:r>
              <a:rPr lang="en-US" sz="3200" dirty="0"/>
              <a:t> </a:t>
            </a:r>
            <a:r>
              <a:rPr lang="en-US" sz="3200" dirty="0" err="1"/>
              <a:t>cả</a:t>
            </a:r>
            <a:r>
              <a:rPr lang="en-US" sz="3200" dirty="0"/>
              <a:t> 2 </a:t>
            </a:r>
            <a:r>
              <a:rPr lang="en-US" sz="3200" dirty="0" err="1"/>
              <a:t>bên</a:t>
            </a:r>
            <a:r>
              <a:rPr lang="en-US" sz="3200" dirty="0"/>
              <a:t> </a:t>
            </a:r>
            <a:r>
              <a:rPr lang="en-US" sz="3200" dirty="0" err="1"/>
              <a:t>đều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hại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37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1"/>
            <a:ext cx="8991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Câu</a:t>
            </a:r>
            <a:r>
              <a:rPr lang="en-US" sz="4000" dirty="0"/>
              <a:t> 2: </a:t>
            </a:r>
            <a:r>
              <a:rPr lang="en-US" sz="4000" dirty="0" err="1"/>
              <a:t>Quần</a:t>
            </a:r>
            <a:r>
              <a:rPr lang="en-US" sz="4000" dirty="0"/>
              <a:t> </a:t>
            </a:r>
            <a:r>
              <a:rPr lang="en-US" sz="4000" dirty="0" err="1"/>
              <a:t>thể</a:t>
            </a:r>
            <a:r>
              <a:rPr lang="en-US" sz="4000" dirty="0"/>
              <a:t>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khác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</a:t>
            </a:r>
            <a:r>
              <a:rPr lang="en-US" sz="4000" dirty="0" err="1"/>
              <a:t>quần</a:t>
            </a:r>
            <a:r>
              <a:rPr lang="en-US" sz="4000" dirty="0"/>
              <a:t> </a:t>
            </a:r>
            <a:r>
              <a:rPr lang="en-US" sz="4000" dirty="0" err="1"/>
              <a:t>thể</a:t>
            </a:r>
            <a:r>
              <a:rPr lang="en-US" sz="4000" dirty="0"/>
              <a:t> </a:t>
            </a:r>
            <a:r>
              <a:rPr lang="en-US" sz="4000" dirty="0" err="1"/>
              <a:t>sinh</a:t>
            </a:r>
            <a:r>
              <a:rPr lang="en-US" sz="4000" dirty="0"/>
              <a:t> </a:t>
            </a:r>
            <a:r>
              <a:rPr lang="en-US" sz="4000" dirty="0" err="1"/>
              <a:t>vật</a:t>
            </a:r>
            <a:r>
              <a:rPr lang="en-US" sz="4000" dirty="0"/>
              <a:t> ở </a:t>
            </a:r>
            <a:r>
              <a:rPr lang="en-US" sz="4000" dirty="0" err="1"/>
              <a:t>những</a:t>
            </a:r>
            <a:r>
              <a:rPr lang="en-US" sz="4000" dirty="0"/>
              <a:t> </a:t>
            </a:r>
            <a:r>
              <a:rPr lang="en-US" sz="4000" dirty="0" err="1"/>
              <a:t>đặc</a:t>
            </a:r>
            <a:r>
              <a:rPr lang="en-US" sz="4000" dirty="0"/>
              <a:t> </a:t>
            </a:r>
            <a:r>
              <a:rPr lang="en-US" sz="4000" dirty="0" err="1"/>
              <a:t>trưng</a:t>
            </a:r>
            <a:r>
              <a:rPr lang="en-US" sz="4000" dirty="0"/>
              <a:t> </a:t>
            </a:r>
            <a:r>
              <a:rPr lang="en-US" sz="4000" dirty="0" err="1"/>
              <a:t>nào</a:t>
            </a:r>
            <a:r>
              <a:rPr lang="en-US" sz="4000" dirty="0"/>
              <a:t>? </a:t>
            </a:r>
            <a:r>
              <a:rPr lang="en-US" sz="4000" dirty="0" err="1"/>
              <a:t>Nêu</a:t>
            </a:r>
            <a:r>
              <a:rPr lang="en-US" sz="4000" dirty="0"/>
              <a:t> ý </a:t>
            </a:r>
            <a:r>
              <a:rPr lang="en-US" sz="4000" dirty="0" err="1"/>
              <a:t>nghĩa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tháp</a:t>
            </a:r>
            <a:r>
              <a:rPr lang="en-US" sz="4000" dirty="0"/>
              <a:t> </a:t>
            </a:r>
            <a:r>
              <a:rPr lang="en-US" sz="4000" dirty="0" err="1"/>
              <a:t>dân</a:t>
            </a:r>
            <a:r>
              <a:rPr lang="en-US" sz="4000" dirty="0"/>
              <a:t> </a:t>
            </a:r>
            <a:r>
              <a:rPr lang="en-US" sz="4000" dirty="0" err="1"/>
              <a:t>số</a:t>
            </a:r>
            <a:endParaRPr lang="en-US" sz="4000" dirty="0"/>
          </a:p>
          <a:p>
            <a:r>
              <a:rPr lang="en-US" sz="4000" dirty="0"/>
              <a:t>-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đặc</a:t>
            </a:r>
            <a:r>
              <a:rPr lang="en-US" sz="4000" dirty="0"/>
              <a:t> </a:t>
            </a:r>
            <a:r>
              <a:rPr lang="en-US" sz="4000" dirty="0" err="1"/>
              <a:t>trưng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quần</a:t>
            </a:r>
            <a:r>
              <a:rPr lang="en-US" sz="4000" dirty="0"/>
              <a:t> </a:t>
            </a:r>
            <a:r>
              <a:rPr lang="en-US" sz="4000" dirty="0" err="1"/>
              <a:t>thể</a:t>
            </a:r>
            <a:r>
              <a:rPr lang="en-US" sz="4000" dirty="0"/>
              <a:t> </a:t>
            </a:r>
            <a:r>
              <a:rPr lang="en-US" sz="4000" dirty="0" err="1"/>
              <a:t>người</a:t>
            </a:r>
            <a:r>
              <a:rPr lang="en-US" sz="4000" dirty="0"/>
              <a:t>: </a:t>
            </a:r>
            <a:r>
              <a:rPr lang="en-US" sz="4000" dirty="0" err="1"/>
              <a:t>pháp</a:t>
            </a:r>
            <a:r>
              <a:rPr lang="en-US" sz="4000" dirty="0"/>
              <a:t> </a:t>
            </a:r>
            <a:r>
              <a:rPr lang="en-US" sz="4000" dirty="0" err="1"/>
              <a:t>luật</a:t>
            </a:r>
            <a:r>
              <a:rPr lang="en-US" sz="4000" dirty="0"/>
              <a:t>, </a:t>
            </a:r>
            <a:r>
              <a:rPr lang="en-US" sz="4000" dirty="0" err="1"/>
              <a:t>kinh</a:t>
            </a:r>
            <a:r>
              <a:rPr lang="en-US" sz="4000" dirty="0"/>
              <a:t> </a:t>
            </a:r>
            <a:r>
              <a:rPr lang="en-US" sz="4000" dirty="0" err="1"/>
              <a:t>tế</a:t>
            </a:r>
            <a:r>
              <a:rPr lang="en-US" sz="4000" dirty="0"/>
              <a:t>, </a:t>
            </a:r>
            <a:r>
              <a:rPr lang="en-US" sz="4000" dirty="0" err="1"/>
              <a:t>giáo</a:t>
            </a:r>
            <a:r>
              <a:rPr lang="en-US" sz="4000" dirty="0"/>
              <a:t> </a:t>
            </a:r>
            <a:r>
              <a:rPr lang="en-US" sz="4000" dirty="0" err="1"/>
              <a:t>dục</a:t>
            </a:r>
            <a:r>
              <a:rPr lang="en-US" sz="4000" dirty="0"/>
              <a:t>, </a:t>
            </a:r>
            <a:r>
              <a:rPr lang="en-US" sz="4000" dirty="0" err="1"/>
              <a:t>văn</a:t>
            </a:r>
            <a:r>
              <a:rPr lang="en-US" sz="4000" dirty="0"/>
              <a:t> </a:t>
            </a:r>
            <a:r>
              <a:rPr lang="en-US" sz="4000" dirty="0" err="1"/>
              <a:t>hóa</a:t>
            </a:r>
            <a:r>
              <a:rPr lang="en-US" sz="4000" dirty="0"/>
              <a:t> </a:t>
            </a:r>
            <a:r>
              <a:rPr lang="en-US" sz="4000" dirty="0" err="1"/>
              <a:t>vì</a:t>
            </a:r>
            <a:r>
              <a:rPr lang="en-US" sz="4000" dirty="0"/>
              <a:t> con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lao</a:t>
            </a:r>
            <a:r>
              <a:rPr lang="en-US" sz="4000" dirty="0"/>
              <a:t> </a:t>
            </a:r>
            <a:r>
              <a:rPr lang="en-US" sz="4000" dirty="0" err="1"/>
              <a:t>động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tư</a:t>
            </a:r>
            <a:r>
              <a:rPr lang="en-US" sz="4000" dirty="0"/>
              <a:t> </a:t>
            </a:r>
            <a:r>
              <a:rPr lang="en-US" sz="4000" dirty="0" err="1"/>
              <a:t>duy</a:t>
            </a:r>
            <a:r>
              <a:rPr lang="en-US" sz="4000" dirty="0"/>
              <a:t> </a:t>
            </a:r>
          </a:p>
          <a:p>
            <a:r>
              <a:rPr lang="en-US" sz="4000" dirty="0"/>
              <a:t>- Ý </a:t>
            </a:r>
            <a:r>
              <a:rPr lang="en-US" sz="4000" dirty="0" err="1"/>
              <a:t>nghĩa</a:t>
            </a:r>
            <a:r>
              <a:rPr lang="en-US" sz="4000" dirty="0"/>
              <a:t>: </a:t>
            </a:r>
            <a:r>
              <a:rPr lang="en-US" sz="4000" dirty="0" err="1"/>
              <a:t>cho</a:t>
            </a:r>
            <a:r>
              <a:rPr lang="en-US" sz="4000" dirty="0"/>
              <a:t> </a:t>
            </a:r>
            <a:r>
              <a:rPr lang="en-US" sz="4000" dirty="0" err="1"/>
              <a:t>biết</a:t>
            </a:r>
            <a:r>
              <a:rPr lang="en-US" sz="4000" dirty="0"/>
              <a:t> </a:t>
            </a:r>
            <a:r>
              <a:rPr lang="en-US" sz="4000" dirty="0" err="1"/>
              <a:t>đặc</a:t>
            </a:r>
            <a:r>
              <a:rPr lang="en-US" sz="4000" dirty="0"/>
              <a:t> </a:t>
            </a:r>
            <a:r>
              <a:rPr lang="en-US" sz="4000" dirty="0" err="1"/>
              <a:t>trưng</a:t>
            </a:r>
            <a:r>
              <a:rPr lang="en-US" sz="4000" dirty="0"/>
              <a:t> </a:t>
            </a:r>
            <a:r>
              <a:rPr lang="en-US" sz="4000" dirty="0" err="1"/>
              <a:t>dân</a:t>
            </a:r>
            <a:r>
              <a:rPr lang="en-US" sz="4000" dirty="0"/>
              <a:t> </a:t>
            </a:r>
            <a:r>
              <a:rPr lang="en-US" sz="4000" dirty="0" err="1"/>
              <a:t>số</a:t>
            </a:r>
            <a:r>
              <a:rPr lang="en-US" sz="4000" dirty="0"/>
              <a:t>, </a:t>
            </a:r>
            <a:r>
              <a:rPr lang="en-US" sz="4000" dirty="0" err="1"/>
              <a:t>sự</a:t>
            </a:r>
            <a:r>
              <a:rPr lang="en-US" sz="4000" dirty="0"/>
              <a:t> </a:t>
            </a:r>
            <a:r>
              <a:rPr lang="en-US" sz="4000" dirty="0" err="1"/>
              <a:t>chênh</a:t>
            </a:r>
            <a:r>
              <a:rPr lang="en-US" sz="4000" dirty="0"/>
              <a:t> </a:t>
            </a:r>
            <a:r>
              <a:rPr lang="en-US" sz="4000" dirty="0" err="1"/>
              <a:t>lệch</a:t>
            </a:r>
            <a:r>
              <a:rPr lang="en-US" sz="4000" dirty="0"/>
              <a:t> </a:t>
            </a:r>
            <a:r>
              <a:rPr lang="en-US" sz="4000" dirty="0" err="1"/>
              <a:t>giữa</a:t>
            </a:r>
            <a:r>
              <a:rPr lang="en-US" sz="4000" dirty="0"/>
              <a:t>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nhóm</a:t>
            </a:r>
            <a:r>
              <a:rPr lang="en-US" sz="4000" dirty="0"/>
              <a:t> </a:t>
            </a:r>
            <a:r>
              <a:rPr lang="en-US" sz="4000" dirty="0" err="1"/>
              <a:t>tuổi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niềm</a:t>
            </a:r>
            <a:r>
              <a:rPr lang="en-US" sz="4000" dirty="0"/>
              <a:t> </a:t>
            </a:r>
            <a:r>
              <a:rPr lang="en-US" sz="4000" dirty="0" err="1"/>
              <a:t>năng</a:t>
            </a:r>
            <a:r>
              <a:rPr lang="en-US" sz="4000" dirty="0"/>
              <a:t> </a:t>
            </a:r>
            <a:r>
              <a:rPr lang="en-US" sz="4000" dirty="0" err="1"/>
              <a:t>phát</a:t>
            </a:r>
            <a:r>
              <a:rPr lang="en-US" sz="4000" dirty="0"/>
              <a:t> </a:t>
            </a:r>
            <a:r>
              <a:rPr lang="en-US" sz="4000" dirty="0" err="1"/>
              <a:t>triển</a:t>
            </a:r>
            <a:r>
              <a:rPr lang="en-US" sz="4000" dirty="0"/>
              <a:t> </a:t>
            </a:r>
            <a:r>
              <a:rPr lang="en-US" sz="4000" dirty="0" err="1"/>
              <a:t>kinh</a:t>
            </a:r>
            <a:r>
              <a:rPr lang="en-US" sz="4000" dirty="0"/>
              <a:t> </a:t>
            </a:r>
            <a:r>
              <a:rPr lang="en-US" sz="4000" dirty="0" err="1"/>
              <a:t>tế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mỗi</a:t>
            </a:r>
            <a:r>
              <a:rPr lang="en-US" sz="4000" dirty="0"/>
              <a:t> </a:t>
            </a:r>
            <a:r>
              <a:rPr lang="en-US" sz="4000" dirty="0" err="1"/>
              <a:t>quốc</a:t>
            </a:r>
            <a:r>
              <a:rPr lang="en-US" sz="4000" dirty="0"/>
              <a:t> </a:t>
            </a:r>
            <a:r>
              <a:rPr lang="en-US" sz="4000" dirty="0" err="1"/>
              <a:t>gia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568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Câu</a:t>
            </a:r>
            <a:r>
              <a:rPr lang="en-US" sz="4000" dirty="0"/>
              <a:t> 3: </a:t>
            </a:r>
            <a:r>
              <a:rPr lang="en-US" sz="4000" dirty="0" err="1"/>
              <a:t>Nêu</a:t>
            </a:r>
            <a:r>
              <a:rPr lang="en-US" sz="4000" dirty="0"/>
              <a:t> </a:t>
            </a:r>
            <a:r>
              <a:rPr lang="en-US" sz="4000" dirty="0" err="1"/>
              <a:t>những</a:t>
            </a:r>
            <a:r>
              <a:rPr lang="en-US" sz="4000" dirty="0"/>
              <a:t> </a:t>
            </a:r>
            <a:r>
              <a:rPr lang="en-US" sz="4000" dirty="0" err="1"/>
              <a:t>hoạt</a:t>
            </a:r>
            <a:r>
              <a:rPr lang="en-US" sz="4000" dirty="0"/>
              <a:t> </a:t>
            </a:r>
            <a:r>
              <a:rPr lang="en-US" sz="4000" dirty="0" err="1"/>
              <a:t>động</a:t>
            </a:r>
            <a:r>
              <a:rPr lang="en-US" sz="4000" dirty="0"/>
              <a:t> </a:t>
            </a:r>
            <a:r>
              <a:rPr lang="en-US" sz="4000" dirty="0" err="1"/>
              <a:t>tích</a:t>
            </a:r>
            <a:r>
              <a:rPr lang="en-US" sz="4000" dirty="0"/>
              <a:t> </a:t>
            </a:r>
            <a:r>
              <a:rPr lang="en-US" sz="4000" dirty="0" err="1"/>
              <a:t>cực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 </a:t>
            </a:r>
            <a:r>
              <a:rPr lang="en-US" sz="4000" dirty="0" err="1"/>
              <a:t>tiêu</a:t>
            </a:r>
            <a:r>
              <a:rPr lang="en-US" sz="4000" dirty="0"/>
              <a:t> </a:t>
            </a:r>
            <a:r>
              <a:rPr lang="en-US" sz="4000" dirty="0" err="1"/>
              <a:t>cực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con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đối</a:t>
            </a:r>
            <a:r>
              <a:rPr lang="en-US" sz="4000" dirty="0"/>
              <a:t> </a:t>
            </a:r>
            <a:r>
              <a:rPr lang="en-US" sz="4000" dirty="0" err="1"/>
              <a:t>với</a:t>
            </a:r>
            <a:r>
              <a:rPr lang="en-US" sz="4000" dirty="0"/>
              <a:t> </a:t>
            </a:r>
            <a:r>
              <a:rPr lang="en-US" sz="4000" dirty="0" err="1"/>
              <a:t>môi</a:t>
            </a:r>
            <a:r>
              <a:rPr lang="en-US" sz="4000" dirty="0"/>
              <a:t> </a:t>
            </a:r>
            <a:r>
              <a:rPr lang="en-US" sz="4000" dirty="0" err="1"/>
              <a:t>trường</a:t>
            </a:r>
            <a:endParaRPr lang="en-US" sz="4000" dirty="0"/>
          </a:p>
          <a:p>
            <a:r>
              <a:rPr lang="en-US" sz="4000" dirty="0"/>
              <a:t>- </a:t>
            </a:r>
            <a:r>
              <a:rPr lang="en-US" sz="4000" dirty="0" err="1"/>
              <a:t>Tích</a:t>
            </a:r>
            <a:r>
              <a:rPr lang="en-US" sz="4000" dirty="0"/>
              <a:t> </a:t>
            </a:r>
            <a:r>
              <a:rPr lang="en-US" sz="4000" dirty="0" err="1"/>
              <a:t>cực</a:t>
            </a:r>
            <a:r>
              <a:rPr lang="en-US" sz="4000" dirty="0"/>
              <a:t>: </a:t>
            </a:r>
            <a:r>
              <a:rPr lang="en-US" sz="4000" dirty="0" err="1"/>
              <a:t>trồng</a:t>
            </a:r>
            <a:r>
              <a:rPr lang="en-US" sz="4000" dirty="0"/>
              <a:t> </a:t>
            </a:r>
            <a:r>
              <a:rPr lang="en-US" sz="4000" dirty="0" err="1"/>
              <a:t>cây</a:t>
            </a:r>
            <a:r>
              <a:rPr lang="en-US" sz="4000" dirty="0"/>
              <a:t> </a:t>
            </a:r>
            <a:r>
              <a:rPr lang="en-US" sz="4000" dirty="0" err="1"/>
              <a:t>gây</a:t>
            </a:r>
            <a:r>
              <a:rPr lang="en-US" sz="4000" dirty="0"/>
              <a:t> </a:t>
            </a:r>
            <a:r>
              <a:rPr lang="en-US" sz="4000" dirty="0" err="1"/>
              <a:t>rưng</a:t>
            </a:r>
            <a:r>
              <a:rPr lang="en-US" sz="4000" dirty="0"/>
              <a:t>, </a:t>
            </a:r>
            <a:r>
              <a:rPr lang="en-US" sz="4000" dirty="0" err="1"/>
              <a:t>bảo</a:t>
            </a:r>
            <a:r>
              <a:rPr lang="en-US" sz="4000" dirty="0"/>
              <a:t> </a:t>
            </a:r>
            <a:r>
              <a:rPr lang="en-US" sz="4000" dirty="0" err="1"/>
              <a:t>vệ</a:t>
            </a:r>
            <a:r>
              <a:rPr lang="en-US" sz="4000" dirty="0"/>
              <a:t> </a:t>
            </a:r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nguồn</a:t>
            </a:r>
            <a:r>
              <a:rPr lang="en-US" sz="4000" dirty="0"/>
              <a:t> gen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động</a:t>
            </a:r>
            <a:r>
              <a:rPr lang="en-US" sz="4000" dirty="0"/>
              <a:t> </a:t>
            </a:r>
            <a:r>
              <a:rPr lang="en-US" sz="4000" dirty="0" err="1"/>
              <a:t>vật</a:t>
            </a:r>
            <a:r>
              <a:rPr lang="en-US" sz="4000" dirty="0"/>
              <a:t>, </a:t>
            </a:r>
            <a:r>
              <a:rPr lang="en-US" sz="4000" dirty="0" err="1"/>
              <a:t>xây</a:t>
            </a:r>
            <a:r>
              <a:rPr lang="en-US" sz="4000" dirty="0"/>
              <a:t> </a:t>
            </a:r>
            <a:r>
              <a:rPr lang="en-US" sz="4000" dirty="0" err="1"/>
              <a:t>dựng</a:t>
            </a:r>
            <a:r>
              <a:rPr lang="en-US" sz="4000" dirty="0"/>
              <a:t> </a:t>
            </a:r>
            <a:r>
              <a:rPr lang="en-US" sz="4000" dirty="0" err="1"/>
              <a:t>nhà</a:t>
            </a:r>
            <a:r>
              <a:rPr lang="en-US" sz="4000" dirty="0"/>
              <a:t> </a:t>
            </a:r>
            <a:r>
              <a:rPr lang="en-US" sz="4000" dirty="0" err="1"/>
              <a:t>máy</a:t>
            </a:r>
            <a:r>
              <a:rPr lang="en-US" sz="4000" dirty="0"/>
              <a:t> </a:t>
            </a:r>
            <a:r>
              <a:rPr lang="en-US" sz="4000" dirty="0" err="1"/>
              <a:t>xử</a:t>
            </a:r>
            <a:r>
              <a:rPr lang="en-US" sz="4000" dirty="0"/>
              <a:t> </a:t>
            </a:r>
            <a:r>
              <a:rPr lang="en-US" sz="4000" dirty="0" err="1"/>
              <a:t>lí</a:t>
            </a:r>
            <a:r>
              <a:rPr lang="en-US" sz="4000" dirty="0"/>
              <a:t> </a:t>
            </a:r>
            <a:r>
              <a:rPr lang="en-US" sz="4000" dirty="0" err="1"/>
              <a:t>chất</a:t>
            </a:r>
            <a:r>
              <a:rPr lang="en-US" sz="4000" dirty="0"/>
              <a:t> </a:t>
            </a:r>
            <a:r>
              <a:rPr lang="en-US" sz="4000" dirty="0" err="1"/>
              <a:t>thải</a:t>
            </a:r>
            <a:endParaRPr lang="en-US" sz="4000" dirty="0"/>
          </a:p>
          <a:p>
            <a:r>
              <a:rPr lang="en-US" sz="4000" dirty="0"/>
              <a:t>- </a:t>
            </a:r>
            <a:r>
              <a:rPr lang="en-US" sz="4000" dirty="0" err="1"/>
              <a:t>Tiêu</a:t>
            </a:r>
            <a:r>
              <a:rPr lang="en-US" sz="4000" dirty="0"/>
              <a:t> </a:t>
            </a:r>
            <a:r>
              <a:rPr lang="en-US" sz="4000" dirty="0" err="1"/>
              <a:t>cực</a:t>
            </a:r>
            <a:r>
              <a:rPr lang="en-US" sz="4000" dirty="0"/>
              <a:t>: </a:t>
            </a:r>
            <a:r>
              <a:rPr lang="en-US" sz="4000" dirty="0" err="1"/>
              <a:t>chặt</a:t>
            </a:r>
            <a:r>
              <a:rPr lang="en-US" sz="4000" dirty="0"/>
              <a:t> </a:t>
            </a:r>
            <a:r>
              <a:rPr lang="en-US" sz="4000" dirty="0" err="1"/>
              <a:t>phá</a:t>
            </a:r>
            <a:r>
              <a:rPr lang="en-US" sz="4000" dirty="0"/>
              <a:t> </a:t>
            </a:r>
            <a:r>
              <a:rPr lang="en-US" sz="4000" dirty="0" err="1"/>
              <a:t>rừng</a:t>
            </a:r>
            <a:r>
              <a:rPr lang="en-US" sz="4000" dirty="0"/>
              <a:t>, </a:t>
            </a:r>
            <a:r>
              <a:rPr lang="en-US" sz="4000" dirty="0" err="1"/>
              <a:t>săn</a:t>
            </a:r>
            <a:r>
              <a:rPr lang="en-US" sz="4000" dirty="0"/>
              <a:t> </a:t>
            </a:r>
            <a:r>
              <a:rPr lang="en-US" sz="4000" dirty="0" err="1"/>
              <a:t>bắt</a:t>
            </a:r>
            <a:r>
              <a:rPr lang="en-US" sz="4000" dirty="0"/>
              <a:t> </a:t>
            </a:r>
            <a:r>
              <a:rPr lang="en-US" sz="4000" dirty="0" err="1"/>
              <a:t>động</a:t>
            </a:r>
            <a:r>
              <a:rPr lang="en-US" sz="4000" dirty="0"/>
              <a:t> </a:t>
            </a:r>
            <a:r>
              <a:rPr lang="en-US" sz="4000" dirty="0" err="1"/>
              <a:t>vật</a:t>
            </a:r>
            <a:r>
              <a:rPr lang="en-US" sz="4000" dirty="0"/>
              <a:t> </a:t>
            </a:r>
            <a:r>
              <a:rPr lang="en-US" sz="4000" dirty="0" err="1"/>
              <a:t>hoang</a:t>
            </a:r>
            <a:r>
              <a:rPr lang="en-US" sz="4000" dirty="0"/>
              <a:t> </a:t>
            </a:r>
            <a:r>
              <a:rPr lang="en-US" sz="4000" dirty="0" err="1"/>
              <a:t>dã</a:t>
            </a:r>
            <a:r>
              <a:rPr lang="en-US" sz="4000" dirty="0"/>
              <a:t>, </a:t>
            </a:r>
            <a:r>
              <a:rPr lang="en-US" sz="4000" dirty="0" err="1"/>
              <a:t>chiến</a:t>
            </a:r>
            <a:r>
              <a:rPr lang="en-US" sz="4000" dirty="0"/>
              <a:t> </a:t>
            </a:r>
            <a:r>
              <a:rPr lang="en-US" sz="4000" dirty="0" err="1"/>
              <a:t>tranh</a:t>
            </a:r>
            <a:r>
              <a:rPr lang="en-US" sz="4000" dirty="0"/>
              <a:t>, </a:t>
            </a:r>
            <a:r>
              <a:rPr lang="en-US" sz="4000" dirty="0" err="1"/>
              <a:t>sản</a:t>
            </a:r>
            <a:r>
              <a:rPr lang="en-US" sz="4000" dirty="0"/>
              <a:t> </a:t>
            </a:r>
            <a:r>
              <a:rPr lang="en-US" sz="4000" dirty="0" err="1"/>
              <a:t>xuất</a:t>
            </a:r>
            <a:r>
              <a:rPr lang="en-US" sz="4000" dirty="0"/>
              <a:t> </a:t>
            </a:r>
            <a:r>
              <a:rPr lang="en-US" sz="4000" dirty="0" err="1"/>
              <a:t>thuốc</a:t>
            </a:r>
            <a:r>
              <a:rPr lang="en-US" sz="4000" dirty="0"/>
              <a:t> </a:t>
            </a:r>
            <a:r>
              <a:rPr lang="en-US" sz="4000" dirty="0" err="1"/>
              <a:t>hóa</a:t>
            </a:r>
            <a:r>
              <a:rPr lang="en-US" sz="4000" dirty="0"/>
              <a:t> </a:t>
            </a:r>
            <a:r>
              <a:rPr lang="en-US" sz="4000" dirty="0" err="1"/>
              <a:t>học</a:t>
            </a:r>
            <a:r>
              <a:rPr lang="en-US" sz="4000" dirty="0"/>
              <a:t> </a:t>
            </a:r>
            <a:r>
              <a:rPr lang="en-US" sz="4000" dirty="0" err="1"/>
              <a:t>độc</a:t>
            </a:r>
            <a:r>
              <a:rPr lang="en-US" sz="4000" dirty="0"/>
              <a:t> </a:t>
            </a:r>
            <a:r>
              <a:rPr lang="en-US" sz="4000" dirty="0" err="1"/>
              <a:t>hại</a:t>
            </a:r>
            <a:r>
              <a:rPr lang="en-US" sz="4000" dirty="0"/>
              <a:t>,….</a:t>
            </a:r>
          </a:p>
        </p:txBody>
      </p:sp>
    </p:spTree>
    <p:extLst>
      <p:ext uri="{BB962C8B-B14F-4D97-AF65-F5344CB8AC3E}">
        <p14:creationId xmlns:p14="http://schemas.microsoft.com/office/powerpoint/2010/main" val="105309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255</Words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2023-05-16T01:50:21Z</dcterms:created>
  <dcterms:modified xsi:type="dcterms:W3CDTF">2023-05-16T01:54:42Z</dcterms:modified>
  <cp:version>n</cp:version>
</cp:coreProperties>
</file>