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550D-B43E-4E1C-A9DA-188BAFA10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1AEFC-3590-49D9-9C8A-AE4E4E6BE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ABEA5-7D22-46FD-8791-2A0345EA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A461-7B72-41E6-9272-68D5B5DF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2B138-78F0-47FF-976F-ACC143A0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DC00-5368-4316-8D70-F4972AA8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F3F6C-58FC-4A56-95F3-8255F90E3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1D238-0005-4063-B24B-593C388E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F5175-ED30-44D6-A355-91981EDB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05CF4-E930-45C8-A4E3-7F007C09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6982D-32F8-4D8E-BF87-4275002A4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58292-D243-475D-BE90-47B803C2A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03FA-7571-41E7-A1B4-B44FB66E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ABC4-E485-479D-BF47-886B4D3B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AC06-D13F-4BDE-8A8C-12E70F2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38A9-8079-473C-8AB1-2FAF6AC2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95DA-4153-4CA2-A0E8-44A532DB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9CF4-ED92-4E2F-8735-6171E510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3E231-8BC9-4CE4-865E-F427E229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1D53-BF8B-4C3F-9684-F45E8845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F6BC-05D8-40F2-BB90-7BF94D17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7277-25ED-412B-B67B-5496980B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9349-887C-41FF-8B3D-28C65740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A18D-0CE4-4A7E-B071-18A9AB32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92C7-5A50-4377-A5E0-A47A7341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7A38-37D5-48C8-8F41-E3598C7D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939D-B849-467F-AF8E-D1041DD2D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9FC7E-7E7C-4CB1-936F-D33BB1FC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9513A-01C3-4A59-8FD4-DE555574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116EF-5476-425D-91E0-DBAC8CC6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78410-E814-4DBC-9682-635187BE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6799-FE57-40AB-AE43-2E41D663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A6F3-D6F1-441B-A47B-DDC89329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F5582-0FE8-4B18-9BB1-9EDA4A54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60194-0F2F-4896-94F7-1D8530AA3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EF54B-6420-4869-82F4-9861F43D1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7FC58-9E28-4840-971B-C1264DD3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57D97-3D49-4A70-9D8B-309AB8CC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55B75-E225-40F6-BC82-1F808303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2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2DC-79D2-43BA-A8AC-2B51ACCC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AA621-A31A-47E1-905C-A8EC9460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09EF3-A2AF-46A5-BD50-5C37FBF1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A6403-BBDF-48A0-BADA-BBAF9ECB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DC74-074A-4AB5-A4FE-C5F269D7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29321-4888-43EA-B01E-70AABF6A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2D289-5682-4404-B6DF-A0FB32AB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8A84-4FA8-4D43-B7B5-22F175DE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F076-F467-47D2-B753-A4C7B8DA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F90CC-FEAE-4B02-8AD9-C46B37354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DAB58-ADB7-44BD-9533-566C8F9B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476C8-7CFF-4398-BC55-0BFDAF05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67780-7F88-4656-98DF-FE83708B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7CD8-FB74-4B6D-BFB2-56D0703C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5C3E5-B154-4663-9916-DE198B179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6A7E-5361-4198-9586-F21E1654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59BC0-C4E3-4FA1-B3D6-1E58E026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92F93-69F7-4D0F-8133-24F8B701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C6CA1-A9F7-4FE0-8D62-F18486A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EE7D0-8776-4EAD-A3E5-1154CD2E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BB2C9-AAC1-4E63-8E56-E63A77CAB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794D-C833-4285-93EA-4B5F1D2E5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4D388-E51E-4244-AD20-F2A6DED7C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6C5A-261B-45FA-884C-2F09C9B18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CC0972-0E92-4EC2-B23B-31D1E6D01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62735" r="12778" b="11794"/>
          <a:stretch/>
        </p:blipFill>
        <p:spPr>
          <a:xfrm>
            <a:off x="0" y="375139"/>
            <a:ext cx="12192000" cy="6541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D4A76-DF8C-4305-BD1C-02B0D3B67294}"/>
              </a:ext>
            </a:extLst>
          </p:cNvPr>
          <p:cNvSpPr txBox="1"/>
          <p:nvPr/>
        </p:nvSpPr>
        <p:spPr>
          <a:xfrm>
            <a:off x="152400" y="5027859"/>
            <a:ext cx="37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ngàn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5F3A7-B848-4F1C-9AB3-DEB30902AFB9}"/>
              </a:ext>
            </a:extLst>
          </p:cNvPr>
          <p:cNvSpPr txBox="1"/>
          <p:nvPr/>
        </p:nvSpPr>
        <p:spPr>
          <a:xfrm>
            <a:off x="3634154" y="5004413"/>
            <a:ext cx="188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sao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161BB-8548-4F09-AA90-BDAB7D21AF0E}"/>
              </a:ext>
            </a:extLst>
          </p:cNvPr>
          <p:cNvSpPr txBox="1"/>
          <p:nvPr/>
        </p:nvSpPr>
        <p:spPr>
          <a:xfrm>
            <a:off x="5433646" y="5004412"/>
            <a:ext cx="282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lấp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lánh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02440-8C8B-4A0E-9971-2DD79E1E9D3C}"/>
              </a:ext>
            </a:extLst>
          </p:cNvPr>
          <p:cNvSpPr txBox="1"/>
          <p:nvPr/>
        </p:nvSpPr>
        <p:spPr>
          <a:xfrm>
            <a:off x="8170986" y="5004411"/>
            <a:ext cx="37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bầu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trƟ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6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0E51D-F384-4415-B3C7-AF2BB906A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11111" r="10603" b="46496"/>
          <a:stretch/>
        </p:blipFill>
        <p:spPr>
          <a:xfrm>
            <a:off x="339969" y="0"/>
            <a:ext cx="11852032" cy="67407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6B3CA8-DEEA-4715-BCDE-E4446B08313F}"/>
              </a:ext>
            </a:extLst>
          </p:cNvPr>
          <p:cNvCxnSpPr/>
          <p:nvPr/>
        </p:nvCxnSpPr>
        <p:spPr>
          <a:xfrm>
            <a:off x="3657600" y="3927231"/>
            <a:ext cx="5111262" cy="8792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299008-33CB-4AED-B1EE-52601953EF89}"/>
              </a:ext>
            </a:extLst>
          </p:cNvPr>
          <p:cNvCxnSpPr>
            <a:cxnSpLocks/>
          </p:cNvCxnSpPr>
          <p:nvPr/>
        </p:nvCxnSpPr>
        <p:spPr>
          <a:xfrm>
            <a:off x="4032738" y="4806462"/>
            <a:ext cx="4384431" cy="773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94FBAA-19F1-44B1-BDDB-459009E425F9}"/>
              </a:ext>
            </a:extLst>
          </p:cNvPr>
          <p:cNvCxnSpPr>
            <a:cxnSpLocks/>
          </p:cNvCxnSpPr>
          <p:nvPr/>
        </p:nvCxnSpPr>
        <p:spPr>
          <a:xfrm flipV="1">
            <a:off x="4032738" y="3927231"/>
            <a:ext cx="4736124" cy="15708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603B0E-7B6F-49E9-82AC-701D831D0045}"/>
              </a:ext>
            </a:extLst>
          </p:cNvPr>
          <p:cNvCxnSpPr>
            <a:cxnSpLocks/>
          </p:cNvCxnSpPr>
          <p:nvPr/>
        </p:nvCxnSpPr>
        <p:spPr>
          <a:xfrm flipV="1">
            <a:off x="4536831" y="6377355"/>
            <a:ext cx="26728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77C8A-6C25-40F9-B046-83A07A100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54017" r="9394" b="12992"/>
          <a:stretch/>
        </p:blipFill>
        <p:spPr>
          <a:xfrm>
            <a:off x="-105507" y="82062"/>
            <a:ext cx="12297508" cy="6646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91551-B22B-4A9A-9DEF-A0FC32483E31}"/>
              </a:ext>
            </a:extLst>
          </p:cNvPr>
          <p:cNvSpPr txBox="1"/>
          <p:nvPr/>
        </p:nvSpPr>
        <p:spPr>
          <a:xfrm>
            <a:off x="375139" y="5630706"/>
            <a:ext cx="1133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Vầng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khyết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tƤ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bầu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trƟ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3E78-82A4-462A-A311-942318D63868}"/>
              </a:ext>
            </a:extLst>
          </p:cNvPr>
          <p:cNvSpPr txBox="1"/>
          <p:nvPr/>
        </p:nvSpPr>
        <p:spPr>
          <a:xfrm>
            <a:off x="4583723" y="47126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2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11E7-0E48-43FF-AD97-7F13628C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2104-E4E5-4E1A-9CAB-FF42D39F2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296B-2DEE-4099-A8A6-4E853787E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33B0A-2C82-47BA-B97B-66B207EE1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</Words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2021-04-12T05:14:58Z</dcterms:created>
  <dcterms:modified xsi:type="dcterms:W3CDTF">2021-04-12T05:26:43Z</dcterms:modified>
</cp:coreProperties>
</file>