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</p:sldMasterIdLst>
  <p:sldIdLst>
    <p:sldId id="270" r:id="rId4"/>
    <p:sldId id="269" r:id="rId5"/>
    <p:sldId id="273" r:id="rId6"/>
    <p:sldId id="274" r:id="rId7"/>
    <p:sldId id="278" r:id="rId8"/>
    <p:sldId id="275" r:id="rId9"/>
    <p:sldId id="277" r:id="rId10"/>
    <p:sldId id="276" r:id="rId11"/>
    <p:sldId id="279" r:id="rId12"/>
    <p:sldId id="280" r:id="rId13"/>
    <p:sldId id="281" r:id="rId14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30/10/2020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17" Type="http://schemas.openxmlformats.org/officeDocument/2006/relationships/image" Target="../media/image8.gif"/><Relationship Id="rId2" Type="http://schemas.openxmlformats.org/officeDocument/2006/relationships/audio" Target="../media/media1.wav"/><Relationship Id="rId16" Type="http://schemas.openxmlformats.org/officeDocument/2006/relationships/image" Target="../media/image7.gif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5.png"/><Relationship Id="rId15" Type="http://schemas.openxmlformats.org/officeDocument/2006/relationships/image" Target="../media/image6.gif"/><Relationship Id="rId10" Type="http://schemas.openxmlformats.org/officeDocument/2006/relationships/slide" Target="slide7.xml"/><Relationship Id="rId4" Type="http://schemas.openxmlformats.org/officeDocument/2006/relationships/image" Target="../media/image4.pn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6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2.png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VÒNG QUAY MAY MẮN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rPr>
              <a:t>ÁP DỤNG CHO CÂU HỎI 4 ĐÁP ÁN</a:t>
            </a:r>
          </a:p>
        </p:txBody>
      </p:sp>
    </p:spTree>
    <p:extLst>
      <p:ext uri="{BB962C8B-B14F-4D97-AF65-F5344CB8AC3E}">
        <p14:creationId xmlns:p14="http://schemas.microsoft.com/office/powerpoint/2010/main" val="1622242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8?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51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9?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6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857805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2355722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8" action="ppaction://hlinksldjump"/>
          </p:cNvPr>
          <p:cNvSpPr/>
          <p:nvPr/>
        </p:nvSpPr>
        <p:spPr>
          <a:xfrm>
            <a:off x="3853638" y="218697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9" action="ppaction://hlinksldjump"/>
          </p:cNvPr>
          <p:cNvSpPr/>
          <p:nvPr/>
        </p:nvSpPr>
        <p:spPr>
          <a:xfrm>
            <a:off x="858563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10" action="ppaction://hlinksldjump"/>
          </p:cNvPr>
          <p:cNvSpPr/>
          <p:nvPr/>
        </p:nvSpPr>
        <p:spPr>
          <a:xfrm>
            <a:off x="2356480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11" action="ppaction://hlinksldjump"/>
          </p:cNvPr>
          <p:cNvSpPr/>
          <p:nvPr/>
        </p:nvSpPr>
        <p:spPr>
          <a:xfrm>
            <a:off x="3854396" y="3733049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12" action="ppaction://hlinksldjump"/>
          </p:cNvPr>
          <p:cNvSpPr/>
          <p:nvPr/>
        </p:nvSpPr>
        <p:spPr>
          <a:xfrm>
            <a:off x="859321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13" action="ppaction://hlinksldjump"/>
          </p:cNvPr>
          <p:cNvSpPr/>
          <p:nvPr/>
        </p:nvSpPr>
        <p:spPr>
          <a:xfrm>
            <a:off x="2357238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14" action="ppaction://hlinksldjump"/>
          </p:cNvPr>
          <p:cNvSpPr/>
          <p:nvPr/>
        </p:nvSpPr>
        <p:spPr>
          <a:xfrm>
            <a:off x="3855154" y="5279122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right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hq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131881" y="1974821"/>
            <a:ext cx="885137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1994791"/>
            <a:ext cx="804742" cy="707197"/>
          </a:xfrm>
          <a:prstGeom prst="rect">
            <a:avLst/>
          </a:prstGeom>
        </p:spPr>
      </p:pic>
      <p:sp>
        <p:nvSpPr>
          <p:cNvPr id="17" name="Cloud 16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right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82" y="2902112"/>
            <a:ext cx="804536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5?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99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6?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wrong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right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14" y="2902112"/>
            <a:ext cx="732404" cy="64362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915181"/>
            <a:ext cx="804742" cy="64379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821" y="2026493"/>
            <a:ext cx="732592" cy="643793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64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Question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7?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10220" y="194934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A. wrong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30615" y="1953535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B. right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0220" y="2838518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C. wrong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30615" y="2842707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D. wrong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296" y="1974821"/>
            <a:ext cx="805722" cy="70805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212482" y="2871882"/>
            <a:ext cx="804536" cy="70408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883479"/>
            <a:ext cx="804742" cy="70719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671" y="2026493"/>
            <a:ext cx="804742" cy="643793"/>
          </a:xfrm>
          <a:prstGeom prst="rect">
            <a:avLst/>
          </a:prstGeom>
        </p:spPr>
      </p:pic>
      <p:sp>
        <p:nvSpPr>
          <p:cNvPr id="18" name="Cloud 17">
            <a:hlinkClick r:id="rId14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09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187</Words>
  <PresentationFormat>Widescreen</PresentationFormat>
  <Paragraphs>76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Calibri</vt:lpstr>
      <vt:lpstr>Tahoma</vt:lpstr>
      <vt:lpstr>Arial</vt:lpstr>
      <vt:lpstr>Times New Roman</vt:lpstr>
      <vt:lpstr>Calibri Light</vt:lpstr>
      <vt:lpstr>Office Theme</vt:lpstr>
      <vt:lpstr>1_Office Theme</vt:lpstr>
      <vt:lpstr>2_Office Theme</vt:lpstr>
      <vt:lpstr>VÒNG QUAY MAY MẮN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2018-05-10T00:06:18Z</dcterms:created>
  <dcterms:modified xsi:type="dcterms:W3CDTF">2020-10-30T06:05:13Z</dcterms:modified>
</cp:coreProperties>
</file>