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327" r:id="rId9"/>
    <p:sldId id="261" r:id="rId10"/>
    <p:sldId id="262" r:id="rId11"/>
    <p:sldId id="324" r:id="rId12"/>
    <p:sldId id="322" r:id="rId13"/>
    <p:sldId id="328" r:id="rId14"/>
    <p:sldId id="263" r:id="rId15"/>
    <p:sldId id="264" r:id="rId16"/>
    <p:sldId id="265" r:id="rId17"/>
    <p:sldId id="266" r:id="rId18"/>
    <p:sldId id="29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UTM Avo" panose="02040603050506020204" pitchFamily="18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57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54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96627" y="14833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68: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xi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mét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vuông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24114" y="17983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1575" y="1722616"/>
            <a:ext cx="956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Tính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12 dm,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dm.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778CAA-1983-CF3B-0E08-8F23FA8B13FA}"/>
              </a:ext>
            </a:extLst>
          </p:cNvPr>
          <p:cNvGrpSpPr/>
          <p:nvPr/>
        </p:nvGrpSpPr>
        <p:grpSpPr>
          <a:xfrm>
            <a:off x="7721600" y="973635"/>
            <a:ext cx="4005944" cy="780910"/>
            <a:chOff x="11130817" y="417828"/>
            <a:chExt cx="7157183" cy="1561819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B2F1BFB0-A27B-4092-448E-3E103371CB67}"/>
                </a:ext>
              </a:extLst>
            </p:cNvPr>
            <p:cNvSpPr/>
            <p:nvPr/>
          </p:nvSpPr>
          <p:spPr>
            <a:xfrm>
              <a:off x="11130817" y="417828"/>
              <a:ext cx="7157183" cy="1184189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E7378D-FECE-2F86-6466-865F0FDE1A2B}"/>
                </a:ext>
              </a:extLst>
            </p:cNvPr>
            <p:cNvSpPr txBox="1"/>
            <p:nvPr/>
          </p:nvSpPr>
          <p:spPr>
            <a:xfrm>
              <a:off x="11430001" y="502320"/>
              <a:ext cx="6025417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1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/>
              <p:nvPr/>
            </p:nvSpPr>
            <p:spPr>
              <a:xfrm>
                <a:off x="1272904" y="2611996"/>
                <a:ext cx="4345576" cy="242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 = 96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96 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04" y="2611996"/>
                <a:ext cx="4345576" cy="2422202"/>
              </a:xfrm>
              <a:prstGeom prst="rect">
                <a:avLst/>
              </a:prstGeom>
              <a:blipFill>
                <a:blip r:embed="rId6"/>
                <a:stretch>
                  <a:fillRect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7C9544B-CA41-8FD4-C7E9-3A6B479419C6}"/>
              </a:ext>
            </a:extLst>
          </p:cNvPr>
          <p:cNvSpPr/>
          <p:nvPr/>
        </p:nvSpPr>
        <p:spPr>
          <a:xfrm>
            <a:off x="6473463" y="2723368"/>
            <a:ext cx="4483873" cy="2326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68"/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25714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1575" y="1621016"/>
            <a:ext cx="10988471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Tính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15 dm.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778CAA-1983-CF3B-0E08-8F23FA8B13FA}"/>
              </a:ext>
            </a:extLst>
          </p:cNvPr>
          <p:cNvGrpSpPr/>
          <p:nvPr/>
        </p:nvGrpSpPr>
        <p:grpSpPr>
          <a:xfrm>
            <a:off x="7721600" y="973635"/>
            <a:ext cx="4005944" cy="780910"/>
            <a:chOff x="11130817" y="417828"/>
            <a:chExt cx="7157183" cy="1561819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B2F1BFB0-A27B-4092-448E-3E103371CB67}"/>
                </a:ext>
              </a:extLst>
            </p:cNvPr>
            <p:cNvSpPr/>
            <p:nvPr/>
          </p:nvSpPr>
          <p:spPr>
            <a:xfrm>
              <a:off x="11130817" y="417828"/>
              <a:ext cx="7157183" cy="1184189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E7378D-FECE-2F86-6466-865F0FDE1A2B}"/>
                </a:ext>
              </a:extLst>
            </p:cNvPr>
            <p:cNvSpPr txBox="1"/>
            <p:nvPr/>
          </p:nvSpPr>
          <p:spPr>
            <a:xfrm>
              <a:off x="11430001" y="502320"/>
              <a:ext cx="6025417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1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/>
              <p:nvPr/>
            </p:nvSpPr>
            <p:spPr>
              <a:xfrm>
                <a:off x="5783944" y="2490076"/>
                <a:ext cx="3926114" cy="242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15 = 225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225 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44" y="2490076"/>
                <a:ext cx="3926114" cy="2422202"/>
              </a:xfrm>
              <a:prstGeom prst="rect">
                <a:avLst/>
              </a:prstGeom>
              <a:blipFill>
                <a:blip r:embed="rId6"/>
                <a:stretch>
                  <a:fillRect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D50A654-A9A2-005E-AB06-7764F01651BD}"/>
              </a:ext>
            </a:extLst>
          </p:cNvPr>
          <p:cNvSpPr/>
          <p:nvPr/>
        </p:nvSpPr>
        <p:spPr>
          <a:xfrm>
            <a:off x="2395291" y="2528655"/>
            <a:ext cx="2581657" cy="2581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</p:spTree>
    <p:extLst>
      <p:ext uri="{BB962C8B-B14F-4D97-AF65-F5344CB8AC3E}">
        <p14:creationId xmlns:p14="http://schemas.microsoft.com/office/powerpoint/2010/main" val="793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68: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-xi-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70829-CF7E-AB3F-DA8C-34D93F5AD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3" y="1926311"/>
            <a:ext cx="10761734" cy="2775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605CC68-16EA-8E00-1042-8883F44D73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5952F-4E45-0F02-94CC-C786562F1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51" y="1625599"/>
            <a:ext cx="5409395" cy="5072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A94BCA-F2C7-A6C7-C09F-AB762AE4BC78}"/>
              </a:ext>
            </a:extLst>
          </p:cNvPr>
          <p:cNvSpPr txBox="1"/>
          <p:nvPr/>
        </p:nvSpPr>
        <p:spPr>
          <a:xfrm>
            <a:off x="507999" y="1658829"/>
            <a:ext cx="10522858" cy="304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-xi-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dm.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-xi-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dm</a:t>
            </a:r>
            <a:r>
              <a:rPr lang="en-US" sz="2400" baseline="30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dm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 100 cm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 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100 dm</a:t>
            </a:r>
            <a:r>
              <a:rPr lang="en-US" sz="2400" b="1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ngược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100 cm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100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 1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4408C81-D69F-A0FD-00A4-D623DF3671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5" y="1589692"/>
            <a:ext cx="1026398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82 dm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754 dm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1 250 dm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559889"/>
            <a:ext cx="2175667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320506"/>
            <a:ext cx="2175667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754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106524"/>
            <a:ext cx="2175667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1 250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341082" y="2532759"/>
            <a:ext cx="6539345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331186" y="3291479"/>
            <a:ext cx="862858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tư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325248" y="4039043"/>
            <a:ext cx="806846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8821980" cy="1534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Mười lăm nghìn đề-xi-mét vuông.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6222631" y="2470474"/>
            <a:ext cx="2382356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15 000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143169" y="3294246"/>
            <a:ext cx="2352505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37 600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327</Words>
  <PresentationFormat>Widescreen</PresentationFormat>
  <Paragraphs>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UTM Avo</vt:lpstr>
      <vt:lpstr>Calibri Light</vt:lpstr>
      <vt:lpstr>Arial</vt:lpstr>
      <vt:lpstr>Calibri</vt:lpstr>
      <vt:lpstr>Cambria Math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2023-12-21T08:43:30Z</dcterms:modified>
</cp:coreProperties>
</file>