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280" r:id="rId3"/>
    <p:sldId id="258" r:id="rId4"/>
    <p:sldId id="259" r:id="rId5"/>
    <p:sldId id="260"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3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BE915-DD61-45F1-9863-3022FB0FFB95}"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2D00D-C35C-453D-A21E-FDBF979FB6CB}" type="slidenum">
              <a:rPr lang="en-US" smtClean="0"/>
              <a:t>‹#›</a:t>
            </a:fld>
            <a:endParaRPr lang="en-US"/>
          </a:p>
        </p:txBody>
      </p:sp>
    </p:spTree>
    <p:extLst>
      <p:ext uri="{BB962C8B-B14F-4D97-AF65-F5344CB8AC3E}">
        <p14:creationId xmlns:p14="http://schemas.microsoft.com/office/powerpoint/2010/main" val="1639032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392B679-AE23-4750-8FB0-6513430B8953}"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pitchFamily="34"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1</a:t>
            </a:fld>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cs typeface="+mn-cs"/>
            </a:endParaRPr>
          </a:p>
        </p:txBody>
      </p:sp>
    </p:spTree>
    <p:extLst>
      <p:ext uri="{BB962C8B-B14F-4D97-AF65-F5344CB8AC3E}">
        <p14:creationId xmlns:p14="http://schemas.microsoft.com/office/powerpoint/2010/main" val="154616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102010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lvl="0" eaLnBrk="1" hangingPunct="1"/>
            <a:endParaRPr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4167918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lvl="0" eaLnBrk="1" hangingPunct="1"/>
            <a:endParaRPr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3599359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extLst>
      <p:ext uri="{BB962C8B-B14F-4D97-AF65-F5344CB8AC3E}">
        <p14:creationId xmlns:p14="http://schemas.microsoft.com/office/powerpoint/2010/main" val="84411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1744329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81921"/>
          <p:cNvSpPr>
            <a:spLocks noGrp="1" noRot="1" noChangeAspect="1" noTextEdit="1"/>
          </p:cNvSpPr>
          <p:nvPr>
            <p:ph type="sldImg"/>
          </p:nvPr>
        </p:nvSpPr>
        <p:spPr/>
      </p:sp>
      <p:sp>
        <p:nvSpPr>
          <p:cNvPr id="37891" name="文本占位符 81922"/>
          <p:cNvSpPr>
            <a:spLocks noGrp="1"/>
          </p:cNvSpPr>
          <p:nvPr>
            <p:ph type="body" idx="1"/>
          </p:nvPr>
        </p:nvSpPr>
        <p:spPr/>
        <p:txBody>
          <a:bodyPr wrap="square" lIns="91440" tIns="45720" rIns="91440" bIns="45720" anchor="t" anchorCtr="0"/>
          <a:lstStyle/>
          <a:p>
            <a:pPr lvl="0" eaLnBrk="1" hangingPunct="1"/>
            <a:endParaRPr dirty="0"/>
          </a:p>
        </p:txBody>
      </p:sp>
      <p:sp>
        <p:nvSpPr>
          <p:cNvPr id="37892"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spTree>
    <p:extLst>
      <p:ext uri="{BB962C8B-B14F-4D97-AF65-F5344CB8AC3E}">
        <p14:creationId xmlns:p14="http://schemas.microsoft.com/office/powerpoint/2010/main" val="3956139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3345293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958563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744568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457200" fontAlgn="base">
              <a:spcBef>
                <a:spcPct val="0"/>
              </a:spcBef>
              <a:spcAft>
                <a:spcPct val="0"/>
              </a:spcAft>
              <a:defRPr/>
            </a:pPr>
            <a:fld id="{65EABC84-CD79-4F8A-8B2C-0631AD15B4AB}" type="slidenum">
              <a:rPr lang="en-US" altLang="en-US" smtClean="0">
                <a:solidFill>
                  <a:srgbClr val="000000"/>
                </a:solidFill>
                <a:latin typeface="Calibri" panose="020F0502020204030204" pitchFamily="34" charset="0"/>
              </a:rPr>
              <a:pPr defTabSz="457200"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977748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457200" fontAlgn="base">
              <a:spcBef>
                <a:spcPct val="0"/>
              </a:spcBef>
              <a:spcAft>
                <a:spcPct val="0"/>
              </a:spcAft>
              <a:defRPr/>
            </a:pPr>
            <a:fld id="{BBDFCF6C-AB48-4145-9CD2-DA00EAC05549}" type="slidenum">
              <a:rPr lang="en-US" altLang="en-US" smtClean="0">
                <a:solidFill>
                  <a:srgbClr val="000000"/>
                </a:solidFill>
                <a:latin typeface="Calibri" panose="020F0502020204030204" pitchFamily="34" charset="0"/>
              </a:rPr>
              <a:pPr defTabSz="457200"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168796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457200" fontAlgn="base">
              <a:spcBef>
                <a:spcPct val="0"/>
              </a:spcBef>
              <a:spcAft>
                <a:spcPct val="0"/>
              </a:spcAft>
              <a:defRPr/>
            </a:pPr>
            <a:fld id="{21AA50D9-D237-4433-99FB-A444C1A586A4}" type="slidenum">
              <a:rPr lang="en-US" altLang="en-US" smtClean="0">
                <a:solidFill>
                  <a:srgbClr val="000000"/>
                </a:solidFill>
                <a:latin typeface="Calibri" panose="020F0502020204030204" pitchFamily="34" charset="0"/>
              </a:rPr>
              <a:pPr defTabSz="457200"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633866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457200" fontAlgn="base">
              <a:spcBef>
                <a:spcPct val="0"/>
              </a:spcBef>
              <a:spcAft>
                <a:spcPct val="0"/>
              </a:spcAft>
              <a:defRPr/>
            </a:pPr>
            <a:fld id="{9D3BDABC-F711-4597-8ABF-D3394326ECCE}" type="slidenum">
              <a:rPr lang="en-US" altLang="en-US" smtClean="0">
                <a:solidFill>
                  <a:srgbClr val="000000"/>
                </a:solidFill>
                <a:latin typeface="Calibri" panose="020F0502020204030204" pitchFamily="34" charset="0"/>
              </a:rPr>
              <a:pPr defTabSz="457200"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563481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defTabSz="457200" fontAlgn="base">
              <a:spcBef>
                <a:spcPct val="0"/>
              </a:spcBef>
              <a:spcAft>
                <a:spcPct val="0"/>
              </a:spcAft>
              <a:defRPr/>
            </a:pPr>
            <a:fld id="{26C7A6F7-9955-464D-82FD-B7D9443146B5}" type="slidenum">
              <a:rPr lang="en-US" altLang="en-US" smtClean="0">
                <a:solidFill>
                  <a:srgbClr val="000000"/>
                </a:solidFill>
                <a:latin typeface="Calibri" panose="020F0502020204030204" pitchFamily="34" charset="0"/>
              </a:rPr>
              <a:pPr defTabSz="457200"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909866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defTabSz="457200" fontAlgn="base">
              <a:spcBef>
                <a:spcPct val="0"/>
              </a:spcBef>
              <a:spcAft>
                <a:spcPct val="0"/>
              </a:spcAft>
              <a:defRPr/>
            </a:pPr>
            <a:fld id="{DBDA4E9E-1171-4EE8-90F0-24EE25EB2D42}" type="slidenum">
              <a:rPr lang="en-US" altLang="en-US" smtClean="0">
                <a:solidFill>
                  <a:srgbClr val="000000"/>
                </a:solidFill>
                <a:latin typeface="Calibri" panose="020F0502020204030204" pitchFamily="34" charset="0"/>
              </a:rPr>
              <a:pPr defTabSz="457200"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926886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defTabSz="457200" fontAlgn="base">
              <a:spcBef>
                <a:spcPct val="0"/>
              </a:spcBef>
              <a:spcAft>
                <a:spcPct val="0"/>
              </a:spcAft>
              <a:defRPr/>
            </a:pPr>
            <a:fld id="{5F4FD877-DAE7-4EF7-8996-E93FC9594007}" type="slidenum">
              <a:rPr lang="en-US" altLang="en-US" smtClean="0">
                <a:solidFill>
                  <a:srgbClr val="000000"/>
                </a:solidFill>
                <a:latin typeface="Calibri" panose="020F0502020204030204" pitchFamily="34" charset="0"/>
              </a:rPr>
              <a:pPr defTabSz="457200"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578729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457200" fontAlgn="base">
              <a:spcBef>
                <a:spcPct val="0"/>
              </a:spcBef>
              <a:spcAft>
                <a:spcPct val="0"/>
              </a:spcAft>
              <a:defRPr/>
            </a:pPr>
            <a:fld id="{0FD54639-9C0D-4FAF-95F6-C4F4176C7433}" type="slidenum">
              <a:rPr lang="en-US" altLang="en-US" smtClean="0">
                <a:solidFill>
                  <a:srgbClr val="000000"/>
                </a:solidFill>
                <a:latin typeface="Calibri" panose="020F0502020204030204" pitchFamily="34" charset="0"/>
              </a:rPr>
              <a:pPr defTabSz="457200"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602162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082564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457200" fontAlgn="base">
              <a:spcBef>
                <a:spcPct val="0"/>
              </a:spcBef>
              <a:spcAft>
                <a:spcPct val="0"/>
              </a:spcAft>
              <a:defRPr/>
            </a:pPr>
            <a:fld id="{BADE6DB5-6B02-4C92-A039-03756B2BBDC8}" type="slidenum">
              <a:rPr lang="en-US" altLang="en-US" smtClean="0">
                <a:solidFill>
                  <a:srgbClr val="000000"/>
                </a:solidFill>
                <a:latin typeface="Calibri" panose="020F0502020204030204" pitchFamily="34" charset="0"/>
              </a:rPr>
              <a:pPr defTabSz="457200"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674998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457200" fontAlgn="base">
              <a:spcBef>
                <a:spcPct val="0"/>
              </a:spcBef>
              <a:spcAft>
                <a:spcPct val="0"/>
              </a:spcAft>
              <a:defRPr/>
            </a:pPr>
            <a:fld id="{5C92F941-B879-467C-A3C5-8166A920575D}" type="slidenum">
              <a:rPr lang="en-US" altLang="en-US" smtClean="0">
                <a:solidFill>
                  <a:srgbClr val="000000"/>
                </a:solidFill>
                <a:latin typeface="Calibri" panose="020F0502020204030204" pitchFamily="34" charset="0"/>
              </a:rPr>
              <a:pPr defTabSz="457200"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686736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4572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457200" fontAlgn="base">
              <a:spcBef>
                <a:spcPct val="0"/>
              </a:spcBef>
              <a:spcAft>
                <a:spcPct val="0"/>
              </a:spcAft>
              <a:defRPr/>
            </a:pPr>
            <a:fld id="{7FB9262C-F0CB-4946-A9E2-D9A99654B6DC}" type="slidenum">
              <a:rPr lang="en-US" altLang="en-US" smtClean="0">
                <a:solidFill>
                  <a:srgbClr val="000000"/>
                </a:solidFill>
                <a:latin typeface="Calibri" panose="020F0502020204030204" pitchFamily="34" charset="0"/>
              </a:rPr>
              <a:pPr defTabSz="457200"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68119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53074709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46424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56401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64071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8382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Tree>
    <p:extLst>
      <p:ext uri="{BB962C8B-B14F-4D97-AF65-F5344CB8AC3E}">
        <p14:creationId xmlns:p14="http://schemas.microsoft.com/office/powerpoint/2010/main" val="303706906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Tree>
    <p:extLst>
      <p:ext uri="{BB962C8B-B14F-4D97-AF65-F5344CB8AC3E}">
        <p14:creationId xmlns:p14="http://schemas.microsoft.com/office/powerpoint/2010/main" val="370860973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295384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defTabSz="4572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defTabSz="4572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defTabSz="457200" fontAlgn="base">
              <a:spcBef>
                <a:spcPct val="0"/>
              </a:spcBef>
              <a:spcAft>
                <a:spcPct val="0"/>
              </a:spcAft>
              <a:defRPr/>
            </a:pPr>
            <a:fld id="{F8E7CA22-7B4E-411B-8058-F1CACA9C7BA5}" type="slidenum">
              <a:rPr lang="en-US" altLang="en-US" smtClean="0">
                <a:solidFill>
                  <a:srgbClr val="000000"/>
                </a:solidFill>
                <a:latin typeface="Calibri" panose="020F0502020204030204" pitchFamily="34" charset="0"/>
              </a:rPr>
              <a:pPr defTabSz="457200" fontAlgn="base">
                <a:spcBef>
                  <a:spcPct val="0"/>
                </a:spcBef>
                <a:spcAft>
                  <a:spcPct val="0"/>
                </a:spcAft>
                <a:defRPr/>
              </a:pPr>
              <a:t>‹#›</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684454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18" Type="http://schemas.openxmlformats.org/officeDocument/2006/relationships/audio" Target="../media/audio3.wav"/><Relationship Id="rId3" Type="http://schemas.openxmlformats.org/officeDocument/2006/relationships/image" Target="../media/image25.jpeg"/><Relationship Id="rId21" Type="http://schemas.openxmlformats.org/officeDocument/2006/relationships/image" Target="../media/image38.png"/><Relationship Id="rId7" Type="http://schemas.openxmlformats.org/officeDocument/2006/relationships/slide" Target="slide21.xml"/><Relationship Id="rId12" Type="http://schemas.openxmlformats.org/officeDocument/2006/relationships/image" Target="../media/image31.png"/><Relationship Id="rId17" Type="http://schemas.openxmlformats.org/officeDocument/2006/relationships/image" Target="../media/image36.GIF"/><Relationship Id="rId2" Type="http://schemas.openxmlformats.org/officeDocument/2006/relationships/notesSlide" Target="../notesSlides/notesSlide5.xml"/><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34.png"/><Relationship Id="rId10" Type="http://schemas.openxmlformats.org/officeDocument/2006/relationships/slide" Target="slide22.xml"/><Relationship Id="rId19" Type="http://schemas.openxmlformats.org/officeDocument/2006/relationships/slide" Target="slide5.xml"/><Relationship Id="rId4" Type="http://schemas.openxmlformats.org/officeDocument/2006/relationships/audio" Target="../media/audio1.wav"/><Relationship Id="rId9" Type="http://schemas.openxmlformats.org/officeDocument/2006/relationships/image" Target="../media/image29.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4.GIF"/><Relationship Id="rId5" Type="http://schemas.openxmlformats.org/officeDocument/2006/relationships/image" Target="../media/image26.png"/><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5.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4.GIF"/><Relationship Id="rId5" Type="http://schemas.openxmlformats.org/officeDocument/2006/relationships/image" Target="../media/image28.png"/><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6.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44.GIF"/><Relationship Id="rId5" Type="http://schemas.openxmlformats.org/officeDocument/2006/relationships/image" Target="../media/image30.png"/><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8.png"/><Relationship Id="rId14" Type="http://schemas.openxmlformats.org/officeDocument/2006/relationships/image" Target="../media/image47.GIF"/></Relationships>
</file>

<file path=ppt/slides/_rels/slide17.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4.GIF"/><Relationship Id="rId5" Type="http://schemas.openxmlformats.org/officeDocument/2006/relationships/image" Target="../media/image32.png"/><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8.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4.GIF"/><Relationship Id="rId5" Type="http://schemas.openxmlformats.org/officeDocument/2006/relationships/image" Target="../media/image34.png"/><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9.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4.GIF"/><Relationship Id="rId5" Type="http://schemas.openxmlformats.org/officeDocument/2006/relationships/image" Target="../media/image34.png"/><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4848" y="504171"/>
            <a:ext cx="3754340" cy="124034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8222" y="156642"/>
            <a:ext cx="5615608" cy="1784091"/>
          </a:xfrm>
          <a:prstGeom prst="rect">
            <a:avLst/>
          </a:prstGeom>
        </p:spPr>
      </p:pic>
      <p:grpSp>
        <p:nvGrpSpPr>
          <p:cNvPr id="20" name="组合 19"/>
          <p:cNvGrpSpPr/>
          <p:nvPr/>
        </p:nvGrpSpPr>
        <p:grpSpPr>
          <a:xfrm>
            <a:off x="1500366" y="4893574"/>
            <a:ext cx="9144000" cy="2008136"/>
            <a:chOff x="0" y="3163016"/>
            <a:chExt cx="9144000" cy="2008136"/>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441" y="3732454"/>
              <a:ext cx="4217820" cy="1438698"/>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216177"/>
              <a:ext cx="9120366" cy="1927323"/>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163016"/>
              <a:ext cx="9144000" cy="1982507"/>
            </a:xfrm>
            <a:prstGeom prst="rect">
              <a:avLst/>
            </a:prstGeom>
          </p:spPr>
        </p:pic>
      </p:grpSp>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0174" y="4649925"/>
            <a:ext cx="3460554" cy="2033458"/>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21272" y="5109722"/>
            <a:ext cx="1531818" cy="1756307"/>
          </a:xfrm>
          <a:prstGeom prst="rect">
            <a:avLst/>
          </a:prstGeom>
        </p:spPr>
      </p:pic>
      <p:sp>
        <p:nvSpPr>
          <p:cNvPr id="13" name="TextBox 12"/>
          <p:cNvSpPr txBox="1"/>
          <p:nvPr/>
        </p:nvSpPr>
        <p:spPr>
          <a:xfrm>
            <a:off x="2798111" y="1771099"/>
            <a:ext cx="6786112" cy="1084912"/>
          </a:xfrm>
          <a:prstGeom prst="rect">
            <a:avLst/>
          </a:prstGeom>
          <a:noFill/>
        </p:spPr>
        <p:txBody>
          <a:bodyPr wrap="square">
            <a:spAutoFit/>
          </a:bodyPr>
          <a:lstStyle/>
          <a:p>
            <a:pPr algn="ctr" defTabSz="457200" fontAlgn="base">
              <a:spcBef>
                <a:spcPct val="0"/>
              </a:spcBef>
              <a:spcAft>
                <a:spcPct val="0"/>
              </a:spcAft>
              <a:defRPr/>
            </a:pPr>
            <a:endPar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457200" fontAlgn="base">
              <a:spcBef>
                <a:spcPct val="0"/>
              </a:spcBef>
              <a:spcAft>
                <a:spcPct val="0"/>
              </a:spcAft>
              <a:defRPr/>
            </a:pPr>
            <a:r>
              <a:rPr lang="en-US" sz="405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a:t>
            </a:r>
            <a:r>
              <a:rPr lang="vi-VN" sz="405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a:t>
            </a:r>
            <a:r>
              <a:rPr lang="vi-VN" sz="405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a:t>
            </a:r>
            <a:endParaRPr lang="vi-VN" sz="405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8741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5352" y="693682"/>
            <a:ext cx="5507420" cy="4603531"/>
          </a:xfrm>
          <a:prstGeom prst="rect">
            <a:avLst/>
          </a:prstGeom>
        </p:spPr>
      </p:pic>
    </p:spTree>
    <p:extLst>
      <p:ext uri="{BB962C8B-B14F-4D97-AF65-F5344CB8AC3E}">
        <p14:creationId xmlns:p14="http://schemas.microsoft.com/office/powerpoint/2010/main" val="1859805473"/>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571540" y="516367"/>
            <a:ext cx="5529430" cy="4722607"/>
          </a:xfrm>
          <a:prstGeom prst="rect">
            <a:avLst/>
          </a:prstGeom>
        </p:spPr>
      </p:pic>
    </p:spTree>
    <p:extLst>
      <p:ext uri="{BB962C8B-B14F-4D97-AF65-F5344CB8AC3E}">
        <p14:creationId xmlns:p14="http://schemas.microsoft.com/office/powerpoint/2010/main" val="2405548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78943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Tr</a:t>
            </a:r>
            <a:r>
              <a:rPr kumimoji="0" lang="en-US" altLang="zh-CN" sz="3200" b="0" i="0" u="none" strike="noStrike" kern="1200" cap="none" spc="0" normalizeH="0" baseline="0" noProof="0" dirty="0">
                <a:ln>
                  <a:noFill/>
                </a:ln>
                <a:solidFill>
                  <a:prstClr val="black"/>
                </a:solidFill>
                <a:effectLst/>
                <a:uLnTx/>
                <a:uFillTx/>
                <a:latin typeface="VNI-Avo" pitchFamily="2" charset="0"/>
                <a:ea typeface="SimSun" panose="02010600030101010101" pitchFamily="2" charset="-122"/>
                <a:cs typeface="+mn-cs"/>
              </a:rPr>
              <a:t>aû</a:t>
            </a: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 lêi c©u hái theo tranh</a:t>
            </a:r>
          </a:p>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Qua trß ch¬i "Hép quµ bÝ mËt".</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VnAvant" panose="020B7200000000000000" pitchFamily="34" charset="0"/>
                <a:ea typeface="SimSun" panose="02010600030101010101" pitchFamily="2" charset="-122"/>
                <a:cs typeface="+mn-cs"/>
              </a:rPr>
              <a:t>Cïng b¹n </a:t>
            </a:r>
          </a:p>
        </p:txBody>
      </p:sp>
    </p:spTree>
    <p:extLst>
      <p:ext uri="{BB962C8B-B14F-4D97-AF65-F5344CB8AC3E}">
        <p14:creationId xmlns:p14="http://schemas.microsoft.com/office/powerpoint/2010/main" val="2953394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99"/>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8198">
                                            <p:txEl>
                                              <p:pRg st="1" end="1"/>
                                            </p:txEl>
                                          </p:spTgt>
                                        </p:tgtEl>
                                        <p:attrNameLst>
                                          <p:attrName>style.visibility</p:attrName>
                                        </p:attrNameLst>
                                      </p:cBhvr>
                                      <p:to>
                                        <p:strVal val="visible"/>
                                      </p:to>
                                    </p:set>
                                    <p:anim calcmode="discrete" valueType="clr">
                                      <p:cBhvr override="childStyle">
                                        <p:cTn id="25" dur="80"/>
                                        <p:tgtEl>
                                          <p:spTgt spid="819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198">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819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
              <a:snd r:embed="rId4" name="chimes.wav"/>
            </a:hlinkClick>
          </p:cNvPr>
          <p:cNvPicPr>
            <a:picLocks noChangeAspect="1"/>
          </p:cNvPicPr>
          <p:nvPr/>
        </p:nvPicPr>
        <p:blipFill>
          <a:blip r:embed="rId5"/>
          <a:stretch>
            <a:fillRect/>
          </a:stretch>
        </p:blipFill>
        <p:spPr>
          <a:xfrm>
            <a:off x="406400" y="889000"/>
            <a:ext cx="1968500" cy="1744133"/>
          </a:xfrm>
          <a:prstGeom prst="rect">
            <a:avLst/>
          </a:prstGeom>
          <a:noFill/>
          <a:ln w="9525">
            <a:noFill/>
          </a:ln>
        </p:spPr>
      </p:pic>
      <p:pic>
        <p:nvPicPr>
          <p:cNvPr id="9" name="Picture 8"/>
          <p:cNvPicPr>
            <a:picLocks noChangeAspect="1"/>
          </p:cNvPicPr>
          <p:nvPr/>
        </p:nvPicPr>
        <p:blipFill>
          <a:blip r:embed="rId6"/>
          <a:stretch>
            <a:fillRect/>
          </a:stretch>
        </p:blipFill>
        <p:spPr>
          <a:xfrm>
            <a:off x="410633" y="419100"/>
            <a:ext cx="2059517" cy="1382184"/>
          </a:xfrm>
          <a:prstGeom prst="rect">
            <a:avLst/>
          </a:prstGeom>
          <a:noFill/>
          <a:ln w="9525">
            <a:noFill/>
          </a:ln>
        </p:spPr>
      </p:pic>
      <p:pic>
        <p:nvPicPr>
          <p:cNvPr id="10" name="Picture 9">
            <a:hlinkClick r:id="rId7" action="ppaction://hlinksldjump">
              <a:snd r:embed="rId4" name="chimes.wav"/>
            </a:hlinkClick>
          </p:cNvPr>
          <p:cNvPicPr>
            <a:picLocks noChangeAspect="1"/>
          </p:cNvPicPr>
          <p:nvPr/>
        </p:nvPicPr>
        <p:blipFill>
          <a:blip r:embed="rId8"/>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9"/>
          <a:stretch>
            <a:fillRect/>
          </a:stretch>
        </p:blipFill>
        <p:spPr>
          <a:xfrm>
            <a:off x="2743200" y="381000"/>
            <a:ext cx="2059517" cy="1382184"/>
          </a:xfrm>
          <a:prstGeom prst="rect">
            <a:avLst/>
          </a:prstGeom>
          <a:noFill/>
          <a:ln w="9525">
            <a:noFill/>
          </a:ln>
        </p:spPr>
      </p:pic>
      <p:pic>
        <p:nvPicPr>
          <p:cNvPr id="12" name="Picture 11">
            <a:hlinkClick r:id="rId10" action="ppaction://hlinksldjump">
              <a:snd r:embed="rId4" name="chimes.wav"/>
            </a:hlinkClick>
          </p:cNvPr>
          <p:cNvPicPr>
            <a:picLocks noChangeAspect="1"/>
          </p:cNvPicPr>
          <p:nvPr/>
        </p:nvPicPr>
        <p:blipFill>
          <a:blip r:embed="rId11"/>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2"/>
          <a:stretch>
            <a:fillRect/>
          </a:stretch>
        </p:blipFill>
        <p:spPr>
          <a:xfrm>
            <a:off x="4965700" y="419100"/>
            <a:ext cx="2061633" cy="1382184"/>
          </a:xfrm>
          <a:prstGeom prst="rect">
            <a:avLst/>
          </a:prstGeom>
          <a:noFill/>
          <a:ln w="9525">
            <a:noFill/>
          </a:ln>
        </p:spPr>
      </p:pic>
      <p:pic>
        <p:nvPicPr>
          <p:cNvPr id="14" name="Picture 13">
            <a:hlinkClick r:id="">
              <a:snd r:embed="rId4" name="chimes.wav"/>
            </a:hlinkClick>
          </p:cNvPr>
          <p:cNvPicPr>
            <a:picLocks noChangeAspect="1"/>
          </p:cNvPicPr>
          <p:nvPr/>
        </p:nvPicPr>
        <p:blipFill>
          <a:blip r:embed="rId13"/>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4"/>
          <a:stretch>
            <a:fillRect/>
          </a:stretch>
        </p:blipFill>
        <p:spPr>
          <a:xfrm>
            <a:off x="7291917" y="419100"/>
            <a:ext cx="2059516" cy="1382184"/>
          </a:xfrm>
          <a:prstGeom prst="rect">
            <a:avLst/>
          </a:prstGeom>
          <a:noFill/>
          <a:ln w="9525">
            <a:noFill/>
          </a:ln>
        </p:spPr>
      </p:pic>
      <p:pic>
        <p:nvPicPr>
          <p:cNvPr id="16" name="Picture 15">
            <a:hlinkClick r:id="" action="ppaction://noaction">
              <a:snd r:embed="rId4" name="chimes.wav"/>
            </a:hlinkClick>
          </p:cNvPr>
          <p:cNvPicPr>
            <a:picLocks noChangeAspect="1"/>
          </p:cNvPicPr>
          <p:nvPr/>
        </p:nvPicPr>
        <p:blipFill>
          <a:blip r:embed="rId15"/>
          <a:stretch>
            <a:fillRect/>
          </a:stretch>
        </p:blipFill>
        <p:spPr>
          <a:xfrm>
            <a:off x="9550400" y="889000"/>
            <a:ext cx="1970617" cy="1744133"/>
          </a:xfrm>
          <a:prstGeom prst="rect">
            <a:avLst/>
          </a:prstGeom>
          <a:noFill/>
          <a:ln w="9525">
            <a:noFill/>
          </a:ln>
        </p:spPr>
      </p:pic>
      <p:pic>
        <p:nvPicPr>
          <p:cNvPr id="17" name="Picture 16"/>
          <p:cNvPicPr>
            <a:picLocks noChangeAspect="1"/>
          </p:cNvPicPr>
          <p:nvPr/>
        </p:nvPicPr>
        <p:blipFill>
          <a:blip r:embed="rId16"/>
          <a:stretch>
            <a:fillRect/>
          </a:stretch>
        </p:blipFill>
        <p:spPr>
          <a:xfrm>
            <a:off x="9504469" y="419100"/>
            <a:ext cx="2061633"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 name="Picture 19">
            <a:hlinkClick r:id="rId19" action="ppaction://hlinksldjump">
              <a:snd r:embed="rId4" name="chimes.wav"/>
            </a:hlinkClick>
          </p:cNvPr>
          <p:cNvPicPr>
            <a:picLocks noChangeAspect="1"/>
          </p:cNvPicPr>
          <p:nvPr/>
        </p:nvPicPr>
        <p:blipFill>
          <a:blip r:embed="rId20"/>
          <a:stretch>
            <a:fillRect/>
          </a:stretch>
        </p:blipFill>
        <p:spPr>
          <a:xfrm>
            <a:off x="4063735" y="4454488"/>
            <a:ext cx="1477963" cy="1308100"/>
          </a:xfrm>
          <a:prstGeom prst="rect">
            <a:avLst/>
          </a:prstGeom>
          <a:noFill/>
          <a:ln w="9525">
            <a:noFill/>
          </a:ln>
        </p:spPr>
      </p:pic>
      <p:pic>
        <p:nvPicPr>
          <p:cNvPr id="21" name="Picture 20"/>
          <p:cNvPicPr>
            <a:picLocks noChangeAspect="1"/>
          </p:cNvPicPr>
          <p:nvPr/>
        </p:nvPicPr>
        <p:blipFill>
          <a:blip r:embed="rId21"/>
          <a:stretch>
            <a:fillRect/>
          </a:stretch>
        </p:blipFill>
        <p:spPr>
          <a:xfrm>
            <a:off x="4029603" y="4102591"/>
            <a:ext cx="1546225" cy="1038225"/>
          </a:xfrm>
          <a:prstGeom prst="rect">
            <a:avLst/>
          </a:prstGeom>
          <a:noFill/>
          <a:ln w="9525">
            <a:noFill/>
          </a:ln>
        </p:spPr>
      </p:pic>
    </p:spTree>
    <p:extLst>
      <p:ext uri="{BB962C8B-B14F-4D97-AF65-F5344CB8AC3E}">
        <p14:creationId xmlns:p14="http://schemas.microsoft.com/office/powerpoint/2010/main" val="250260155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You are given 3 candies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Hôm</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nay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lớp</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Tết</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học</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vần</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gì</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Cô</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giáo</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cho</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các</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tổ</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làm</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gì</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Các</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bạn</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phát</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biểu</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thế</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40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nào</a:t>
            </a:r>
            <a:r>
              <a:rPr kumimoji="0" lang="en-US" sz="40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457200" marR="0" lvl="0" indent="-457200" algn="ctr" defTabSz="6858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Vần</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am.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Cô</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giáo</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cho</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các</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tổ</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thi</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tìm</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tiếng</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có</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vần</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am</a:t>
            </a:r>
          </a:p>
          <a:p>
            <a:pPr marL="457200" marR="0" lvl="0" indent="-457200" algn="ctr" defTabSz="685800" rtl="0" eaLnBrk="1" fontAlgn="auto" latinLnBrk="0" hangingPunct="1">
              <a:lnSpc>
                <a:spcPct val="100000"/>
              </a:lnSpc>
              <a:spcBef>
                <a:spcPts val="0"/>
              </a:spcBef>
              <a:spcAft>
                <a:spcPts val="0"/>
              </a:spcAft>
              <a:buClrTx/>
              <a:buSzTx/>
              <a:buFontTx/>
              <a:buChar char="-"/>
              <a:tabLst/>
              <a:defRPr/>
            </a:pP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Các</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bạn</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thi</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nhau</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phát</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noProof="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biểu</a:t>
            </a:r>
            <a:r>
              <a:rPr lang="en-US" sz="3200" noProof="0" dirty="0" smtClean="0">
                <a:solidFill>
                  <a:srgbClr val="002060"/>
                </a:solidFill>
                <a:latin typeface="UTM Avo" panose="02040603050506020204" pitchFamily="18" charset="0"/>
                <a:ea typeface="Tahoma" panose="020B0604030504040204" pitchFamily="34" charset="0"/>
                <a:cs typeface="UTM Avo" panose="02040603050506020204" pitchFamily="18" charset="0"/>
              </a:rPr>
              <a:t>.</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5609"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3892554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5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Cô</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dặn</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ngày</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mai</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học</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vần</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gì</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Các</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tổ</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hẹn</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nhau</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về</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nhà</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làm</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6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gì</a:t>
            </a:r>
            <a:r>
              <a:rPr kumimoji="0" lang="en-US" sz="36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Cô</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dặn</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ngày</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mai</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học</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vần</a:t>
            </a:r>
            <a:r>
              <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28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êm</a:t>
            </a:r>
            <a:endParaRPr kumimoji="0" lang="en-US" sz="28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800" baseline="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Các</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tổ</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hẹn</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nhau</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thi</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nhau</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tìm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tiếng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mới</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6633"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939075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7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683684" y="416984"/>
            <a:ext cx="10742083" cy="11938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dirty="0" err="1" smtClean="0">
                <a:solidFill>
                  <a:srgbClr val="002060"/>
                </a:solidFill>
                <a:latin typeface="UTM Avo" panose="02040603050506020204" pitchFamily="18" charset="0"/>
                <a:ea typeface="Tahoma" panose="020B0604030504040204" pitchFamily="34" charset="0"/>
                <a:sym typeface="+mn-ea"/>
              </a:rPr>
              <a:t>Về</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nhà</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Tết</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chạy</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ra</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vườn</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tìm</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bà</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ngoại</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làm</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gì</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Bà</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tìm</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ra</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tiếng</a:t>
            </a:r>
            <a:r>
              <a:rPr lang="en-US" sz="3200" dirty="0" smtClean="0">
                <a:solidFill>
                  <a:srgbClr val="002060"/>
                </a:solidFill>
                <a:latin typeface="UTM Avo" panose="02040603050506020204" pitchFamily="18" charset="0"/>
                <a:ea typeface="Tahoma" panose="020B0604030504040204" pitchFamily="34" charset="0"/>
                <a:sym typeface="+mn-ea"/>
              </a:rPr>
              <a:t> </a:t>
            </a:r>
            <a:r>
              <a:rPr lang="en-US" sz="3200" dirty="0" err="1" smtClean="0">
                <a:solidFill>
                  <a:srgbClr val="002060"/>
                </a:solidFill>
                <a:latin typeface="UTM Avo" panose="02040603050506020204" pitchFamily="18" charset="0"/>
                <a:ea typeface="Tahoma" panose="020B0604030504040204" pitchFamily="34" charset="0"/>
                <a:sym typeface="+mn-ea"/>
              </a:rPr>
              <a:t>gì</a:t>
            </a:r>
            <a:r>
              <a:rPr lang="en-US" sz="3200" dirty="0" smtClean="0">
                <a:solidFill>
                  <a:srgbClr val="002060"/>
                </a:solidFill>
                <a:latin typeface="UTM Avo" panose="02040603050506020204" pitchFamily="18" charset="0"/>
                <a:ea typeface="Tahoma" panose="020B0604030504040204" pitchFamily="34" charset="0"/>
                <a:sym typeface="+mn-ea"/>
              </a:rPr>
              <a:t>?</a:t>
            </a:r>
            <a:endParaRPr kumimoji="0" sz="32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cs typeface="UTM Avo" panose="02040603050506020204" pitchFamily="18" charset="0"/>
              </a:rPr>
              <a:t>Nhờ</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bà</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tìm</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tiếng</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có</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vần</a:t>
            </a:r>
            <a:r>
              <a:rPr lang="en-US" sz="2800" dirty="0" smtClean="0">
                <a:solidFill>
                  <a:srgbClr val="002060"/>
                </a:solidFill>
                <a:latin typeface="UTM Avo" panose="02040603050506020204" pitchFamily="18" charset="0"/>
                <a:cs typeface="UTM Avo" panose="02040603050506020204" pitchFamily="18" charset="0"/>
              </a:rPr>
              <a:t> </a:t>
            </a:r>
            <a:r>
              <a:rPr lang="en-US" sz="2800" dirty="0" err="1" smtClean="0">
                <a:solidFill>
                  <a:srgbClr val="002060"/>
                </a:solidFill>
                <a:latin typeface="UTM Avo" panose="02040603050506020204" pitchFamily="18" charset="0"/>
                <a:cs typeface="UTM Avo" panose="02040603050506020204" pitchFamily="18" charset="0"/>
              </a:rPr>
              <a:t>êm</a:t>
            </a:r>
            <a:endParaRPr lang="en-US" sz="2800" dirty="0" smtClean="0">
              <a:solidFill>
                <a:srgbClr val="002060"/>
              </a:solidFill>
              <a:latin typeface="UTM Avo" panose="02040603050506020204" pitchFamily="18" charset="0"/>
              <a:cs typeface="UTM Avo" panose="02040603050506020204" pitchFamily="18" charset="0"/>
            </a:endParaRPr>
          </a:p>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Têm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trầu</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7657" name="Arrow: Pentagon 30">
            <a:hlinkClick r:id="">
              <a:snd r:embed="rId3" name="applause.wav"/>
            </a:hlinkClick>
          </p:cNvPr>
          <p:cNvSpPr/>
          <p:nvPr/>
        </p:nvSpPr>
        <p:spPr>
          <a:xfrm rot="586976" flipH="1">
            <a:off x="2743200" y="3835400"/>
            <a:ext cx="2311400" cy="899584"/>
          </a:xfrm>
          <a:prstGeom prst="homePlate">
            <a:avLst>
              <a:gd name="adj" fmla="val 50008"/>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1531707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Sau</a:t>
            </a:r>
            <a:r>
              <a:rPr kumimoji="0" lang="en-US" sz="3200"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đó</a:t>
            </a:r>
            <a:r>
              <a:rPr kumimoji="0" lang="en-US" sz="3200"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Tết</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vào</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bếp</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tìm</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ai</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Kết</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quả</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thế</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nào</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mn-cs"/>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Tết</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vào</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bếp</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tìm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má</a:t>
            </a:r>
            <a:endPar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endParaRPr>
          </a:p>
          <a:p>
            <a:pPr marL="571500" marR="0" lvl="0" indent="-571500" algn="ctr" defTabSz="685800" rtl="0" eaLnBrk="1" fontAlgn="auto" latinLnBrk="0" hangingPunct="1">
              <a:lnSpc>
                <a:spcPct val="100000"/>
              </a:lnSpc>
              <a:spcBef>
                <a:spcPts val="0"/>
              </a:spcBef>
              <a:spcAft>
                <a:spcPts val="0"/>
              </a:spcAft>
              <a:buClrTx/>
              <a:buSzTx/>
              <a:buFontTx/>
              <a:buChar char="-"/>
              <a:tabLst/>
              <a:defRPr/>
            </a:pP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Má</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tìm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cho</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Tết</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từ</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Đêm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trăng</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êm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2800" dirty="0" err="1" smtClean="0">
                <a:solidFill>
                  <a:srgbClr val="002060"/>
                </a:solidFill>
                <a:latin typeface="UTM Avo" panose="02040603050506020204" pitchFamily="18" charset="0"/>
                <a:ea typeface="Tahoma" panose="020B0604030504040204" pitchFamily="34" charset="0"/>
                <a:cs typeface="UTM Avo" panose="02040603050506020204" pitchFamily="18" charset="0"/>
              </a:rPr>
              <a:t>đềm</a:t>
            </a:r>
            <a:r>
              <a:rPr lang="en-US" sz="2800" dirty="0" smtClean="0">
                <a:solidFill>
                  <a:srgbClr val="002060"/>
                </a:solidFill>
                <a:latin typeface="UTM Avo" panose="02040603050506020204" pitchFamily="18" charset="0"/>
                <a:ea typeface="Tahoma" panose="020B0604030504040204" pitchFamily="34" charset="0"/>
                <a:cs typeface="UTM Avo" panose="02040603050506020204" pitchFamily="18" charset="0"/>
              </a:rPr>
              <a:t>”</a:t>
            </a:r>
          </a:p>
          <a:p>
            <a:pPr marL="571500" marR="0" lvl="0" indent="-571500" algn="ctr" defTabSz="6858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8681"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3493984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9699"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8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812800" y="177800"/>
            <a:ext cx="10668000"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465" dirty="0">
                <a:solidFill>
                  <a:srgbClr val="002060"/>
                </a:solidFill>
                <a:latin typeface="UTM Avo" panose="02040603050506020204" pitchFamily="18" charset="0"/>
                <a:cs typeface="UTM Avo" panose="02040603050506020204" pitchFamily="18" charset="0"/>
              </a:rPr>
              <a:t>Hai </a:t>
            </a:r>
            <a:r>
              <a:rPr lang="en-US" sz="3465" dirty="0" err="1">
                <a:solidFill>
                  <a:srgbClr val="002060"/>
                </a:solidFill>
                <a:latin typeface="UTM Avo" panose="02040603050506020204" pitchFamily="18" charset="0"/>
                <a:cs typeface="UTM Avo" panose="02040603050506020204" pitchFamily="18" charset="0"/>
              </a:rPr>
              <a:t>má</a:t>
            </a:r>
            <a:r>
              <a:rPr lang="en-US" sz="3465" dirty="0">
                <a:solidFill>
                  <a:srgbClr val="002060"/>
                </a:solidFill>
                <a:latin typeface="UTM Avo" panose="02040603050506020204" pitchFamily="18" charset="0"/>
                <a:cs typeface="UTM Avo" panose="02040603050506020204" pitchFamily="18" charset="0"/>
              </a:rPr>
              <a:t> con </a:t>
            </a:r>
            <a:r>
              <a:rPr lang="en-US" sz="3465" dirty="0" err="1">
                <a:solidFill>
                  <a:srgbClr val="002060"/>
                </a:solidFill>
                <a:latin typeface="UTM Avo" panose="02040603050506020204" pitchFamily="18" charset="0"/>
                <a:cs typeface="UTM Avo" panose="02040603050506020204" pitchFamily="18" charset="0"/>
              </a:rPr>
              <a:t>lên</a:t>
            </a:r>
            <a:r>
              <a:rPr lang="en-US" sz="3465" dirty="0">
                <a:solidFill>
                  <a:srgbClr val="002060"/>
                </a:solidFill>
                <a:latin typeface="UTM Avo" panose="02040603050506020204" pitchFamily="18" charset="0"/>
                <a:cs typeface="UTM Avo" panose="02040603050506020204" pitchFamily="18" charset="0"/>
              </a:rPr>
              <a:t> </a:t>
            </a:r>
            <a:r>
              <a:rPr lang="en-US" sz="3465" dirty="0" err="1">
                <a:solidFill>
                  <a:srgbClr val="002060"/>
                </a:solidFill>
                <a:latin typeface="UTM Avo" panose="02040603050506020204" pitchFamily="18" charset="0"/>
                <a:cs typeface="UTM Avo" panose="02040603050506020204" pitchFamily="18" charset="0"/>
              </a:rPr>
              <a:t>phòng</a:t>
            </a:r>
            <a:r>
              <a:rPr lang="en-US" sz="3465" dirty="0">
                <a:solidFill>
                  <a:srgbClr val="002060"/>
                </a:solidFill>
                <a:latin typeface="UTM Avo" panose="02040603050506020204" pitchFamily="18" charset="0"/>
                <a:cs typeface="UTM Avo" panose="02040603050506020204" pitchFamily="18" charset="0"/>
              </a:rPr>
              <a:t> </a:t>
            </a:r>
            <a:r>
              <a:rPr lang="en-US" sz="3465" dirty="0" err="1">
                <a:solidFill>
                  <a:srgbClr val="002060"/>
                </a:solidFill>
                <a:latin typeface="UTM Avo" panose="02040603050506020204" pitchFamily="18" charset="0"/>
                <a:cs typeface="UTM Avo" panose="02040603050506020204" pitchFamily="18" charset="0"/>
              </a:rPr>
              <a:t>của</a:t>
            </a:r>
            <a:r>
              <a:rPr lang="en-US" sz="3465" dirty="0">
                <a:solidFill>
                  <a:srgbClr val="002060"/>
                </a:solidFill>
                <a:latin typeface="UTM Avo" panose="02040603050506020204" pitchFamily="18" charset="0"/>
                <a:cs typeface="UTM Avo" panose="02040603050506020204" pitchFamily="18" charset="0"/>
              </a:rPr>
              <a:t> </a:t>
            </a:r>
            <a:r>
              <a:rPr lang="en-US" sz="3465" dirty="0" err="1">
                <a:solidFill>
                  <a:srgbClr val="002060"/>
                </a:solidFill>
                <a:latin typeface="UTM Avo" panose="02040603050506020204" pitchFamily="18" charset="0"/>
                <a:cs typeface="UTM Avo" panose="02040603050506020204" pitchFamily="18" charset="0"/>
              </a:rPr>
              <a:t>ba</a:t>
            </a:r>
            <a:r>
              <a:rPr lang="en-US" sz="3465" dirty="0">
                <a:solidFill>
                  <a:srgbClr val="002060"/>
                </a:solidFill>
                <a:latin typeface="UTM Avo" panose="02040603050506020204" pitchFamily="18" charset="0"/>
                <a:cs typeface="UTM Avo" panose="02040603050506020204" pitchFamily="18" charset="0"/>
              </a:rPr>
              <a:t> </a:t>
            </a:r>
            <a:r>
              <a:rPr lang="en-US" sz="3465" dirty="0" err="1">
                <a:solidFill>
                  <a:srgbClr val="002060"/>
                </a:solidFill>
                <a:latin typeface="UTM Avo" panose="02040603050506020204" pitchFamily="18" charset="0"/>
                <a:cs typeface="UTM Avo" panose="02040603050506020204" pitchFamily="18" charset="0"/>
              </a:rPr>
              <a:t>làm</a:t>
            </a:r>
            <a:r>
              <a:rPr lang="en-US" sz="3465" dirty="0">
                <a:solidFill>
                  <a:srgbClr val="002060"/>
                </a:solidFill>
                <a:latin typeface="UTM Avo" panose="02040603050506020204" pitchFamily="18" charset="0"/>
                <a:cs typeface="UTM Avo" panose="02040603050506020204" pitchFamily="18" charset="0"/>
              </a:rPr>
              <a:t> </a:t>
            </a:r>
            <a:r>
              <a:rPr lang="en-US" sz="3465" dirty="0" err="1">
                <a:solidFill>
                  <a:srgbClr val="002060"/>
                </a:solidFill>
                <a:latin typeface="UTM Avo" panose="02040603050506020204" pitchFamily="18" charset="0"/>
                <a:cs typeface="UTM Avo" panose="02040603050506020204" pitchFamily="18" charset="0"/>
              </a:rPr>
              <a:t>gì</a:t>
            </a:r>
            <a:r>
              <a:rPr lang="en-US" sz="3465" dirty="0">
                <a:solidFill>
                  <a:srgbClr val="002060"/>
                </a:solidFill>
                <a:latin typeface="UTM Avo" panose="02040603050506020204" pitchFamily="18" charset="0"/>
                <a:cs typeface="UTM Avo" panose="02040603050506020204" pitchFamily="18" charset="0"/>
              </a:rPr>
              <a:t>?</a:t>
            </a:r>
            <a:endParaRPr lang="en-US" sz="3465"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662152" y="2118784"/>
            <a:ext cx="10733982" cy="1679769"/>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dirty="0" err="1">
                <a:solidFill>
                  <a:srgbClr val="002060"/>
                </a:solidFill>
                <a:latin typeface="UTM Avo" panose="02040603050506020204" pitchFamily="18" charset="0"/>
                <a:ea typeface="Tahoma" panose="020B0604030504040204" pitchFamily="34" charset="0"/>
                <a:cs typeface="UTM Avo" panose="02040603050506020204" pitchFamily="18" charset="0"/>
              </a:rPr>
              <a:t>Xem</a:t>
            </a:r>
            <a:r>
              <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dirty="0" err="1">
                <a:solidFill>
                  <a:srgbClr val="002060"/>
                </a:solidFill>
                <a:latin typeface="UTM Avo" panose="02040603050506020204" pitchFamily="18" charset="0"/>
                <a:ea typeface="Tahoma" panose="020B0604030504040204" pitchFamily="34" charset="0"/>
                <a:cs typeface="UTM Avo" panose="02040603050506020204" pitchFamily="18" charset="0"/>
              </a:rPr>
              <a:t>sách</a:t>
            </a:r>
            <a:r>
              <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dirty="0" err="1">
                <a:solidFill>
                  <a:srgbClr val="002060"/>
                </a:solidFill>
                <a:latin typeface="UTM Avo" panose="02040603050506020204" pitchFamily="18" charset="0"/>
                <a:ea typeface="Tahoma" panose="020B0604030504040204" pitchFamily="34" charset="0"/>
                <a:cs typeface="UTM Avo" panose="02040603050506020204" pitchFamily="18" charset="0"/>
              </a:rPr>
              <a:t>của</a:t>
            </a:r>
            <a:r>
              <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rPr>
              <a:t> </a:t>
            </a:r>
            <a:r>
              <a:rPr lang="en-US" sz="3200" dirty="0" err="1">
                <a:solidFill>
                  <a:srgbClr val="002060"/>
                </a:solidFill>
                <a:latin typeface="UTM Avo" panose="02040603050506020204" pitchFamily="18" charset="0"/>
                <a:ea typeface="Tahoma" panose="020B0604030504040204" pitchFamily="34" charset="0"/>
                <a:cs typeface="UTM Avo" panose="02040603050506020204" pitchFamily="18" charset="0"/>
              </a:rPr>
              <a:t>ba</a:t>
            </a:r>
            <a:endPar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9704"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9705"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9706"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9707" name="Flowchart: Summing Junction 35"/>
          <p:cNvGrpSpPr/>
          <p:nvPr/>
        </p:nvGrpSpPr>
        <p:grpSpPr>
          <a:xfrm>
            <a:off x="4011084" y="4182533"/>
            <a:ext cx="184149" cy="177800"/>
            <a:chOff x="2527" y="2634"/>
            <a:chExt cx="115" cy="112"/>
          </a:xfrm>
        </p:grpSpPr>
        <p:pic>
          <p:nvPicPr>
            <p:cNvPr id="29714" name="Flowchart: Summing Junction 35"/>
            <p:cNvPicPr/>
            <p:nvPr/>
          </p:nvPicPr>
          <p:blipFill>
            <a:blip r:embed="rId9"/>
            <a:stretch>
              <a:fillRect/>
            </a:stretch>
          </p:blipFill>
          <p:spPr>
            <a:xfrm>
              <a:off x="2527" y="2634"/>
              <a:ext cx="115" cy="112"/>
            </a:xfrm>
            <a:prstGeom prst="rect">
              <a:avLst/>
            </a:prstGeom>
            <a:noFill/>
            <a:ln w="9525">
              <a:noFill/>
            </a:ln>
          </p:spPr>
        </p:pic>
        <p:sp>
          <p:nvSpPr>
            <p:cNvPr id="29715"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9708"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9709"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9710"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9711"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13606276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9699"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a:t>
            </a:r>
            <a:r>
              <a:rPr kumimoji="0" lang="en-US" sz="1865" b="1" i="0" u="none" strike="noStrike" kern="1200" cap="none" spc="0" normalizeH="0" baseline="0" noProof="0" dirty="0" smtClean="0">
                <a:ln>
                  <a:noFill/>
                </a:ln>
                <a:solidFill>
                  <a:srgbClr val="000000"/>
                </a:solidFill>
                <a:effectLst/>
                <a:uLnTx/>
                <a:uFillTx/>
                <a:latin typeface="UTM Avo" panose="02040603050506020204" pitchFamily="18" charset="0"/>
                <a:ea typeface="+mn-ea"/>
                <a:cs typeface="UTM Avo" panose="02040603050506020204" pitchFamily="18" charset="0"/>
              </a:rPr>
              <a:t>9</a:t>
            </a:r>
            <a:r>
              <a:rPr kumimoji="0" sz="1865" b="1" i="0" u="none" strike="noStrike" kern="1200" cap="none" spc="0" normalizeH="0" baseline="0" noProof="0" dirty="0" smtClean="0">
                <a:ln>
                  <a:noFill/>
                </a:ln>
                <a:solidFill>
                  <a:srgbClr val="000000"/>
                </a:solidFill>
                <a:effectLst/>
                <a:uLnTx/>
                <a:uFillTx/>
                <a:latin typeface="UTM Avo" panose="02040603050506020204" pitchFamily="18" charset="0"/>
                <a:ea typeface="+mn-ea"/>
                <a:cs typeface="UTM Avo" panose="02040603050506020204" pitchFamily="18" charset="0"/>
              </a:rPr>
              <a:t> </a:t>
            </a: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812800" y="177800"/>
            <a:ext cx="10668000"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465"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Chuyện</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gì</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xảy</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ra</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giúp</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má</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tìm</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được</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vần</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465"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êm</a:t>
            </a:r>
            <a:r>
              <a:rPr kumimoji="0" lang="en-US" sz="3465"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a:t>
            </a:r>
            <a:endParaRPr kumimoji="0" lang="en-US" sz="3465"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1536700" y="2118784"/>
            <a:ext cx="9514417" cy="11260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baseline="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Mắm</a:t>
            </a:r>
            <a:r>
              <a:rPr kumimoji="0" lang="en-US" sz="3200" b="0" i="0" u="none" strike="noStrike" kern="1200" cap="none" spc="0" normalizeH="0" noProof="0" dirty="0"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a:t>
            </a:r>
            <a:r>
              <a:rPr kumimoji="0" lang="en-US" sz="3200" b="0" i="0" u="none" strike="noStrike" kern="1200" cap="none" spc="0" normalizeH="0" noProof="0" dirty="0" err="1" smtClean="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nêm</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9704"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sp>
        <p:nvSpPr>
          <p:cNvPr id="29705"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rPr>
              <a:t>GO HOME</a:t>
            </a:r>
            <a:endParaRPr kumimoji="0" sz="2800" b="1" i="0" u="none" strike="noStrike" kern="1200" cap="none" spc="0" normalizeH="0" baseline="0" noProof="0" dirty="0">
              <a:ln>
                <a:noFill/>
              </a:ln>
              <a:solidFill>
                <a:srgbClr val="FFFFFF"/>
              </a:solidFill>
              <a:effectLst/>
              <a:uLnTx/>
              <a:uFillTx/>
              <a:latin typeface="UTM Avo" panose="02040603050506020204" pitchFamily="18" charset="0"/>
              <a:ea typeface="Tahoma" panose="020B0604030504040204" pitchFamily="34" charset="0"/>
              <a:cs typeface="UTM Avo" panose="02040603050506020204" pitchFamily="18" charset="0"/>
            </a:endParaRPr>
          </a:p>
        </p:txBody>
      </p:sp>
      <p:pic>
        <p:nvPicPr>
          <p:cNvPr id="29706"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9707" name="Flowchart: Summing Junction 35"/>
          <p:cNvGrpSpPr/>
          <p:nvPr/>
        </p:nvGrpSpPr>
        <p:grpSpPr>
          <a:xfrm>
            <a:off x="4011084" y="4182533"/>
            <a:ext cx="184149" cy="177800"/>
            <a:chOff x="2527" y="2634"/>
            <a:chExt cx="115" cy="112"/>
          </a:xfrm>
        </p:grpSpPr>
        <p:pic>
          <p:nvPicPr>
            <p:cNvPr id="29714" name="Flowchart: Summing Junction 35"/>
            <p:cNvPicPr/>
            <p:nvPr/>
          </p:nvPicPr>
          <p:blipFill>
            <a:blip r:embed="rId9"/>
            <a:stretch>
              <a:fillRect/>
            </a:stretch>
          </p:blipFill>
          <p:spPr>
            <a:xfrm>
              <a:off x="2527" y="2634"/>
              <a:ext cx="115" cy="112"/>
            </a:xfrm>
            <a:prstGeom prst="rect">
              <a:avLst/>
            </a:prstGeom>
            <a:noFill/>
            <a:ln w="9525">
              <a:noFill/>
            </a:ln>
          </p:spPr>
        </p:pic>
        <p:sp>
          <p:nvSpPr>
            <p:cNvPr id="29715"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9708"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9709"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9710"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9711"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extLst>
      <p:ext uri="{BB962C8B-B14F-4D97-AF65-F5344CB8AC3E}">
        <p14:creationId xmlns:p14="http://schemas.microsoft.com/office/powerpoint/2010/main" val="708291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791200" y="3532717"/>
            <a:ext cx="5791200" cy="723329"/>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4265" b="0" i="0" u="none" strike="noStrike" kern="1200" cap="none" spc="0" normalizeH="0" baseline="0" noProof="0" dirty="0" err="1"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Tiết</a:t>
            </a:r>
            <a:r>
              <a:rPr kumimoji="0" lang="en-US" altLang="zh-CN" sz="4265" b="0" i="0" u="none" strike="noStrike" kern="1200" cap="none" spc="0" normalizeH="0" baseline="0" noProof="0" dirty="0"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 </a:t>
            </a:r>
            <a:r>
              <a:rPr kumimoji="0" lang="en-US" altLang="zh-CN" sz="4265" b="0" i="0" u="none" strike="noStrike" kern="1200" cap="none" spc="0" normalizeH="0" baseline="0" noProof="0" dirty="0" err="1"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kể</a:t>
            </a:r>
            <a:r>
              <a:rPr kumimoji="0" lang="en-US" altLang="zh-CN" sz="4265" b="0" i="0" u="none" strike="noStrike" kern="1200" cap="none" spc="0" normalizeH="0" baseline="0" noProof="0" dirty="0"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 </a:t>
            </a:r>
            <a:r>
              <a:rPr kumimoji="0" lang="en-US" altLang="zh-CN" sz="4265" b="0" i="0" u="none" strike="noStrike" kern="1200" cap="none" spc="0" normalizeH="0" baseline="0" noProof="0" smtClean="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rPr>
              <a:t>chuyện</a:t>
            </a:r>
            <a:endParaRPr kumimoji="0" lang="en-US" altLang="zh-CN" sz="4265" b="0" i="0" u="none" strike="noStrike" kern="1200" cap="none" spc="0" normalizeH="0" baseline="0" noProof="0" dirty="0">
              <a:ln>
                <a:noFill/>
              </a:ln>
              <a:solidFill>
                <a:prstClr val="black"/>
              </a:solidFill>
              <a:effectLst/>
              <a:uLnTx/>
              <a:uFillTx/>
              <a:latin typeface="UTM Avo" panose="02040603050506020204" pitchFamily="18" charset="0"/>
              <a:ea typeface="SimSun" panose="02010600030101010101" pitchFamily="2" charset="-122"/>
              <a:cs typeface="UTM Avo" panose="02040603050506020204" pitchFamily="18" charset="0"/>
            </a:endParaRPr>
          </a:p>
        </p:txBody>
      </p:sp>
    </p:spTree>
    <p:extLst>
      <p:ext uri="{BB962C8B-B14F-4D97-AF65-F5344CB8AC3E}">
        <p14:creationId xmlns:p14="http://schemas.microsoft.com/office/powerpoint/2010/main" val="4146888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extLst>
      <p:ext uri="{BB962C8B-B14F-4D97-AF65-F5344CB8AC3E}">
        <p14:creationId xmlns:p14="http://schemas.microsoft.com/office/powerpoint/2010/main" val="2224796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32386" y="236483"/>
            <a:ext cx="6159062" cy="6400800"/>
          </a:xfrm>
          <a:prstGeom prst="rect">
            <a:avLst/>
          </a:prstGeom>
        </p:spPr>
      </p:pic>
    </p:spTree>
    <p:extLst>
      <p:ext uri="{BB962C8B-B14F-4D97-AF65-F5344CB8AC3E}">
        <p14:creationId xmlns:p14="http://schemas.microsoft.com/office/powerpoint/2010/main" val="2050032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1" y="3818467"/>
            <a:ext cx="3740149" cy="3206751"/>
          </a:xfrm>
          <a:prstGeom prst="rect">
            <a:avLst/>
          </a:prstGeom>
          <a:noFill/>
          <a:ln w="9525">
            <a:noFill/>
          </a:ln>
        </p:spPr>
      </p:pic>
      <p:sp>
        <p:nvSpPr>
          <p:cNvPr id="36868" name="Text Box 5"/>
          <p:cNvSpPr txBox="1"/>
          <p:nvPr/>
        </p:nvSpPr>
        <p:spPr>
          <a:xfrm>
            <a:off x="2743200" y="2921000"/>
            <a:ext cx="6604000" cy="206121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6400"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Thi kÓ tru­íc líp</a:t>
            </a:r>
          </a:p>
        </p:txBody>
      </p:sp>
    </p:spTree>
    <p:extLst>
      <p:ext uri="{BB962C8B-B14F-4D97-AF65-F5344CB8AC3E}">
        <p14:creationId xmlns:p14="http://schemas.microsoft.com/office/powerpoint/2010/main" val="3996105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b="10001"/>
          <a:stretch>
            <a:fillRect/>
          </a:stretch>
        </p:blipFill>
        <p:spPr>
          <a:xfrm>
            <a:off x="0" y="0"/>
            <a:ext cx="12192000" cy="6858000"/>
          </a:xfrm>
          <a:prstGeom prst="rect">
            <a:avLst/>
          </a:prstGeom>
          <a:noFill/>
          <a:ln w="9525">
            <a:noFill/>
          </a:ln>
        </p:spPr>
      </p:pic>
      <p:pic>
        <p:nvPicPr>
          <p:cNvPr id="5" name="图片 4"/>
          <p:cNvPicPr>
            <a:picLocks noChangeAspect="1"/>
          </p:cNvPicPr>
          <p:nvPr/>
        </p:nvPicPr>
        <p:blipFill>
          <a:blip r:embed="rId4"/>
          <a:srcRect l="10271" t="27847" r="5032" b="7510"/>
          <a:stretch>
            <a:fillRect/>
          </a:stretch>
        </p:blipFill>
        <p:spPr>
          <a:xfrm>
            <a:off x="-141816" y="537633"/>
            <a:ext cx="13023849" cy="6210300"/>
          </a:xfrm>
          <a:prstGeom prst="rect">
            <a:avLst/>
          </a:prstGeom>
          <a:noFill/>
          <a:ln w="9525">
            <a:noFill/>
          </a:ln>
        </p:spPr>
      </p:pic>
      <p:sp>
        <p:nvSpPr>
          <p:cNvPr id="41988" name="TextBox 9"/>
          <p:cNvSpPr txBox="1"/>
          <p:nvPr/>
        </p:nvSpPr>
        <p:spPr>
          <a:xfrm>
            <a:off x="3894667" y="3972984"/>
            <a:ext cx="5386070" cy="1116965"/>
          </a:xfrm>
          <a:prstGeom prst="rect">
            <a:avLst/>
          </a:prstGeom>
          <a:noFill/>
          <a:ln w="9525">
            <a:noFill/>
          </a:ln>
        </p:spPr>
        <p:txBody>
          <a:bodyPr wrap="none" lIns="91440" tIns="45720" rIns="91440" bIns="4572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sz="6665" b="0" i="0" u="none" strike="noStrike" kern="1200" cap="none" spc="0" normalizeH="0" baseline="0" noProof="0" dirty="0">
                <a:ln>
                  <a:noFill/>
                </a:ln>
                <a:solidFill>
                  <a:srgbClr val="FF0000"/>
                </a:solidFill>
                <a:effectLst/>
                <a:uLnTx/>
                <a:uFillTx/>
                <a:latin typeface="UTM Avo" panose="02040603050506020204"/>
                <a:ea typeface="+mn-ea"/>
                <a:cs typeface="+mn-cs"/>
              </a:rPr>
              <a:t>HẸN GẶP LẠI</a:t>
            </a:r>
          </a:p>
        </p:txBody>
      </p:sp>
    </p:spTree>
    <p:extLst>
      <p:ext uri="{BB962C8B-B14F-4D97-AF65-F5344CB8AC3E}">
        <p14:creationId xmlns:p14="http://schemas.microsoft.com/office/powerpoint/2010/main" val="615514060"/>
      </p:ext>
    </p:extLst>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39943" name="图片 39942" descr="15"/>
          <p:cNvPicPr>
            <a:picLocks noChangeAspect="1"/>
          </p:cNvPicPr>
          <p:nvPr/>
        </p:nvPicPr>
        <p:blipFill>
          <a:blip r:embed="rId6"/>
          <a:stretch>
            <a:fillRect/>
          </a:stretch>
        </p:blipFill>
        <p:spPr>
          <a:xfrm>
            <a:off x="6502400" y="-228600"/>
            <a:ext cx="5217584" cy="6775451"/>
          </a:xfrm>
          <a:prstGeom prst="rect">
            <a:avLst/>
          </a:prstGeom>
          <a:noFill/>
          <a:ln w="9525">
            <a:noFill/>
          </a:ln>
        </p:spPr>
      </p:pic>
      <p:sp>
        <p:nvSpPr>
          <p:cNvPr id="9221" name="Text Box 5"/>
          <p:cNvSpPr txBox="1"/>
          <p:nvPr/>
        </p:nvSpPr>
        <p:spPr>
          <a:xfrm>
            <a:off x="1524000" y="889000"/>
            <a:ext cx="4978400" cy="748030"/>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sz="4265" b="0" i="0" u="sng" strike="noStrike" kern="1200" cap="none" spc="0" normalizeH="0" baseline="0" noProof="0" dirty="0">
                <a:ln>
                  <a:noFill/>
                </a:ln>
                <a:solidFill>
                  <a:prstClr val="black"/>
                </a:solidFill>
                <a:effectLst/>
                <a:uLnTx/>
                <a:uFillTx/>
                <a:latin typeface=".VnAvant" panose="020B7200000000000000" pitchFamily="34" charset="0"/>
                <a:ea typeface="+mn-ea"/>
                <a:cs typeface="+mn-cs"/>
              </a:rPr>
              <a:t>KÓ chuyÖn</a:t>
            </a:r>
          </a:p>
        </p:txBody>
      </p:sp>
      <p:sp>
        <p:nvSpPr>
          <p:cNvPr id="9222" name="Text Box 6"/>
          <p:cNvSpPr txBox="1"/>
          <p:nvPr/>
        </p:nvSpPr>
        <p:spPr>
          <a:xfrm>
            <a:off x="1524000" y="2605266"/>
            <a:ext cx="4978400" cy="1754326"/>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5400" dirty="0" err="1" smtClean="0">
                <a:solidFill>
                  <a:prstClr val="black"/>
                </a:solidFill>
                <a:latin typeface="UTM Avo" panose="02040603050506020204" pitchFamily="18" charset="0"/>
                <a:cs typeface="UTM Avo" panose="02040603050506020204" pitchFamily="18" charset="0"/>
              </a:rPr>
              <a:t>Đi</a:t>
            </a:r>
            <a:r>
              <a:rPr lang="en-US" sz="5400" dirty="0" smtClean="0">
                <a:solidFill>
                  <a:prstClr val="black"/>
                </a:solidFill>
                <a:latin typeface="UTM Avo" panose="02040603050506020204" pitchFamily="18" charset="0"/>
                <a:cs typeface="UTM Avo" panose="02040603050506020204" pitchFamily="18" charset="0"/>
              </a:rPr>
              <a:t> </a:t>
            </a:r>
            <a:r>
              <a:rPr lang="en-US" sz="5400" dirty="0" err="1" smtClean="0">
                <a:solidFill>
                  <a:prstClr val="black"/>
                </a:solidFill>
                <a:latin typeface="UTM Avo" panose="02040603050506020204" pitchFamily="18" charset="0"/>
                <a:cs typeface="UTM Avo" panose="02040603050506020204" pitchFamily="18" charset="0"/>
              </a:rPr>
              <a:t>tìm</a:t>
            </a:r>
            <a:r>
              <a:rPr lang="en-US" sz="5400" dirty="0" smtClean="0">
                <a:solidFill>
                  <a:prstClr val="black"/>
                </a:solidFill>
                <a:latin typeface="UTM Avo" panose="02040603050506020204" pitchFamily="18" charset="0"/>
                <a:cs typeface="UTM Avo" panose="02040603050506020204" pitchFamily="18" charset="0"/>
              </a:rPr>
              <a:t> </a:t>
            </a:r>
            <a:r>
              <a:rPr lang="en-US" sz="5400" dirty="0" err="1" smtClean="0">
                <a:solidFill>
                  <a:prstClr val="black"/>
                </a:solidFill>
                <a:latin typeface="UTM Avo" panose="02040603050506020204" pitchFamily="18" charset="0"/>
                <a:cs typeface="UTM Avo" panose="02040603050506020204" pitchFamily="18" charset="0"/>
              </a:rPr>
              <a:t>vần</a:t>
            </a:r>
            <a:r>
              <a:rPr lang="en-US" sz="5400" dirty="0" smtClean="0">
                <a:solidFill>
                  <a:prstClr val="black"/>
                </a:solidFill>
                <a:latin typeface="UTM Avo" panose="02040603050506020204" pitchFamily="18" charset="0"/>
                <a:cs typeface="UTM Avo" panose="02040603050506020204" pitchFamily="18" charset="0"/>
              </a:rPr>
              <a:t> “</a:t>
            </a:r>
            <a:r>
              <a:rPr lang="en-US" sz="5400" dirty="0" err="1" smtClean="0">
                <a:solidFill>
                  <a:prstClr val="black"/>
                </a:solidFill>
                <a:latin typeface="UTM Avo" panose="02040603050506020204" pitchFamily="18" charset="0"/>
                <a:cs typeface="UTM Avo" panose="02040603050506020204" pitchFamily="18" charset="0"/>
              </a:rPr>
              <a:t>êm</a:t>
            </a:r>
            <a:r>
              <a:rPr lang="en-US" sz="5400" dirty="0" smtClean="0">
                <a:solidFill>
                  <a:prstClr val="black"/>
                </a:solidFill>
                <a:latin typeface="UTM Avo" panose="02040603050506020204" pitchFamily="18" charset="0"/>
                <a:cs typeface="UTM Avo" panose="02040603050506020204" pitchFamily="18" charset="0"/>
              </a:rPr>
              <a:t>”</a:t>
            </a:r>
            <a:endParaRPr kumimoji="0" lang="en-US"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UTM Avo" panose="02040603050506020204" pitchFamily="18" charset="0"/>
            </a:endParaRPr>
          </a:p>
        </p:txBody>
      </p:sp>
      <p:sp>
        <p:nvSpPr>
          <p:cNvPr id="9223" name="Text Box 7"/>
          <p:cNvSpPr txBox="1"/>
          <p:nvPr/>
        </p:nvSpPr>
        <p:spPr>
          <a:xfrm>
            <a:off x="1320800" y="129117"/>
            <a:ext cx="6096000" cy="50165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sz="26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Thø      ngµy     th¸ng    </a:t>
            </a:r>
            <a:r>
              <a:rPr kumimoji="0" sz="2665" b="0" i="0" u="none" strike="noStrike" kern="1200" cap="none" spc="0" normalizeH="0" baseline="0" noProof="0" dirty="0">
                <a:ln>
                  <a:noFill/>
                </a:ln>
                <a:solidFill>
                  <a:prstClr val="black"/>
                </a:solidFill>
                <a:effectLst/>
                <a:uLnTx/>
                <a:uFillTx/>
                <a:latin typeface="VNI-Avo" pitchFamily="2" charset="0"/>
                <a:ea typeface="+mn-ea"/>
                <a:cs typeface="+mn-cs"/>
              </a:rPr>
              <a:t>naêm</a:t>
            </a:r>
            <a:r>
              <a:rPr kumimoji="0" sz="266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2021 </a:t>
            </a:r>
          </a:p>
        </p:txBody>
      </p:sp>
    </p:spTree>
    <p:extLst>
      <p:ext uri="{BB962C8B-B14F-4D97-AF65-F5344CB8AC3E}">
        <p14:creationId xmlns:p14="http://schemas.microsoft.com/office/powerpoint/2010/main" val="1421902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943"/>
                                        </p:tgtEl>
                                        <p:attrNameLst>
                                          <p:attrName>style.visibility</p:attrName>
                                        </p:attrNameLst>
                                      </p:cBhvr>
                                      <p:to>
                                        <p:strVal val="visible"/>
                                      </p:to>
                                    </p:set>
                                    <p:animEffect transition="in" filter="fade">
                                      <p:cBhvr>
                                        <p:cTn id="17" dur="1000"/>
                                        <p:tgtEl>
                                          <p:spTgt spid="39943"/>
                                        </p:tgtEl>
                                      </p:cBhvr>
                                    </p:animEffect>
                                    <p:anim calcmode="lin" valueType="num">
                                      <p:cBhvr>
                                        <p:cTn id="18" dur="1000" fill="hold"/>
                                        <p:tgtEl>
                                          <p:spTgt spid="39943"/>
                                        </p:tgtEl>
                                        <p:attrNameLst>
                                          <p:attrName>ppt_x</p:attrName>
                                        </p:attrNameLst>
                                      </p:cBhvr>
                                      <p:tavLst>
                                        <p:tav tm="0">
                                          <p:val>
                                            <p:strVal val="#ppt_x"/>
                                          </p:val>
                                        </p:tav>
                                        <p:tav tm="100000">
                                          <p:val>
                                            <p:strVal val="#ppt_x"/>
                                          </p:val>
                                        </p:tav>
                                      </p:tavLst>
                                    </p:anim>
                                    <p:anim calcmode="lin" valueType="num">
                                      <p:cBhvr>
                                        <p:cTn id="19"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tìm vần ê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18290" y="283779"/>
            <a:ext cx="8755117" cy="5822731"/>
          </a:xfrm>
          <a:prstGeom prst="rect">
            <a:avLst/>
          </a:prstGeom>
        </p:spPr>
      </p:pic>
    </p:spTree>
    <p:extLst>
      <p:ext uri="{BB962C8B-B14F-4D97-AF65-F5344CB8AC3E}">
        <p14:creationId xmlns:p14="http://schemas.microsoft.com/office/powerpoint/2010/main" val="115246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2"/>
          <p:cNvPicPr>
            <a:picLocks noChangeAspect="1"/>
          </p:cNvPicPr>
          <p:nvPr/>
        </p:nvPicPr>
        <p:blipFill>
          <a:blip r:embed="rId2"/>
          <a:stretch>
            <a:fillRect/>
          </a:stretch>
        </p:blipFill>
        <p:spPr>
          <a:xfrm>
            <a:off x="2753784" y="590551"/>
            <a:ext cx="10077449" cy="6267449"/>
          </a:xfrm>
          <a:prstGeom prst="rect">
            <a:avLst/>
          </a:prstGeom>
          <a:noFill/>
          <a:ln w="9525">
            <a:noFill/>
          </a:ln>
        </p:spPr>
      </p:pic>
      <p:pic>
        <p:nvPicPr>
          <p:cNvPr id="13315" name="图片 7"/>
          <p:cNvPicPr>
            <a:picLocks noChangeAspect="1"/>
          </p:cNvPicPr>
          <p:nvPr/>
        </p:nvPicPr>
        <p:blipFill>
          <a:blip r:embed="rId3"/>
          <a:srcRect l="12177" t="5074" r="19765" b="15106"/>
          <a:stretch>
            <a:fillRect/>
          </a:stretch>
        </p:blipFill>
        <p:spPr>
          <a:xfrm>
            <a:off x="-558800" y="2389717"/>
            <a:ext cx="4739217" cy="3293533"/>
          </a:xfrm>
          <a:prstGeom prst="rect">
            <a:avLst/>
          </a:prstGeom>
          <a:noFill/>
          <a:ln w="9525">
            <a:noFill/>
          </a:ln>
        </p:spPr>
      </p:pic>
      <p:sp>
        <p:nvSpPr>
          <p:cNvPr id="7" name="Rectangle 6"/>
          <p:cNvSpPr/>
          <p:nvPr/>
        </p:nvSpPr>
        <p:spPr>
          <a:xfrm>
            <a:off x="4071837" y="3584948"/>
            <a:ext cx="7742429" cy="1106805"/>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Nghe</a:t>
            </a: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 </a:t>
            </a: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kể</a:t>
            </a: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 </a:t>
            </a:r>
            <a:r>
              <a:rPr kumimoji="0" lang="en-US" sz="6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rPr>
              <a:t>lại</a:t>
            </a:r>
            <a:endPar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46143053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62703" y="746234"/>
            <a:ext cx="5402317" cy="4666594"/>
          </a:xfrm>
          <a:prstGeom prst="rect">
            <a:avLst/>
          </a:prstGeom>
        </p:spPr>
      </p:pic>
    </p:spTree>
    <p:extLst>
      <p:ext uri="{BB962C8B-B14F-4D97-AF65-F5344CB8AC3E}">
        <p14:creationId xmlns:p14="http://schemas.microsoft.com/office/powerpoint/2010/main" val="2508875180"/>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83724" y="578069"/>
            <a:ext cx="5297214" cy="4960883"/>
          </a:xfrm>
          <a:prstGeom prst="rect">
            <a:avLst/>
          </a:prstGeom>
        </p:spPr>
      </p:pic>
    </p:spTree>
    <p:extLst>
      <p:ext uri="{BB962C8B-B14F-4D97-AF65-F5344CB8AC3E}">
        <p14:creationId xmlns:p14="http://schemas.microsoft.com/office/powerpoint/2010/main" val="3189948209"/>
      </p:ext>
    </p:extLst>
  </p:cSld>
  <p:clrMapOvr>
    <a:masterClrMapping/>
  </p:clrMapOvr>
  <p:transition>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36580" y="430924"/>
            <a:ext cx="5538952" cy="4950373"/>
          </a:xfrm>
          <a:prstGeom prst="rect">
            <a:avLst/>
          </a:prstGeom>
        </p:spPr>
      </p:pic>
    </p:spTree>
    <p:extLst>
      <p:ext uri="{BB962C8B-B14F-4D97-AF65-F5344CB8AC3E}">
        <p14:creationId xmlns:p14="http://schemas.microsoft.com/office/powerpoint/2010/main" val="2906234287"/>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95146" y="767254"/>
            <a:ext cx="5990896" cy="4719145"/>
          </a:xfrm>
          <a:prstGeom prst="rect">
            <a:avLst/>
          </a:prstGeom>
        </p:spPr>
      </p:pic>
    </p:spTree>
    <p:extLst>
      <p:ext uri="{BB962C8B-B14F-4D97-AF65-F5344CB8AC3E}">
        <p14:creationId xmlns:p14="http://schemas.microsoft.com/office/powerpoint/2010/main" val="2539196244"/>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324</Words>
  <Application>Microsoft Office PowerPoint</Application>
  <PresentationFormat>Widescreen</PresentationFormat>
  <Paragraphs>50</Paragraphs>
  <Slides>23</Slides>
  <Notes>7</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SimSun</vt:lpstr>
      <vt:lpstr>.VnAvant</vt:lpstr>
      <vt:lpstr>Arial</vt:lpstr>
      <vt:lpstr>Calibri</vt:lpstr>
      <vt:lpstr>等线</vt:lpstr>
      <vt:lpstr>Tahoma</vt:lpstr>
      <vt:lpstr>Times New Roman</vt:lpstr>
      <vt:lpstr>UTM Avo</vt:lpstr>
      <vt:lpstr>VNI-Avo</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2021-01-19T08:05:18Z</dcterms:created>
  <dcterms:modified xsi:type="dcterms:W3CDTF">2021-01-19T08:09:50Z</dcterms:modified>
</cp:coreProperties>
</file>