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425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FF"/>
    <a:srgbClr val="006699"/>
    <a:srgbClr val="009900"/>
    <a:srgbClr val="3366CC"/>
    <a:srgbClr val="FF3300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CF35-2F16-49FA-8657-5BB14C012AE4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24A6-07C7-47C0-8432-1A3989A0F6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0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5EFF-D6A7-42E0-B576-90647CAF16F2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DE59-8733-459C-AD37-6928266A8E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17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B6E9-8BF2-4B9D-A2B5-99DB3E8059DE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8ED9-B61F-47A0-96F0-FD9B6434BC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06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727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259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186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2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034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672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42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0B60-6A91-43D7-BDC8-E105F3AFE310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924A-6FA0-4B53-A44E-BA3F2590F9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885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4458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283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2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4218-6FAD-4D16-B342-B7F7DF410DD2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6F01-0D00-4453-93C0-E517D5990F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28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1840-0873-435D-A215-898A2E299767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92E3-A055-4FF3-8B96-B40CF7DD0F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03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5CCB-B201-4411-AC61-3B2FF8CCF5A4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1EAA-1653-488D-963F-04567E7AC7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83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F91A-269C-4D9E-ACE1-3A039B9A69EE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CB84-EF4B-4053-9E26-D8F77AC818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10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4B91-C851-448C-8704-36881CFAEB2E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FFFE-B625-4883-B748-A4FCE639AA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50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B389-41AD-4214-8A94-ED5574A94900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31E7-ED53-4805-9692-1D5F03F545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63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3E58-E9BE-4911-AACE-52C9BE217289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A00E-1187-4EF3-AA42-5B51FC771F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77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89C25-EBA5-4CAD-9E9A-52BB6642FB3B}" type="datetimeFigureOut">
              <a:rPr lang="pl-PL"/>
              <a:pPr>
                <a:defRPr/>
              </a:pPr>
              <a:t>16.09.2023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B707A-59A8-43E6-A8F2-681582A5A5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503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title="drawing pins mada_1"/>
          <p:cNvPicPr>
            <a:picLocks noChangeAspect="1" noChangeArrowheads="1"/>
          </p:cNvPicPr>
          <p:nvPr/>
        </p:nvPicPr>
        <p:blipFill>
          <a:blip r:embed="rId2"/>
          <a:srcRect r="5766" b="7906"/>
          <a:stretch>
            <a:fillRect/>
          </a:stretch>
        </p:blipFill>
        <p:spPr bwMode="auto">
          <a:xfrm>
            <a:off x="679450" y="1568450"/>
            <a:ext cx="12001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title="coloured pencils mad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697413"/>
            <a:ext cx="1200150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0" title="schoolbag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0600" y="1468438"/>
            <a:ext cx="171767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title="textbooks mad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975" y="4278313"/>
            <a:ext cx="1804988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 title="pencil sharpener mada 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9063" y="3565525"/>
            <a:ext cx="6842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title="ruler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3475" y="5095875"/>
            <a:ext cx="1901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title="glue stick mada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719638"/>
            <a:ext cx="101441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title="hole puncher mada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7688" y="3486150"/>
            <a:ext cx="1273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title="clips mada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4375" y="4252913"/>
            <a:ext cx="89535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title="stapler mada_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83113" y="3943350"/>
            <a:ext cx="98742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title="notebook mada_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0725" y="1498600"/>
            <a:ext cx="12033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title="calculator mada_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8363" y="3135313"/>
            <a:ext cx="823912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6" title="pencil case mada_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56063" y="2736850"/>
            <a:ext cx="1636712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title="rubber mada_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24688" y="4044950"/>
            <a:ext cx="6477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title="pencil mada_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0238" y="2560638"/>
            <a:ext cx="862012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8" title="compass mada_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90800" y="4044950"/>
            <a:ext cx="5080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title="mafnifying glass mada_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94375" y="1497013"/>
            <a:ext cx="1176338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title="scotch tape mada_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381500" y="1568450"/>
            <a:ext cx="11795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 title="ballpoint mada_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720850" y="2736850"/>
            <a:ext cx="985838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title="scissors mada_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569075" y="2794000"/>
            <a:ext cx="12858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5" y="5539965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22405" r="5105" b="23951"/>
          <a:stretch/>
        </p:blipFill>
        <p:spPr bwMode="auto">
          <a:xfrm>
            <a:off x="737586" y="612595"/>
            <a:ext cx="7668829" cy="9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compass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4" title="ruler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769" y="2112071"/>
            <a:ext cx="3539912" cy="166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15" title="pencil sharpener mada 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166" y="1894726"/>
            <a:ext cx="1765118" cy="18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3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4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5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school bag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3" title="pencil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633" y="1771075"/>
            <a:ext cx="1656184" cy="23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9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7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8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9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Scotch tape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scotch tape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5225" y="1876451"/>
            <a:ext cx="2727000" cy="20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7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glue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Scotch tape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calculator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503" y="1821744"/>
            <a:ext cx="2080443" cy="247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compass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8" title="ballpoint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4777" y="1642151"/>
            <a:ext cx="2211323" cy="26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compass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8" title="compas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1" y="1458630"/>
            <a:ext cx="1008211" cy="305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48064" y="712774"/>
            <a:ext cx="324004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textbooks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148064" y="1628800"/>
            <a:ext cx="3260113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scissors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148064" y="2544474"/>
            <a:ext cx="3260113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clips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148064" y="3394855"/>
            <a:ext cx="32503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notebooks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788024" y="4295026"/>
            <a:ext cx="361034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drawing pins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788024" y="5229200"/>
            <a:ext cx="361034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coloured pencils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683568" y="591170"/>
            <a:ext cx="4982168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are they?</a:t>
            </a:r>
            <a:endParaRPr lang="pt-PT" sz="4400" dirty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rte" pitchFamily="66" charset="0"/>
              <a:cs typeface="MoolBoran" pitchFamily="34" charset="0"/>
            </a:endParaRPr>
          </a:p>
        </p:txBody>
      </p:sp>
      <p:pic>
        <p:nvPicPr>
          <p:cNvPr id="12" name="Picture 6" title="scissor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0236" y="1468774"/>
            <a:ext cx="2442363" cy="237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9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5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48064" y="712774"/>
            <a:ext cx="324004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textbooks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148064" y="1628800"/>
            <a:ext cx="3260113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scissors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148064" y="2544474"/>
            <a:ext cx="3260113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clips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148064" y="3394855"/>
            <a:ext cx="32503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notebooks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788024" y="4295026"/>
            <a:ext cx="361034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drawing pins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788024" y="5229200"/>
            <a:ext cx="361034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coloured pencils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683568" y="591170"/>
            <a:ext cx="4982168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are they?</a:t>
            </a:r>
            <a:endParaRPr lang="pt-PT" sz="4400" dirty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rte" pitchFamily="66" charset="0"/>
              <a:cs typeface="MoolBoran" pitchFamily="34" charset="0"/>
            </a:endParaRPr>
          </a:p>
        </p:txBody>
      </p:sp>
      <p:pic>
        <p:nvPicPr>
          <p:cNvPr id="12" name="Picture 8" title="clip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1628800"/>
            <a:ext cx="2252498" cy="235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7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5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48064" y="712774"/>
            <a:ext cx="324004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textbooks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148064" y="1628800"/>
            <a:ext cx="3260113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scissors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148064" y="2544474"/>
            <a:ext cx="3260113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clips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148064" y="3394855"/>
            <a:ext cx="32503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notebooks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788024" y="4295026"/>
            <a:ext cx="361034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drawing pins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788024" y="5229200"/>
            <a:ext cx="361034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coloured pencils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683568" y="591170"/>
            <a:ext cx="4982168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are they?</a:t>
            </a:r>
            <a:endParaRPr lang="pt-PT" sz="4400" dirty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rte" pitchFamily="66" charset="0"/>
              <a:cs typeface="MoolBoran" pitchFamily="34" charset="0"/>
            </a:endParaRPr>
          </a:p>
        </p:txBody>
      </p:sp>
      <p:pic>
        <p:nvPicPr>
          <p:cNvPr id="12" name="Picture 3" title="textbook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466" y="1850446"/>
            <a:ext cx="2851219" cy="214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2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5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0" title="schoolbag mad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475" y="1846263"/>
            <a:ext cx="2540000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5508103" y="712774"/>
            <a:ext cx="3096343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28176" y="1628800"/>
            <a:ext cx="3076271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school</a:t>
            </a: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 bag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08103" y="2544474"/>
            <a:ext cx="3096343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518364" y="3394855"/>
            <a:ext cx="3014076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5518364" y="4295026"/>
            <a:ext cx="3014076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5518364" y="5229200"/>
            <a:ext cx="3014076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48064" y="712774"/>
            <a:ext cx="324004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textbooks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148064" y="1628800"/>
            <a:ext cx="3260113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scissors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148064" y="2544474"/>
            <a:ext cx="3260113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clips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148064" y="3394855"/>
            <a:ext cx="32503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notebooks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788024" y="4295026"/>
            <a:ext cx="361034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drawing pins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788024" y="5229200"/>
            <a:ext cx="361034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coloured pencils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683568" y="591170"/>
            <a:ext cx="4982168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are they?</a:t>
            </a:r>
            <a:endParaRPr lang="pt-PT" sz="4400" dirty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rte" pitchFamily="66" charset="0"/>
              <a:cs typeface="MoolBoran" pitchFamily="34" charset="0"/>
            </a:endParaRPr>
          </a:p>
        </p:txBody>
      </p:sp>
      <p:pic>
        <p:nvPicPr>
          <p:cNvPr id="12" name="Picture 2" title="coloured pencil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39" y="1741068"/>
            <a:ext cx="2380755" cy="255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2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5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48064" y="712774"/>
            <a:ext cx="324004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textbooks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148064" y="1628800"/>
            <a:ext cx="3260113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scissors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148064" y="2544474"/>
            <a:ext cx="3260113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clips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148064" y="3394855"/>
            <a:ext cx="32503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notebooks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788024" y="4295026"/>
            <a:ext cx="361034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drawing pins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788024" y="5229200"/>
            <a:ext cx="361034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coloured pencils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683568" y="591170"/>
            <a:ext cx="4982168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are they?</a:t>
            </a:r>
            <a:endParaRPr lang="pt-PT" sz="4400" dirty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rte" pitchFamily="66" charset="0"/>
              <a:cs typeface="MoolBoran" pitchFamily="34" charset="0"/>
            </a:endParaRPr>
          </a:p>
        </p:txBody>
      </p:sp>
      <p:pic>
        <p:nvPicPr>
          <p:cNvPr id="12" name="Picture 31" title="drawing pins mad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94" y="1709931"/>
            <a:ext cx="2776318" cy="244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21" y="5431801"/>
            <a:ext cx="126318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7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5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zaokrąglony 26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</a:p>
        </p:txBody>
      </p:sp>
      <p:sp>
        <p:nvSpPr>
          <p:cNvPr id="28" name="Prostokąt zaokrąglony 27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notebook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091" y="2057326"/>
            <a:ext cx="2453851" cy="247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3" title="rubber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8234" y="2484117"/>
            <a:ext cx="2088232" cy="163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1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22" name="Picture 36" title="pencil case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791" y="2204864"/>
            <a:ext cx="348218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compass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797425" y="5229200"/>
            <a:ext cx="3600939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magnifying glass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mafnifying glas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005" y="1925628"/>
            <a:ext cx="2235439" cy="234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6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school bag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stapler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8398" y="1965328"/>
            <a:ext cx="2480653" cy="21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5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glue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7" title="glue stick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1658416"/>
            <a:ext cx="1952429" cy="23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4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7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8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9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compass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932040" y="5229200"/>
            <a:ext cx="3466324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hole puncher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hole puncher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1515" y="1926173"/>
            <a:ext cx="2774420" cy="199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265</Words>
  <PresentationFormat>Trình chiếu Trên màn hình 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22</vt:i4>
      </vt:variant>
    </vt:vector>
  </HeadingPairs>
  <TitlesOfParts>
    <vt:vector size="29" baseType="lpstr">
      <vt:lpstr>Arial</vt:lpstr>
      <vt:lpstr>Berlin Sans FB</vt:lpstr>
      <vt:lpstr>Calibri</vt:lpstr>
      <vt:lpstr>Calibri Light</vt:lpstr>
      <vt:lpstr>Forte</vt:lpstr>
      <vt:lpstr>Motyw pakietu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2012-11-19T09:56:17Z</dcterms:created>
  <dcterms:modified xsi:type="dcterms:W3CDTF">2023-09-16T12:05:38Z</dcterms:modified>
</cp:coreProperties>
</file>