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8" r:id="rId2"/>
    <p:sldMasterId id="2147483711" r:id="rId3"/>
    <p:sldMasterId id="2147483724" r:id="rId4"/>
    <p:sldMasterId id="2147483737" r:id="rId5"/>
  </p:sldMasterIdLst>
  <p:notesMasterIdLst>
    <p:notesMasterId r:id="rId25"/>
  </p:notesMasterIdLst>
  <p:sldIdLst>
    <p:sldId id="395" r:id="rId6"/>
    <p:sldId id="397" r:id="rId7"/>
    <p:sldId id="399" r:id="rId8"/>
    <p:sldId id="401" r:id="rId9"/>
    <p:sldId id="400" r:id="rId10"/>
    <p:sldId id="407" r:id="rId11"/>
    <p:sldId id="389" r:id="rId12"/>
    <p:sldId id="402" r:id="rId13"/>
    <p:sldId id="398" r:id="rId14"/>
    <p:sldId id="408" r:id="rId15"/>
    <p:sldId id="409" r:id="rId16"/>
    <p:sldId id="403" r:id="rId17"/>
    <p:sldId id="411" r:id="rId18"/>
    <p:sldId id="261" r:id="rId19"/>
    <p:sldId id="262" r:id="rId20"/>
    <p:sldId id="388" r:id="rId21"/>
    <p:sldId id="270" r:id="rId22"/>
    <p:sldId id="274" r:id="rId23"/>
    <p:sldId id="289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211B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4181"/>
  </p:normalViewPr>
  <p:slideViewPr>
    <p:cSldViewPr snapToGrid="0" snapToObjects="1">
      <p:cViewPr varScale="1">
        <p:scale>
          <a:sx n="97" d="100"/>
          <a:sy n="97" d="100"/>
        </p:scale>
        <p:origin x="115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79CDF-73E2-4D40-A7EF-F2D8C5EEE91D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B0684-E0A1-5948-ACB5-022A16D8101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17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A4038B5-DE8E-45BC-8D46-4CDC80962C70}" type="slidenum">
              <a:rPr lang="en-US" altLang="en-US" sz="1200">
                <a:solidFill>
                  <a:prstClr val="black"/>
                </a:solidFill>
              </a:rPr>
              <a:pPr/>
              <a:t>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15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16BC-34E4-AA46-9300-A7022F093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858F2-EF7C-2348-B7D7-0E1FFFFE8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445A2-5FB7-6042-811E-E6383056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B57A5-A3E3-2E49-AB91-8742FD0C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C3505-95AC-5B4D-87B3-2572D8FF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291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0CDB-54D3-1044-90B9-44B29600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CB45B-AA91-634F-9523-6A075C721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52386-081D-A145-9A75-D6315051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D66A0-B265-9541-9951-1130C510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C7802-719C-6E48-8108-622D86C0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144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23D24-D8B5-2D4F-A2C3-7AD5C03CE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CACD6-4060-7749-9C2F-33B936141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1F406-53E1-7745-B330-21688AD4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26184-8167-984B-89B9-BADD0BD5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5A10-8937-894F-B0E6-CBDDB89B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69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39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37553-F128-45DB-A8EA-38F7B70CA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3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58C22-B313-4332-BADE-D1F56BA9E8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5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67FE1-6F34-4CE3-AB9F-A2DEEE651E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4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15E5C-0EE2-4D91-8E6F-A5AC91A761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CE1B9-5C62-40A8-B631-880A0A723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5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EA0A9-E43F-4D60-A2F5-F6B213E1B7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9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6817-F6BC-43A9-93AA-40C1AA4767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7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668C-A2DA-134F-B0CB-B61484EF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ED24-176D-3D42-855C-BC7A76914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DC6D-98C5-B443-A86B-3912E125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60265-D3B2-824B-999A-38F8FA43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2EF8F-9422-0E4A-A80A-D0C2505D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8203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4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46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FF7F3-95B5-475F-9D9B-FA483610FF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2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4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46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3FA1D-4C38-431F-90F9-BDBC9DC96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69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E529D-64AA-4377-836E-B30695C75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0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C024F-CFCD-4A10-B375-8E9E87DC8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7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3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9B531-71FF-45EC-9486-181A633085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768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37553-F128-45DB-A8EA-38F7B70CA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52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58C22-B313-4332-BADE-D1F56BA9E8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9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67FE1-6F34-4CE3-AB9F-A2DEEE651E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74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15E5C-0EE2-4D91-8E6F-A5AC91A761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80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CE1B9-5C62-40A8-B631-880A0A723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0CCA-D2B7-FA45-BC72-B1F5675F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F8254-9A52-FF4B-BB37-BE58B0A7D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6638A-5A4F-BE4E-8A4D-3E369A87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2101-AB54-7644-946B-9852BB2A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8FCF-F7B1-7A46-8164-A6E6904B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0060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EA0A9-E43F-4D60-A2F5-F6B213E1B7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80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6817-F6BC-43A9-93AA-40C1AA4767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06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FF7F3-95B5-475F-9D9B-FA483610FF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99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3FA1D-4C38-431F-90F9-BDBC9DC96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2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E529D-64AA-4377-836E-B30695C75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7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C024F-CFCD-4A10-B375-8E9E87DC8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4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9B531-71FF-45EC-9486-181A633085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8171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37553-F128-45DB-A8EA-38F7B70CA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93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58C22-B313-4332-BADE-D1F56BA9E8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90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67FE1-6F34-4CE3-AB9F-A2DEEE651E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9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46C1-1C23-C94B-9716-0D6E759A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8CD85-70D6-1E4E-90FC-579218E83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3F8C2-EA41-F44F-8EAF-7D8CF07A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BF5D-4869-1A49-9A70-68206C1F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0D6A-141C-6141-AEFA-F041FEBF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642D4-EC20-984F-898B-A7E7FC2B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2357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15E5C-0EE2-4D91-8E6F-A5AC91A761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90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CE1B9-5C62-40A8-B631-880A0A723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78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EA0A9-E43F-4D60-A2F5-F6B213E1B7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29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6817-F6BC-43A9-93AA-40C1AA4767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5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FF7F3-95B5-475F-9D9B-FA483610FF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19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3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3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3FA1D-4C38-431F-90F9-BDBC9DC967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68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E529D-64AA-4377-836E-B30695C75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23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C024F-CFCD-4A10-B375-8E9E87DC8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84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9B531-71FF-45EC-9486-181A633085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812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16BC-34E4-AA46-9300-A7022F093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858F2-EF7C-2348-B7D7-0E1FFFFE8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445A2-5FB7-6042-811E-E6383056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B57A5-A3E3-2E49-AB91-8742FD0C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C3505-95AC-5B4D-87B3-2572D8FF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65A3-17F0-0F40-8C90-2D90A70A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68273-5F7C-034C-BCFF-20C1440A5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2C5CB-B044-714A-890D-788710F75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B6FC0-B5CD-0447-A7F9-D4EE8A27B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A0ADB-0018-394B-8BDC-3A53868A6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9E6BF-8F3E-3845-AEA5-C93B20D2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E9977-7B50-0146-AFA2-9AA61CB3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670D6-F0FC-0D48-9DF4-FF88C33C8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3228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668C-A2DA-134F-B0CB-B61484EF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ED24-176D-3D42-855C-BC7A76914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DC6D-98C5-B443-A86B-3912E125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60265-D3B2-824B-999A-38F8FA43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2EF8F-9422-0E4A-A80A-D0C2505D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24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0CCA-D2B7-FA45-BC72-B1F5675F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F8254-9A52-FF4B-BB37-BE58B0A7D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6638A-5A4F-BE4E-8A4D-3E369A87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2101-AB54-7644-946B-9852BB2A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8FCF-F7B1-7A46-8164-A6E6904B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8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46C1-1C23-C94B-9716-0D6E759A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8CD85-70D6-1E4E-90FC-579218E83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3F8C2-EA41-F44F-8EAF-7D8CF07A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BF5D-4869-1A49-9A70-68206C1F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0D6A-141C-6141-AEFA-F041FEBF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642D4-EC20-984F-898B-A7E7FC2B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1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65A3-17F0-0F40-8C90-2D90A70A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68273-5F7C-034C-BCFF-20C1440A5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2C5CB-B044-714A-890D-788710F75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B6FC0-B5CD-0447-A7F9-D4EE8A27B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A0ADB-0018-394B-8BDC-3A53868A6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9E6BF-8F3E-3845-AEA5-C93B20D2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E9977-7B50-0146-AFA2-9AA61CB3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670D6-F0FC-0D48-9DF4-FF88C33C8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80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9848-3F64-1142-B9C0-5A62CC61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1D554-D05A-9B40-BA01-3C988042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ECC77-DAD9-6343-9392-DD658639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F9CE-41B1-6C4B-9BBE-F26FD8F4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18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C3AB6-F63B-A24D-9B4A-F23731C4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CC37C-71DB-6149-A1AB-01846BC1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8B814-B431-CF4D-858C-0C2F2D6D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5450-3DA9-4840-8903-36604EEA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E4DDA-F289-5E42-88BF-159910C1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058C7-CBC7-D343-BB68-570E8AB12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E59DB-94E4-A040-BDF0-664AE1B7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D39E5-EB20-D84B-9BBC-64770580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014CD-B805-4F41-95E8-6003018C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04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93B5-ECA2-DA45-ACE3-C46A255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5D9B6-2DCF-2940-9900-3C38073E1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9CC89-9A83-314D-9E26-A940F2DD5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EDEFE-841D-EC4E-AE22-2176B4C5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BA523-98E7-0A4F-9803-70F374276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8C60F-8DA4-BF4A-9584-4D0DCBF2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45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0CDB-54D3-1044-90B9-44B29600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CB45B-AA91-634F-9523-6A075C721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52386-081D-A145-9A75-D6315051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D66A0-B265-9541-9951-1130C510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C7802-719C-6E48-8108-622D86C0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9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23D24-D8B5-2D4F-A2C3-7AD5C03CE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CACD6-4060-7749-9C2F-33B936141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1F406-53E1-7745-B330-21688AD4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26184-8167-984B-89B9-BADD0BD5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5A10-8937-894F-B0E6-CBDDB89B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3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9848-3F64-1142-B9C0-5A62CC61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1D554-D05A-9B40-BA01-3C988042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ECC77-DAD9-6343-9392-DD658639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F9CE-41B1-6C4B-9BBE-F26FD8F4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7366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1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C3AB6-F63B-A24D-9B4A-F23731C4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CC37C-71DB-6149-A1AB-01846BC1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8B814-B431-CF4D-858C-0C2F2D6D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162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5450-3DA9-4840-8903-36604EEA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E4DDA-F289-5E42-88BF-159910C1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058C7-CBC7-D343-BB68-570E8AB12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E59DB-94E4-A040-BDF0-664AE1B7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D39E5-EB20-D84B-9BBC-64770580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014CD-B805-4F41-95E8-6003018C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256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93B5-ECA2-DA45-ACE3-C46A255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5D9B6-2DCF-2940-9900-3C38073E1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9CC89-9A83-314D-9E26-A940F2DD5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EDEFE-841D-EC4E-AE22-2176B4C5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BA523-98E7-0A4F-9803-70F374276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8C60F-8DA4-BF4A-9584-4D0DCBF2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96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BC428-DDF4-3745-B3FA-B16AB36A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CAA31-6BC0-A544-8965-12857743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2567-BC38-C749-9148-53EB88341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10BEE-5AEC-114D-B9A1-477FF6A72625}" type="datetimeFigureOut">
              <a:rPr lang="x-none" smtClean="0"/>
              <a:t>6/21/2022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FED8-313E-9342-B462-076A90ADB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70DF7-0824-F548-B62D-4CDB0C89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007CA-7156-E64C-BB29-6D9C304CFA3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24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B7CA0-C47D-4861-A335-8C7315708F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B7CA0-C47D-4861-A335-8C7315708F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8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B7CA0-C47D-4861-A335-8C7315708F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BC428-DDF4-3745-B3FA-B16AB36A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CAA31-6BC0-A544-8965-12857743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2567-BC38-C749-9148-53EB88341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10BEE-5AEC-114D-B9A1-477FF6A7262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FED8-313E-9342-B462-076A90ADB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70DF7-0824-F548-B62D-4CDB0C89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007CA-7156-E64C-BB29-6D9C304CFA3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3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5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wm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gif"/><Relationship Id="rId4" Type="http://schemas.openxmlformats.org/officeDocument/2006/relationships/image" Target="../media/image16.jpg"/><Relationship Id="rId9" Type="http://schemas.openxmlformats.org/officeDocument/2006/relationships/image" Target="../media/image21.gif"/><Relationship Id="rId1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\Documents\hinh khung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334851"/>
            <a:ext cx="11140227" cy="63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2318197" y="1170827"/>
            <a:ext cx="6851560" cy="44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3317" y="2664591"/>
            <a:ext cx="208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3211B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8800" dirty="0">
              <a:solidFill>
                <a:srgbClr val="3211B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8F01-DA2A-41FD-9A4B-D36A1741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7193"/>
          </a:xfrm>
        </p:spPr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BACDFBE-E2B7-4681-9FAB-4A45917B3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877037"/>
              </p:ext>
            </p:extLst>
          </p:nvPr>
        </p:nvGraphicFramePr>
        <p:xfrm>
          <a:off x="422354" y="1046005"/>
          <a:ext cx="11463131" cy="527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495">
                  <a:extLst>
                    <a:ext uri="{9D8B030D-6E8A-4147-A177-3AD203B41FA5}">
                      <a16:colId xmlns:a16="http://schemas.microsoft.com/office/drawing/2014/main" val="2360099668"/>
                    </a:ext>
                  </a:extLst>
                </a:gridCol>
                <a:gridCol w="4501972">
                  <a:extLst>
                    <a:ext uri="{9D8B030D-6E8A-4147-A177-3AD203B41FA5}">
                      <a16:colId xmlns:a16="http://schemas.microsoft.com/office/drawing/2014/main" val="289601675"/>
                    </a:ext>
                  </a:extLst>
                </a:gridCol>
                <a:gridCol w="3939664">
                  <a:extLst>
                    <a:ext uri="{9D8B030D-6E8A-4147-A177-3AD203B41FA5}">
                      <a16:colId xmlns:a16="http://schemas.microsoft.com/office/drawing/2014/main" val="4138928357"/>
                    </a:ext>
                  </a:extLst>
                </a:gridCol>
              </a:tblGrid>
              <a:tr h="8396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Ý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kiến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lẽ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Dẫn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chứng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0172"/>
                  </a:ext>
                </a:extLst>
              </a:tr>
              <a:tr h="1108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016742"/>
                  </a:ext>
                </a:extLst>
              </a:tr>
              <a:tr h="1108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3204"/>
                  </a:ext>
                </a:extLst>
              </a:tr>
              <a:tr h="1108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339839"/>
                  </a:ext>
                </a:extLst>
              </a:tr>
              <a:tr h="110823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21789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B07EC19-F914-46FF-B0AF-0EA786C79380}"/>
              </a:ext>
            </a:extLst>
          </p:cNvPr>
          <p:cNvSpPr txBox="1"/>
          <p:nvPr/>
        </p:nvSpPr>
        <p:spPr>
          <a:xfrm>
            <a:off x="490331" y="3276424"/>
            <a:ext cx="2597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7554E-335B-4611-8A6A-98DB8B08B4A2}"/>
              </a:ext>
            </a:extLst>
          </p:cNvPr>
          <p:cNvSpPr txBox="1"/>
          <p:nvPr/>
        </p:nvSpPr>
        <p:spPr>
          <a:xfrm>
            <a:off x="3496407" y="3089461"/>
            <a:ext cx="4055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B8250-4D7E-4629-95C6-D9A4880C472B}"/>
              </a:ext>
            </a:extLst>
          </p:cNvPr>
          <p:cNvSpPr txBox="1"/>
          <p:nvPr/>
        </p:nvSpPr>
        <p:spPr>
          <a:xfrm>
            <a:off x="8305913" y="3214640"/>
            <a:ext cx="315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F85BC9-220B-4266-B170-0014AA99AC63}"/>
              </a:ext>
            </a:extLst>
          </p:cNvPr>
          <p:cNvSpPr txBox="1"/>
          <p:nvPr/>
        </p:nvSpPr>
        <p:spPr>
          <a:xfrm>
            <a:off x="543340" y="4275671"/>
            <a:ext cx="2716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9A135-D154-49A2-8905-CEEA014D4F73}"/>
              </a:ext>
            </a:extLst>
          </p:cNvPr>
          <p:cNvSpPr txBox="1"/>
          <p:nvPr/>
        </p:nvSpPr>
        <p:spPr>
          <a:xfrm>
            <a:off x="8555418" y="4293170"/>
            <a:ext cx="26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98FED-8352-4FE8-AB16-42CAAC7DF1B0}"/>
              </a:ext>
            </a:extLst>
          </p:cNvPr>
          <p:cNvSpPr txBox="1"/>
          <p:nvPr/>
        </p:nvSpPr>
        <p:spPr>
          <a:xfrm>
            <a:off x="475480" y="5434022"/>
            <a:ext cx="241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D791CB-276B-4A4A-B547-382AF442D985}"/>
              </a:ext>
            </a:extLst>
          </p:cNvPr>
          <p:cNvSpPr txBox="1"/>
          <p:nvPr/>
        </p:nvSpPr>
        <p:spPr>
          <a:xfrm>
            <a:off x="8815550" y="5305887"/>
            <a:ext cx="23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EEB5D-950D-41A3-9DFB-2943FE22944C}"/>
              </a:ext>
            </a:extLst>
          </p:cNvPr>
          <p:cNvSpPr txBox="1"/>
          <p:nvPr/>
        </p:nvSpPr>
        <p:spPr>
          <a:xfrm>
            <a:off x="3496407" y="5217444"/>
            <a:ext cx="3925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E63FEA-54EA-4F53-866A-80455A469AE8}"/>
              </a:ext>
            </a:extLst>
          </p:cNvPr>
          <p:cNvSpPr txBox="1"/>
          <p:nvPr/>
        </p:nvSpPr>
        <p:spPr>
          <a:xfrm>
            <a:off x="424068" y="2297921"/>
            <a:ext cx="283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1A7642-F703-4587-97EC-388200902324}"/>
              </a:ext>
            </a:extLst>
          </p:cNvPr>
          <p:cNvSpPr txBox="1"/>
          <p:nvPr/>
        </p:nvSpPr>
        <p:spPr>
          <a:xfrm>
            <a:off x="3488636" y="1848026"/>
            <a:ext cx="450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577CAB-C10D-42B8-BF0E-1BB5D2560400}"/>
              </a:ext>
            </a:extLst>
          </p:cNvPr>
          <p:cNvSpPr txBox="1"/>
          <p:nvPr/>
        </p:nvSpPr>
        <p:spPr>
          <a:xfrm>
            <a:off x="422354" y="6345754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logic.</a:t>
            </a:r>
          </a:p>
        </p:txBody>
      </p:sp>
    </p:spTree>
    <p:extLst>
      <p:ext uri="{BB962C8B-B14F-4D97-AF65-F5344CB8AC3E}">
        <p14:creationId xmlns:p14="http://schemas.microsoft.com/office/powerpoint/2010/main" val="28524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DA3B-D507-4A7D-9E94-8FE53A84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6266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0C6B5-026E-4676-9492-B38CA513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2234096"/>
            <a:ext cx="11595651" cy="2510182"/>
          </a:xfrm>
        </p:spPr>
        <p:txBody>
          <a:bodyPr/>
          <a:lstStyle/>
          <a:p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(</a:t>
            </a:r>
            <a:r>
              <a:rPr lang="en-US" dirty="0" err="1"/>
              <a:t>Khoảng</a:t>
            </a:r>
            <a:r>
              <a:rPr lang="en-US" dirty="0"/>
              <a:t> 6-8 </a:t>
            </a:r>
            <a:r>
              <a:rPr lang="en-US" dirty="0" err="1"/>
              <a:t>câu</a:t>
            </a:r>
            <a:r>
              <a:rPr lang="en-US" dirty="0"/>
              <a:t>) </a:t>
            </a: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3A295-37C9-4AE8-81A3-A9F3B3A7AE24}"/>
              </a:ext>
            </a:extLst>
          </p:cNvPr>
          <p:cNvSpPr txBox="1"/>
          <p:nvPr/>
        </p:nvSpPr>
        <p:spPr>
          <a:xfrm>
            <a:off x="3790123" y="1233557"/>
            <a:ext cx="445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2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8" y="3534903"/>
            <a:ext cx="2266951" cy="21189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159886">
            <a:off x="1588750" y="969080"/>
            <a:ext cx="8886381" cy="3058561"/>
          </a:xfrm>
          <a:prstGeom prst="cloudCallou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51" y="4416110"/>
            <a:ext cx="2686721" cy="19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4894" y="1136353"/>
            <a:ext cx="9082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7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ORCH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9" y="281833"/>
            <a:ext cx="1994908" cy="25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FEST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96" y="298718"/>
            <a:ext cx="1656839" cy="26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5" y="4159876"/>
            <a:ext cx="2653957" cy="19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7-Point Star 19"/>
          <p:cNvSpPr/>
          <p:nvPr/>
        </p:nvSpPr>
        <p:spPr>
          <a:xfrm>
            <a:off x="7733299" y="2564142"/>
            <a:ext cx="879485" cy="694538"/>
          </a:xfrm>
          <a:prstGeom prst="star7">
            <a:avLst>
              <a:gd name="adj" fmla="val 20843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21" name="4-Point Star 20"/>
          <p:cNvSpPr/>
          <p:nvPr/>
        </p:nvSpPr>
        <p:spPr>
          <a:xfrm>
            <a:off x="8686140" y="2446535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" name="4-Point Star 21"/>
          <p:cNvSpPr/>
          <p:nvPr/>
        </p:nvSpPr>
        <p:spPr>
          <a:xfrm>
            <a:off x="7577104" y="3069337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2182468" y="478993"/>
            <a:ext cx="981699" cy="646018"/>
          </a:xfrm>
          <a:prstGeom prst="star7">
            <a:avLst>
              <a:gd name="adj" fmla="val 12962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24" name="4-Point Star 23"/>
          <p:cNvSpPr/>
          <p:nvPr/>
        </p:nvSpPr>
        <p:spPr>
          <a:xfrm>
            <a:off x="2351036" y="2836554"/>
            <a:ext cx="459103" cy="465566"/>
          </a:xfrm>
          <a:prstGeom prst="star4">
            <a:avLst>
              <a:gd name="adj" fmla="val 20799"/>
            </a:avLst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6" name="7-Point Star 15"/>
          <p:cNvSpPr/>
          <p:nvPr/>
        </p:nvSpPr>
        <p:spPr>
          <a:xfrm>
            <a:off x="7737218" y="2564832"/>
            <a:ext cx="879485" cy="694538"/>
          </a:xfrm>
          <a:prstGeom prst="star7">
            <a:avLst>
              <a:gd name="adj" fmla="val 0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7737218" y="2607582"/>
            <a:ext cx="879485" cy="694538"/>
          </a:xfrm>
          <a:prstGeom prst="star7">
            <a:avLst>
              <a:gd name="adj" fmla="val 0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17" name="4-Point Star 16"/>
          <p:cNvSpPr/>
          <p:nvPr/>
        </p:nvSpPr>
        <p:spPr>
          <a:xfrm>
            <a:off x="2443767" y="569219"/>
            <a:ext cx="459103" cy="465566"/>
          </a:xfrm>
          <a:prstGeom prst="star4">
            <a:avLst>
              <a:gd name="adj" fmla="val 20799"/>
            </a:avLst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28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6" grpId="0" animBg="1"/>
      <p:bldP spid="18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FA66D-0FDB-4DBB-9261-69398D11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7" y="2184886"/>
            <a:ext cx="2008903" cy="4270519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233E8E1B-166A-4506-A470-B0CEE085C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7" y="6038244"/>
            <a:ext cx="2995261" cy="819756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18BF1C20-F61E-4113-B695-2B69BE353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4" y="146074"/>
            <a:ext cx="1474500" cy="1900252"/>
          </a:xfrm>
          <a:prstGeom prst="rect">
            <a:avLst/>
          </a:prstGeom>
        </p:spPr>
      </p:pic>
      <p:grpSp>
        <p:nvGrpSpPr>
          <p:cNvPr id="5" name="组合 10">
            <a:extLst>
              <a:ext uri="{FF2B5EF4-FFF2-40B4-BE49-F238E27FC236}">
                <a16:creationId xmlns:a16="http://schemas.microsoft.com/office/drawing/2014/main" id="{3DE83885-FE99-4F95-AD75-E2CB1B7405C3}"/>
              </a:ext>
            </a:extLst>
          </p:cNvPr>
          <p:cNvGrpSpPr/>
          <p:nvPr/>
        </p:nvGrpSpPr>
        <p:grpSpPr>
          <a:xfrm>
            <a:off x="411364" y="3362874"/>
            <a:ext cx="1188645" cy="814917"/>
            <a:chOff x="2816542" y="2454063"/>
            <a:chExt cx="1188645" cy="814917"/>
          </a:xfrm>
        </p:grpSpPr>
        <p:sp>
          <p:nvSpPr>
            <p:cNvPr id="6" name="圆角矩形 11">
              <a:extLst>
                <a:ext uri="{FF2B5EF4-FFF2-40B4-BE49-F238E27FC236}">
                  <a16:creationId xmlns:a16="http://schemas.microsoft.com/office/drawing/2014/main" id="{2A061B69-3760-42DA-8902-23666567F755}"/>
                </a:ext>
              </a:extLst>
            </p:cNvPr>
            <p:cNvSpPr/>
            <p:nvPr/>
          </p:nvSpPr>
          <p:spPr>
            <a:xfrm>
              <a:off x="3163632" y="2782511"/>
              <a:ext cx="841555" cy="396240"/>
            </a:xfrm>
            <a:prstGeom prst="roundRect">
              <a:avLst>
                <a:gd name="adj" fmla="val 50000"/>
              </a:avLst>
            </a:prstGeom>
            <a:solidFill>
              <a:srgbClr val="FFE78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84A47EB-47DB-4FD6-8B9E-BEC9D5411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10E798B-1AC6-4659-A84A-1701C2CC7516}"/>
              </a:ext>
            </a:extLst>
          </p:cNvPr>
          <p:cNvGrpSpPr/>
          <p:nvPr/>
        </p:nvGrpSpPr>
        <p:grpSpPr>
          <a:xfrm>
            <a:off x="779596" y="4065775"/>
            <a:ext cx="1232947" cy="814917"/>
            <a:chOff x="2816542" y="2454063"/>
            <a:chExt cx="1232947" cy="814917"/>
          </a:xfrm>
        </p:grpSpPr>
        <p:sp>
          <p:nvSpPr>
            <p:cNvPr id="9" name="圆角矩形 14">
              <a:extLst>
                <a:ext uri="{FF2B5EF4-FFF2-40B4-BE49-F238E27FC236}">
                  <a16:creationId xmlns:a16="http://schemas.microsoft.com/office/drawing/2014/main" id="{B6B733FB-2B89-495B-BC59-A92438E82A03}"/>
                </a:ext>
              </a:extLst>
            </p:cNvPr>
            <p:cNvSpPr/>
            <p:nvPr/>
          </p:nvSpPr>
          <p:spPr>
            <a:xfrm>
              <a:off x="3163633" y="2782511"/>
              <a:ext cx="885856" cy="396240"/>
            </a:xfrm>
            <a:prstGeom prst="roundRect">
              <a:avLst>
                <a:gd name="adj" fmla="val 50000"/>
              </a:avLst>
            </a:prstGeom>
            <a:solidFill>
              <a:srgbClr val="F18E7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34FFB0DC-0682-4033-A9A4-C4B12F34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CED43B-C20E-4477-93D8-9E51DFF5A4F8}"/>
              </a:ext>
            </a:extLst>
          </p:cNvPr>
          <p:cNvSpPr txBox="1"/>
          <p:nvPr/>
        </p:nvSpPr>
        <p:spPr>
          <a:xfrm>
            <a:off x="1569615" y="1221935"/>
            <a:ext cx="10306858" cy="428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3048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902B5-C294-4084-A6EC-93FA3002B2A3}"/>
              </a:ext>
            </a:extLst>
          </p:cNvPr>
          <p:cNvSpPr txBox="1"/>
          <p:nvPr/>
        </p:nvSpPr>
        <p:spPr>
          <a:xfrm>
            <a:off x="4147930" y="374631"/>
            <a:ext cx="4412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4765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3.75E-6 -2.22222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330421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6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506964" y="754747"/>
            <a:ext cx="11372074" cy="4582918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" y="4978400"/>
            <a:ext cx="2224563" cy="18810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503786" y="2169042"/>
            <a:ext cx="7715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83"/>
            <a:ext cx="3300216" cy="50243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5589473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3" y="0"/>
            <a:ext cx="1474500" cy="190025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9812" y="2740574"/>
            <a:ext cx="1188645" cy="814917"/>
            <a:chOff x="2816542" y="2454063"/>
            <a:chExt cx="1188645" cy="814917"/>
          </a:xfrm>
        </p:grpSpPr>
        <p:sp>
          <p:nvSpPr>
            <p:cNvPr id="12" name="圆角矩形 11"/>
            <p:cNvSpPr/>
            <p:nvPr/>
          </p:nvSpPr>
          <p:spPr>
            <a:xfrm>
              <a:off x="3163632" y="2782511"/>
              <a:ext cx="841555" cy="396240"/>
            </a:xfrm>
            <a:prstGeom prst="roundRect">
              <a:avLst>
                <a:gd name="adj" fmla="val 50000"/>
              </a:avLst>
            </a:prstGeom>
            <a:solidFill>
              <a:srgbClr val="FFE78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28081" y="4320146"/>
            <a:ext cx="1232947" cy="814917"/>
            <a:chOff x="2816542" y="2454063"/>
            <a:chExt cx="1232947" cy="814917"/>
          </a:xfrm>
        </p:grpSpPr>
        <p:sp>
          <p:nvSpPr>
            <p:cNvPr id="15" name="圆角矩形 14"/>
            <p:cNvSpPr/>
            <p:nvPr/>
          </p:nvSpPr>
          <p:spPr>
            <a:xfrm>
              <a:off x="3163633" y="2782511"/>
              <a:ext cx="885856" cy="396240"/>
            </a:xfrm>
            <a:prstGeom prst="roundRect">
              <a:avLst>
                <a:gd name="adj" fmla="val 50000"/>
              </a:avLst>
            </a:prstGeom>
            <a:solidFill>
              <a:srgbClr val="F18E7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688570" y="2922807"/>
            <a:ext cx="8847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组合 19">
            <a:extLst>
              <a:ext uri="{FF2B5EF4-FFF2-40B4-BE49-F238E27FC236}">
                <a16:creationId xmlns:a16="http://schemas.microsoft.com/office/drawing/2014/main" id="{34F9ADF7-CDFD-BF46-8738-A3D23D338D46}"/>
              </a:ext>
            </a:extLst>
          </p:cNvPr>
          <p:cNvGrpSpPr/>
          <p:nvPr/>
        </p:nvGrpSpPr>
        <p:grpSpPr>
          <a:xfrm>
            <a:off x="2604817" y="-203408"/>
            <a:ext cx="5728139" cy="2869564"/>
            <a:chOff x="6475654" y="1638642"/>
            <a:chExt cx="4396503" cy="3875422"/>
          </a:xfrm>
        </p:grpSpPr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9EAC540C-1094-8541-928E-D7ABE806CB7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2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26ACA5C6-A2C1-3143-92A8-7A419085B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795A0BB8-E77B-5F4A-A68D-251FAFB672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26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CF6CE08-B96E-4C49-8E28-C29E37A44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6A54F85C-AF4B-6145-AA36-F840D1DBF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81A016F-850E-B049-A088-9549CAC2099B}"/>
              </a:ext>
            </a:extLst>
          </p:cNvPr>
          <p:cNvSpPr txBox="1"/>
          <p:nvPr/>
        </p:nvSpPr>
        <p:spPr>
          <a:xfrm>
            <a:off x="3060935" y="1059743"/>
            <a:ext cx="454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330421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61"/>
            <a:ext cx="3724275" cy="1838325"/>
          </a:xfrm>
          <a:prstGeom prst="rect">
            <a:avLst/>
          </a:prstGeom>
        </p:spPr>
      </p:pic>
      <p:grpSp>
        <p:nvGrpSpPr>
          <p:cNvPr id="2" name="组合 12"/>
          <p:cNvGrpSpPr/>
          <p:nvPr/>
        </p:nvGrpSpPr>
        <p:grpSpPr>
          <a:xfrm flipH="1">
            <a:off x="1810181" y="1197785"/>
            <a:ext cx="7406825" cy="3168203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" y="4978400"/>
            <a:ext cx="2224563" cy="18810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873829" y="2076605"/>
            <a:ext cx="6052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911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63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01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85" y="5971605"/>
            <a:ext cx="3193443" cy="67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04" y="529230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8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3" y="1075658"/>
            <a:ext cx="10729328" cy="41269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5" y="999043"/>
            <a:ext cx="3135617" cy="28673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14060" y="141944"/>
            <a:ext cx="7033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zh-CN" altLang="en-US" sz="4800" dirty="0">
              <a:solidFill>
                <a:srgbClr val="FF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4138" y="2259121"/>
            <a:ext cx="8101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Vẽ lại bìa của một cuốn sách mà </a:t>
            </a:r>
          </a:p>
          <a:p>
            <a:pPr algn="ctr"/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yêu thích hoặc vẽ lại một hình ảnh mà em ấn tượng nhất trong cuốn sách đã đọc.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7" y="73947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91309" y="2632891"/>
            <a:ext cx="10550771" cy="3864271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452649" y="1338257"/>
            <a:ext cx="53602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 err="1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3600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3600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tự</a:t>
            </a:r>
            <a:r>
              <a:rPr lang="en-US" altLang="zh-CN" sz="3600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83" y="3356825"/>
            <a:ext cx="640080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0442" y="3310763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89" y="4250227"/>
            <a:ext cx="640080" cy="533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30914" y="4188442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BTVN.</a:t>
            </a:r>
          </a:p>
        </p:txBody>
      </p:sp>
      <p:pic>
        <p:nvPicPr>
          <p:cNvPr id="1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95" y="5096331"/>
            <a:ext cx="640080" cy="533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1420" y="5034546"/>
            <a:ext cx="348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VIẾT.</a:t>
            </a:r>
          </a:p>
        </p:txBody>
      </p: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3" y="949750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8" y="46450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9" y="4353070"/>
            <a:ext cx="4826267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125501" y="1591724"/>
            <a:ext cx="52550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Tạm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biệt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các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em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8800" dirty="0">
              <a:solidFill>
                <a:srgbClr val="5F91B0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72" y="59080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4800" y="0"/>
            <a:ext cx="11785600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x-none" sz="2000" dirty="0">
              <a:solidFill>
                <a:srgbClr val="FFFFFF"/>
              </a:solidFill>
            </a:endParaRPr>
          </a:p>
        </p:txBody>
      </p:sp>
      <p:pic>
        <p:nvPicPr>
          <p:cNvPr id="9318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78226" y="2315335"/>
            <a:ext cx="9859617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342265"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</a:rPr>
              <a:t>THỬ THÁCH ĐẦU TIÊN:</a:t>
            </a:r>
          </a:p>
          <a:p>
            <a:pPr indent="342265"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>CHINH PHỤC NHỮNG CUỐN SÁCH MỚI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67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0" y="389356"/>
            <a:ext cx="1137204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2313" y="2369713"/>
            <a:ext cx="494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0029" y="2431501"/>
            <a:ext cx="65719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75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8" y="3534903"/>
            <a:ext cx="2266951" cy="21189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215166" y="554482"/>
            <a:ext cx="7849919" cy="3495078"/>
          </a:xfrm>
          <a:prstGeom prst="cloudCallou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72" y="4131379"/>
            <a:ext cx="3298825" cy="249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21035408">
            <a:off x="3145516" y="892095"/>
            <a:ext cx="744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I.Cuốn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ORCH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9" y="281833"/>
            <a:ext cx="1994908" cy="25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FEST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96" y="298718"/>
            <a:ext cx="1656839" cy="26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5" y="4159876"/>
            <a:ext cx="2653957" cy="19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7-Point Star 19"/>
          <p:cNvSpPr/>
          <p:nvPr/>
        </p:nvSpPr>
        <p:spPr>
          <a:xfrm>
            <a:off x="7933993" y="1247139"/>
            <a:ext cx="981699" cy="646018"/>
          </a:xfrm>
          <a:prstGeom prst="star7">
            <a:avLst>
              <a:gd name="adj" fmla="val 12962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4-Point Star 20"/>
          <p:cNvSpPr/>
          <p:nvPr/>
        </p:nvSpPr>
        <p:spPr>
          <a:xfrm>
            <a:off x="8686140" y="2446535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4-Point Star 21"/>
          <p:cNvSpPr/>
          <p:nvPr/>
        </p:nvSpPr>
        <p:spPr>
          <a:xfrm>
            <a:off x="7577104" y="3069337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3006930" y="1198619"/>
            <a:ext cx="981699" cy="646018"/>
          </a:xfrm>
          <a:prstGeom prst="star7">
            <a:avLst>
              <a:gd name="adj" fmla="val 12962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4-Point Star 23"/>
          <p:cNvSpPr/>
          <p:nvPr/>
        </p:nvSpPr>
        <p:spPr>
          <a:xfrm>
            <a:off x="3268227" y="1302080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79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7" y="2184886"/>
            <a:ext cx="2008903" cy="42705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7" y="6038244"/>
            <a:ext cx="2995261" cy="8197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4" y="146074"/>
            <a:ext cx="1474500" cy="190025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11364" y="3362874"/>
            <a:ext cx="1188645" cy="814917"/>
            <a:chOff x="2816542" y="2454063"/>
            <a:chExt cx="1188645" cy="814917"/>
          </a:xfrm>
        </p:grpSpPr>
        <p:sp>
          <p:nvSpPr>
            <p:cNvPr id="12" name="圆角矩形 11"/>
            <p:cNvSpPr/>
            <p:nvPr/>
          </p:nvSpPr>
          <p:spPr>
            <a:xfrm>
              <a:off x="3163632" y="2782511"/>
              <a:ext cx="841555" cy="396240"/>
            </a:xfrm>
            <a:prstGeom prst="roundRect">
              <a:avLst>
                <a:gd name="adj" fmla="val 50000"/>
              </a:avLst>
            </a:prstGeom>
            <a:solidFill>
              <a:srgbClr val="FFE78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79596" y="4065775"/>
            <a:ext cx="1232947" cy="814917"/>
            <a:chOff x="2816542" y="2454063"/>
            <a:chExt cx="1232947" cy="814917"/>
          </a:xfrm>
        </p:grpSpPr>
        <p:sp>
          <p:nvSpPr>
            <p:cNvPr id="15" name="圆角矩形 14"/>
            <p:cNvSpPr/>
            <p:nvPr/>
          </p:nvSpPr>
          <p:spPr>
            <a:xfrm>
              <a:off x="3163633" y="2782511"/>
              <a:ext cx="885856" cy="396240"/>
            </a:xfrm>
            <a:prstGeom prst="roundRect">
              <a:avLst>
                <a:gd name="adj" fmla="val 50000"/>
              </a:avLst>
            </a:prstGeom>
            <a:solidFill>
              <a:srgbClr val="F18E7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542" y="2454063"/>
              <a:ext cx="513398" cy="81491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5474B8D-006F-4573-86EF-152B0E25F872}"/>
              </a:ext>
            </a:extLst>
          </p:cNvPr>
          <p:cNvSpPr txBox="1"/>
          <p:nvPr/>
        </p:nvSpPr>
        <p:spPr>
          <a:xfrm>
            <a:off x="2359634" y="4562889"/>
            <a:ext cx="897250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/>
                <a:ea typeface="Times New Roman"/>
              </a:rPr>
              <a:t>3. </a:t>
            </a:r>
            <a:r>
              <a:rPr lang="en-US" sz="3200" b="1" dirty="0" err="1">
                <a:latin typeface="Times New Roman"/>
                <a:ea typeface="Times New Roman"/>
              </a:rPr>
              <a:t>Nội</a:t>
            </a:r>
            <a:r>
              <a:rPr lang="en-US" sz="3200" b="1" dirty="0">
                <a:latin typeface="Times New Roman"/>
                <a:ea typeface="Times New Roman"/>
              </a:rPr>
              <a:t> dung </a:t>
            </a:r>
            <a:r>
              <a:rPr lang="en-US" sz="3200" b="1" dirty="0" err="1">
                <a:latin typeface="Times New Roman"/>
                <a:ea typeface="Times New Roman"/>
              </a:rPr>
              <a:t>cần</a:t>
            </a:r>
            <a:r>
              <a:rPr lang="en-US" sz="3200" b="1" dirty="0">
                <a:latin typeface="Times New Roman"/>
                <a:ea typeface="Times New Roman"/>
              </a:rPr>
              <a:t> chia </a:t>
            </a:r>
            <a:r>
              <a:rPr lang="en-US" sz="3200" b="1" dirty="0" err="1">
                <a:latin typeface="Times New Roman"/>
                <a:ea typeface="Times New Roman"/>
              </a:rPr>
              <a:t>sẻ</a:t>
            </a:r>
            <a:r>
              <a:rPr lang="en-US" sz="3200" b="1" dirty="0">
                <a:latin typeface="Times New Roman"/>
                <a:ea typeface="Times New Roman"/>
              </a:rPr>
              <a:t> :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7099" y="2968282"/>
            <a:ext cx="897250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/>
                <a:ea typeface="Times New Roman"/>
              </a:rPr>
              <a:t>2. Chia </a:t>
            </a:r>
            <a:r>
              <a:rPr lang="en-US" sz="3200" b="1" dirty="0" err="1">
                <a:latin typeface="Times New Roman"/>
                <a:ea typeface="Times New Roman"/>
              </a:rPr>
              <a:t>sẻ</a:t>
            </a:r>
            <a:r>
              <a:rPr lang="vi-VN" sz="3200" b="1" dirty="0">
                <a:latin typeface="Times New Roman"/>
                <a:ea typeface="Times New Roman"/>
              </a:rPr>
              <a:t> những thông tin </a:t>
            </a:r>
            <a:r>
              <a:rPr lang="en-US" sz="3200" b="1" dirty="0" err="1">
                <a:latin typeface="Times New Roman"/>
                <a:ea typeface="Times New Roman"/>
              </a:rPr>
              <a:t>về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cuốn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sách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của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nhóm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mình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cho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các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nhóm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khác</a:t>
            </a:r>
            <a:r>
              <a:rPr lang="vi-VN" sz="3200" b="1" dirty="0">
                <a:latin typeface="Times New Roman"/>
                <a:ea typeface="Times New Roman"/>
              </a:rPr>
              <a:t>.</a:t>
            </a:r>
            <a:endParaRPr lang="en-US" sz="3200" b="1" dirty="0">
              <a:latin typeface="Times New Roman"/>
              <a:ea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21908" y="2270075"/>
            <a:ext cx="706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1A016F-850E-B049-A088-9549CAC2099B}"/>
              </a:ext>
            </a:extLst>
          </p:cNvPr>
          <p:cNvSpPr txBox="1"/>
          <p:nvPr/>
        </p:nvSpPr>
        <p:spPr>
          <a:xfrm>
            <a:off x="3060934" y="1059743"/>
            <a:ext cx="523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523587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3.75E-6 -2.22222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0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534E0D-A539-45A2-A0FE-40E2CC43C777}"/>
              </a:ext>
            </a:extLst>
          </p:cNvPr>
          <p:cNvSpPr txBox="1"/>
          <p:nvPr/>
        </p:nvSpPr>
        <p:spPr>
          <a:xfrm>
            <a:off x="750629" y="688554"/>
            <a:ext cx="9730852" cy="11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03A35-90E9-4A22-B2F2-B44560465F3F}"/>
              </a:ext>
            </a:extLst>
          </p:cNvPr>
          <p:cNvSpPr txBox="1"/>
          <p:nvPr/>
        </p:nvSpPr>
        <p:spPr>
          <a:xfrm>
            <a:off x="725606" y="1808797"/>
            <a:ext cx="9648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/>
              <a:t>: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, </a:t>
            </a:r>
            <a:r>
              <a:rPr lang="en-US" sz="3200" dirty="0" err="1"/>
              <a:t>phần</a:t>
            </a:r>
            <a:r>
              <a:rPr lang="en-US" sz="3200" dirty="0"/>
              <a:t>?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chính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BE371-4115-4873-99BC-8560882D280F}"/>
              </a:ext>
            </a:extLst>
          </p:cNvPr>
          <p:cNvSpPr txBox="1"/>
          <p:nvPr/>
        </p:nvSpPr>
        <p:spPr>
          <a:xfrm>
            <a:off x="643721" y="2932979"/>
            <a:ext cx="9730853" cy="11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404B1-14AA-45F0-984F-2377DEB4F01D}"/>
              </a:ext>
            </a:extLst>
          </p:cNvPr>
          <p:cNvSpPr txBox="1"/>
          <p:nvPr/>
        </p:nvSpPr>
        <p:spPr>
          <a:xfrm>
            <a:off x="457199" y="4053222"/>
            <a:ext cx="9965141" cy="164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A506B-A664-4B9E-A070-2D0C3105762E}"/>
              </a:ext>
            </a:extLst>
          </p:cNvPr>
          <p:cNvSpPr txBox="1"/>
          <p:nvPr/>
        </p:nvSpPr>
        <p:spPr>
          <a:xfrm>
            <a:off x="643722" y="5863807"/>
            <a:ext cx="9730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851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/>
          <p:cNvSpPr/>
          <p:nvPr/>
        </p:nvSpPr>
        <p:spPr>
          <a:xfrm>
            <a:off x="8297757" y="2563148"/>
            <a:ext cx="3894243" cy="42535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7" y="3226427"/>
            <a:ext cx="3390127" cy="3810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01958" y="3573044"/>
            <a:ext cx="7734300" cy="5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2713" y="2272244"/>
            <a:ext cx="887059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94828" y="1471315"/>
            <a:ext cx="4738236" cy="6370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săp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ra. 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Ph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10, 20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280" y="0"/>
            <a:ext cx="3605205" cy="12437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7335" y="-87018"/>
            <a:ext cx="3614668" cy="251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70481" y="7"/>
            <a:ext cx="4797339" cy="1171970"/>
          </a:xfrm>
          <a:prstGeom prst="rect">
            <a:avLst/>
          </a:prstGeom>
          <a:solidFill>
            <a:schemeClr val="bg2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37120" y="7"/>
            <a:ext cx="44808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1BF"/>
                </a:solidFill>
                <a:latin typeface="Times New Roman" pitchFamily="18" charset="0"/>
                <a:cs typeface="Times New Roman" pitchFamily="18" charset="0"/>
              </a:rPr>
              <a:t>             QUÊ NỘI</a:t>
            </a:r>
          </a:p>
          <a:p>
            <a:pPr lvl="0"/>
            <a:r>
              <a:rPr lang="en-US" sz="2800" b="1" dirty="0">
                <a:solidFill>
                  <a:srgbClr val="FF0000"/>
                </a:solidFill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96071" y="126376"/>
            <a:ext cx="3371967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4777" y="1395759"/>
            <a:ext cx="3460539" cy="1165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6787" y="1335203"/>
            <a:ext cx="3238891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1:12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9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677" y="129867"/>
            <a:ext cx="328274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193" y="3327480"/>
            <a:ext cx="32504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Lao</a:t>
            </a:r>
          </a:p>
          <a:p>
            <a:pPr marL="342900" lvl="0" indent="-342900" algn="just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hương của tác giả,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Hòa Phước, tỉnh Quảng Nam, vào thời điểm sau Cách mạng tháng Tám.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0" algn="just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ATO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94" y="3296103"/>
            <a:ext cx="515159" cy="5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LRPENC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34" y="-12878"/>
            <a:ext cx="385281" cy="42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DOV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2" y="6313449"/>
            <a:ext cx="808039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732" y="1506831"/>
            <a:ext cx="459277" cy="668283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05" y="1714176"/>
            <a:ext cx="838200" cy="571053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21" y="1830132"/>
            <a:ext cx="731057" cy="567292"/>
          </a:xfrm>
          <a:prstGeom prst="rect">
            <a:avLst/>
          </a:prstGeom>
        </p:spPr>
      </p:pic>
      <p:pic>
        <p:nvPicPr>
          <p:cNvPr id="1039" name="Picture 15" descr="MOLECU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2" y="665581"/>
            <a:ext cx="901527" cy="6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HOLLY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6526">
            <a:off x="3217276" y="1959940"/>
            <a:ext cx="7016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9"/>
          <p:cNvSpPr>
            <a:spLocks noChangeArrowheads="1"/>
          </p:cNvSpPr>
          <p:nvPr/>
        </p:nvSpPr>
        <p:spPr bwMode="auto">
          <a:xfrm>
            <a:off x="29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07" y="5540449"/>
            <a:ext cx="1053788" cy="13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sp>
        <p:nvSpPr>
          <p:cNvPr id="1032" name="Rectangle 1031"/>
          <p:cNvSpPr/>
          <p:nvPr/>
        </p:nvSpPr>
        <p:spPr>
          <a:xfrm>
            <a:off x="8478412" y="2593396"/>
            <a:ext cx="3550948" cy="4381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buFontTx/>
              <a:buChar char="-"/>
            </a:pP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ngợm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Lao.</a:t>
            </a:r>
          </a:p>
          <a:p>
            <a:pPr marL="342900" lvl="0" indent="-342900">
              <a:buFontTx/>
              <a:buChar char="-"/>
            </a:pP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qua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hăm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43" name="bensound-photoalb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3673" y="2086101"/>
            <a:ext cx="487363" cy="2436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6CC4E57-A57D-4712-9A01-C1EF04D8D7FC}"/>
              </a:ext>
            </a:extLst>
          </p:cNvPr>
          <p:cNvSpPr txBox="1"/>
          <p:nvPr/>
        </p:nvSpPr>
        <p:spPr>
          <a:xfrm>
            <a:off x="3680808" y="892955"/>
            <a:ext cx="4738236" cy="6370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săp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ra. 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ra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Ph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10, 20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88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6284" fill="hold"/>
                                        <p:tgtEl>
                                          <p:spTgt spid="1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7" y="3810324"/>
            <a:ext cx="2266951" cy="21189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159886">
            <a:off x="2570375" y="143808"/>
            <a:ext cx="7263684" cy="3394401"/>
          </a:xfrm>
          <a:prstGeom prst="cloudCallou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55" y="4402247"/>
            <a:ext cx="2686721" cy="19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66283" y="499247"/>
            <a:ext cx="5515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7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7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ORCH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9" y="281833"/>
            <a:ext cx="1994908" cy="25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FEST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96" y="298718"/>
            <a:ext cx="1656839" cy="26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5" y="4159876"/>
            <a:ext cx="2653957" cy="19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7-Point Star 19"/>
          <p:cNvSpPr/>
          <p:nvPr/>
        </p:nvSpPr>
        <p:spPr>
          <a:xfrm>
            <a:off x="7806655" y="1605065"/>
            <a:ext cx="879485" cy="694538"/>
          </a:xfrm>
          <a:prstGeom prst="star7">
            <a:avLst>
              <a:gd name="adj" fmla="val 20843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21" name="4-Point Star 20"/>
          <p:cNvSpPr/>
          <p:nvPr/>
        </p:nvSpPr>
        <p:spPr>
          <a:xfrm>
            <a:off x="8686140" y="2446535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2" name="4-Point Star 21"/>
          <p:cNvSpPr/>
          <p:nvPr/>
        </p:nvSpPr>
        <p:spPr>
          <a:xfrm>
            <a:off x="7577104" y="3069337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3" name="7-Point Star 22"/>
          <p:cNvSpPr/>
          <p:nvPr/>
        </p:nvSpPr>
        <p:spPr>
          <a:xfrm>
            <a:off x="3006930" y="1198619"/>
            <a:ext cx="981699" cy="646018"/>
          </a:xfrm>
          <a:prstGeom prst="star7">
            <a:avLst>
              <a:gd name="adj" fmla="val 12962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24" name="4-Point Star 23"/>
          <p:cNvSpPr/>
          <p:nvPr/>
        </p:nvSpPr>
        <p:spPr>
          <a:xfrm>
            <a:off x="3268227" y="1302080"/>
            <a:ext cx="459103" cy="465566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7806655" y="1605065"/>
            <a:ext cx="879485" cy="694538"/>
          </a:xfrm>
          <a:prstGeom prst="star7">
            <a:avLst>
              <a:gd name="adj" fmla="val 0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1449181" y="2564832"/>
            <a:ext cx="879485" cy="694538"/>
          </a:xfrm>
          <a:prstGeom prst="star7">
            <a:avLst>
              <a:gd name="adj" fmla="val 4523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00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4618" y="-274638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060620" y="406102"/>
            <a:ext cx="9035010" cy="553998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B2FB1-64C0-4DF4-9763-C28E19B02172}"/>
              </a:ext>
            </a:extLst>
          </p:cNvPr>
          <p:cNvSpPr txBox="1"/>
          <p:nvPr/>
        </p:nvSpPr>
        <p:spPr>
          <a:xfrm>
            <a:off x="491318" y="1368564"/>
            <a:ext cx="1109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1.Vấn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B8666-3EAF-45C1-A5D0-DD1B4F0DF0A8}"/>
              </a:ext>
            </a:extLst>
          </p:cNvPr>
          <p:cNvSpPr txBox="1"/>
          <p:nvPr/>
        </p:nvSpPr>
        <p:spPr>
          <a:xfrm>
            <a:off x="491318" y="2197147"/>
            <a:ext cx="93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C8E26-6311-4E5B-8638-5FF20763D1AE}"/>
              </a:ext>
            </a:extLst>
          </p:cNvPr>
          <p:cNvSpPr txBox="1"/>
          <p:nvPr/>
        </p:nvSpPr>
        <p:spPr>
          <a:xfrm>
            <a:off x="609600" y="2647034"/>
            <a:ext cx="1069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CMT8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B2F09-73EB-4AA8-ADCF-E25FAFE2AAA7}"/>
              </a:ext>
            </a:extLst>
          </p:cNvPr>
          <p:cNvSpPr txBox="1"/>
          <p:nvPr/>
        </p:nvSpPr>
        <p:spPr>
          <a:xfrm>
            <a:off x="609600" y="3847363"/>
            <a:ext cx="1034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5704F-EA49-4705-8F09-F557EAD5FFE1}"/>
              </a:ext>
            </a:extLst>
          </p:cNvPr>
          <p:cNvSpPr txBox="1"/>
          <p:nvPr/>
        </p:nvSpPr>
        <p:spPr>
          <a:xfrm>
            <a:off x="671615" y="5338296"/>
            <a:ext cx="923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60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1337</Words>
  <Application>Microsoft Office PowerPoint</Application>
  <PresentationFormat>Widescreen</PresentationFormat>
  <Paragraphs>94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1_Default Design</vt:lpstr>
      <vt:lpstr>2_Default Design</vt:lpstr>
      <vt:lpstr>3_Default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nêu bằng chứng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ADMIN</cp:lastModifiedBy>
  <cp:revision>129</cp:revision>
  <dcterms:created xsi:type="dcterms:W3CDTF">2021-06-22T07:09:33Z</dcterms:created>
  <dcterms:modified xsi:type="dcterms:W3CDTF">2022-06-21T04:03:41Z</dcterms:modified>
</cp:coreProperties>
</file>