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1" roundtripDataSignature="AMtx7mhvjAKsWwRZ7SQxo6eKPwVs3DqO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1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d9f8644d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d9f8644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2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2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2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2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2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Relationship Id="rId4" Type="http://schemas.openxmlformats.org/officeDocument/2006/relationships/image" Target="../media/image9.png"/><Relationship Id="rId9" Type="http://schemas.openxmlformats.org/officeDocument/2006/relationships/image" Target="../media/image29.png"/><Relationship Id="rId5" Type="http://schemas.openxmlformats.org/officeDocument/2006/relationships/slide" Target="/ppt/slides/slide6.xml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28.png"/><Relationship Id="rId11" Type="http://schemas.openxmlformats.org/officeDocument/2006/relationships/image" Target="../media/image1.png"/><Relationship Id="rId10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Relationship Id="rId4" Type="http://schemas.openxmlformats.org/officeDocument/2006/relationships/image" Target="../media/image9.png"/><Relationship Id="rId9" Type="http://schemas.openxmlformats.org/officeDocument/2006/relationships/image" Target="../media/image29.png"/><Relationship Id="rId5" Type="http://schemas.openxmlformats.org/officeDocument/2006/relationships/slide" Target="/ppt/slides/slide6.xml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28.png"/><Relationship Id="rId11" Type="http://schemas.openxmlformats.org/officeDocument/2006/relationships/image" Target="../media/image1.png"/><Relationship Id="rId10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Relationship Id="rId4" Type="http://schemas.openxmlformats.org/officeDocument/2006/relationships/image" Target="../media/image9.png"/><Relationship Id="rId9" Type="http://schemas.openxmlformats.org/officeDocument/2006/relationships/image" Target="../media/image29.png"/><Relationship Id="rId5" Type="http://schemas.openxmlformats.org/officeDocument/2006/relationships/slide" Target="/ppt/slides/slide6.xml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28.png"/><Relationship Id="rId11" Type="http://schemas.openxmlformats.org/officeDocument/2006/relationships/image" Target="../media/image1.png"/><Relationship Id="rId10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Relationship Id="rId4" Type="http://schemas.openxmlformats.org/officeDocument/2006/relationships/image" Target="../media/image9.png"/><Relationship Id="rId9" Type="http://schemas.openxmlformats.org/officeDocument/2006/relationships/image" Target="../media/image29.png"/><Relationship Id="rId5" Type="http://schemas.openxmlformats.org/officeDocument/2006/relationships/slide" Target="/ppt/slides/slide6.xml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28.png"/><Relationship Id="rId11" Type="http://schemas.openxmlformats.org/officeDocument/2006/relationships/image" Target="../media/image1.png"/><Relationship Id="rId10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image" Target="../media/image5.png"/><Relationship Id="rId9" Type="http://schemas.openxmlformats.org/officeDocument/2006/relationships/image" Target="../media/image32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8.png"/><Relationship Id="rId10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Relationship Id="rId4" Type="http://schemas.openxmlformats.org/officeDocument/2006/relationships/image" Target="../media/image13.png"/><Relationship Id="rId5" Type="http://schemas.openxmlformats.org/officeDocument/2006/relationships/slide" Target="/ppt/slides/slide6.xml"/><Relationship Id="rId6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5.png"/><Relationship Id="rId9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9.png"/><Relationship Id="rId10" Type="http://schemas.openxmlformats.org/officeDocument/2006/relationships/image" Target="../media/image1.png"/><Relationship Id="rId9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13.png"/><Relationship Id="rId5" Type="http://schemas.openxmlformats.org/officeDocument/2006/relationships/slide" Target="/ppt/slides/slide6.xml"/><Relationship Id="rId6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26.png"/><Relationship Id="rId22" Type="http://schemas.openxmlformats.org/officeDocument/2006/relationships/image" Target="../media/image24.png"/><Relationship Id="rId21" Type="http://schemas.openxmlformats.org/officeDocument/2006/relationships/image" Target="../media/image23.png"/><Relationship Id="rId24" Type="http://schemas.openxmlformats.org/officeDocument/2006/relationships/image" Target="../media/image27.png"/><Relationship Id="rId23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slide" Target="/ppt/slides/slide6.xml"/><Relationship Id="rId4" Type="http://schemas.openxmlformats.org/officeDocument/2006/relationships/image" Target="../media/image20.png"/><Relationship Id="rId9" Type="http://schemas.openxmlformats.org/officeDocument/2006/relationships/slide" Target="/ppt/slides/slide12.xml"/><Relationship Id="rId26" Type="http://schemas.openxmlformats.org/officeDocument/2006/relationships/image" Target="../media/image8.png"/><Relationship Id="rId25" Type="http://schemas.openxmlformats.org/officeDocument/2006/relationships/slide" Target="/ppt/slides/slide14.xml"/><Relationship Id="rId5" Type="http://schemas.openxmlformats.org/officeDocument/2006/relationships/slide" Target="/ppt/slides/slide9.xml"/><Relationship Id="rId6" Type="http://schemas.openxmlformats.org/officeDocument/2006/relationships/image" Target="../media/image14.png"/><Relationship Id="rId7" Type="http://schemas.openxmlformats.org/officeDocument/2006/relationships/slide" Target="/ppt/slides/slide10.xml"/><Relationship Id="rId8" Type="http://schemas.openxmlformats.org/officeDocument/2006/relationships/image" Target="../media/image12.png"/><Relationship Id="rId11" Type="http://schemas.openxmlformats.org/officeDocument/2006/relationships/slide" Target="/ppt/slides/slide8.xml"/><Relationship Id="rId10" Type="http://schemas.openxmlformats.org/officeDocument/2006/relationships/image" Target="../media/image15.png"/><Relationship Id="rId13" Type="http://schemas.openxmlformats.org/officeDocument/2006/relationships/slide" Target="/ppt/slides/slide11.xml"/><Relationship Id="rId12" Type="http://schemas.openxmlformats.org/officeDocument/2006/relationships/image" Target="../media/image17.png"/><Relationship Id="rId15" Type="http://schemas.openxmlformats.org/officeDocument/2006/relationships/slide" Target="/ppt/slides/slide13.xml"/><Relationship Id="rId14" Type="http://schemas.openxmlformats.org/officeDocument/2006/relationships/image" Target="../media/image16.png"/><Relationship Id="rId17" Type="http://schemas.openxmlformats.org/officeDocument/2006/relationships/slide" Target="/ppt/slides/slide7.xml"/><Relationship Id="rId16" Type="http://schemas.openxmlformats.org/officeDocument/2006/relationships/image" Target="../media/image21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g"/><Relationship Id="rId4" Type="http://schemas.openxmlformats.org/officeDocument/2006/relationships/image" Target="../media/image9.png"/><Relationship Id="rId9" Type="http://schemas.openxmlformats.org/officeDocument/2006/relationships/image" Target="../media/image29.png"/><Relationship Id="rId5" Type="http://schemas.openxmlformats.org/officeDocument/2006/relationships/slide" Target="/ppt/slides/slide6.xml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28.png"/><Relationship Id="rId11" Type="http://schemas.openxmlformats.org/officeDocument/2006/relationships/image" Target="../media/image1.png"/><Relationship Id="rId10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image" Target="../media/image9.png"/><Relationship Id="rId9" Type="http://schemas.openxmlformats.org/officeDocument/2006/relationships/image" Target="../media/image29.png"/><Relationship Id="rId5" Type="http://schemas.openxmlformats.org/officeDocument/2006/relationships/slide" Target="/ppt/slides/slide6.xml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28.png"/><Relationship Id="rId11" Type="http://schemas.openxmlformats.org/officeDocument/2006/relationships/image" Target="../media/image1.png"/><Relationship Id="rId10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g"/><Relationship Id="rId4" Type="http://schemas.openxmlformats.org/officeDocument/2006/relationships/image" Target="../media/image9.png"/><Relationship Id="rId9" Type="http://schemas.openxmlformats.org/officeDocument/2006/relationships/image" Target="../media/image29.png"/><Relationship Id="rId5" Type="http://schemas.openxmlformats.org/officeDocument/2006/relationships/slide" Target="/ppt/slides/slide6.xml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28.png"/><Relationship Id="rId11" Type="http://schemas.openxmlformats.org/officeDocument/2006/relationships/image" Target="../media/image1.png"/><Relationship Id="rId10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2772000" y="1629000"/>
            <a:ext cx="3600000" cy="3600000"/>
          </a:xfrm>
          <a:prstGeom prst="star12">
            <a:avLst>
              <a:gd fmla="val 37500" name="adj"/>
            </a:avLst>
          </a:prstGeom>
          <a:gradFill>
            <a:gsLst>
              <a:gs pos="0">
                <a:srgbClr val="FFFF7E"/>
              </a:gs>
              <a:gs pos="50000">
                <a:srgbClr val="FFFFB1"/>
              </a:gs>
              <a:gs pos="100000">
                <a:srgbClr val="FFFFD9"/>
              </a:gs>
            </a:gsLst>
            <a:lin ang="10800000" scaled="0"/>
          </a:gra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" algn="ctr" dir="5400000" dist="2794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3382336" y="2219265"/>
            <a:ext cx="2419469" cy="2419469"/>
          </a:xfrm>
          <a:prstGeom prst="ellipse">
            <a:avLst/>
          </a:prstGeom>
          <a:gradFill>
            <a:gsLst>
              <a:gs pos="0">
                <a:srgbClr val="9E0000"/>
              </a:gs>
              <a:gs pos="50000">
                <a:srgbClr val="E40000"/>
              </a:gs>
              <a:gs pos="100000">
                <a:srgbClr val="FF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44450" algn="ctr" dir="5400000" dist="27940">
              <a:srgbClr val="000000">
                <a:alpha val="3176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BTT</a:t>
            </a: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4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0" y="-1676722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9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5871" l="40297" r="46039" t="4423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Câu hỏi 4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9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fmla="val -80091" name="adj1"/>
              <a:gd fmla="val 13949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Trả lời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0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5871" l="40297" r="46039" t="4423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Câu hỏi 5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0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fmla="val -80091" name="adj1"/>
              <a:gd fmla="val 13949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Trả lời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1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5871" l="40297" r="46039" t="4423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1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Câu hỏi 6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1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fmla="val -80091" name="adj1"/>
              <a:gd fmla="val 13949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Trả lời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2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5871" l="40297" r="46039" t="4423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2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Câu hỏi 7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2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fmla="val -80091" name="adj1"/>
              <a:gd fmla="val 13949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Trả lời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3"/>
          <p:cNvPicPr preferRelativeResize="0"/>
          <p:nvPr/>
        </p:nvPicPr>
        <p:blipFill rotWithShape="1">
          <a:blip r:embed="rId4">
            <a:alphaModFix/>
          </a:blip>
          <a:srcRect b="5871" l="40297" r="46039" t="4423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72200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21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7296139" y="172913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/>
          <p:nvPr/>
        </p:nvSpPr>
        <p:spPr>
          <a:xfrm>
            <a:off x="1331640" y="1187174"/>
            <a:ext cx="5616624" cy="2817890"/>
          </a:xfrm>
          <a:prstGeom prst="cloudCallout">
            <a:avLst>
              <a:gd fmla="val 56365" name="adj1"/>
              <a:gd fmla="val -52501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Chúc mừng cậu đã thu thập được khá nhiều rương châu báu. Chúc cậu thượng lộ bình an.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85664" y="4645025"/>
            <a:ext cx="5108575" cy="221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948264" y="605976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4"/>
          <p:cNvSpPr txBox="1"/>
          <p:nvPr>
            <p:ph type="title"/>
          </p:nvPr>
        </p:nvSpPr>
        <p:spPr>
          <a:xfrm>
            <a:off x="191522" y="2606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Nội dung bài tiếp theo</a:t>
            </a:r>
            <a:br>
              <a:rPr lang="en-US" sz="3959"/>
            </a:br>
            <a:endParaRPr sz="3959"/>
          </a:p>
        </p:txBody>
      </p:sp>
      <p:sp>
        <p:nvSpPr>
          <p:cNvPr id="253" name="Google Shape;253;p14"/>
          <p:cNvSpPr txBox="1"/>
          <p:nvPr/>
        </p:nvSpPr>
        <p:spPr>
          <a:xfrm>
            <a:off x="786826" y="1772816"/>
            <a:ext cx="7931224" cy="14470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</a:pPr>
            <a:r>
              <a:rPr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Yêu thích Trò chơi hãy Đăng kí kênh </a:t>
            </a:r>
            <a:r>
              <a:rPr b="1" lang="en-US" sz="4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Cát Anh </a:t>
            </a:r>
            <a:r>
              <a:rPr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của mình và chia sẻ cho mọi người cùng biết đến kênh nhé!</a:t>
            </a:r>
            <a:endParaRPr/>
          </a:p>
          <a:p>
            <a:pPr indent="0" lvl="0" marL="0" marR="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t/>
            </a:r>
            <a:endParaRPr sz="40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4" name="Google Shape;254;p14"/>
          <p:cNvGrpSpPr/>
          <p:nvPr/>
        </p:nvGrpSpPr>
        <p:grpSpPr>
          <a:xfrm>
            <a:off x="3183894" y="4205493"/>
            <a:ext cx="3260314" cy="2009378"/>
            <a:chOff x="3183894" y="3651870"/>
            <a:chExt cx="2776212" cy="1296144"/>
          </a:xfrm>
        </p:grpSpPr>
        <p:pic>
          <p:nvPicPr>
            <p:cNvPr descr="what businesses should know about youtube - red play button with ..." id="255" name="Google Shape;255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183894" y="3651870"/>
              <a:ext cx="2776212" cy="12961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14"/>
            <p:cNvSpPr/>
            <p:nvPr/>
          </p:nvSpPr>
          <p:spPr>
            <a:xfrm>
              <a:off x="3995936" y="4155926"/>
              <a:ext cx="1656184" cy="288032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ĐĂNG KÍ</a:t>
              </a:r>
              <a:endParaRPr b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7" name="Google Shape;25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6076" y="-543"/>
            <a:ext cx="2086494" cy="208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4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5871" l="40297" r="46039" t="4423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 b="5871" l="40297" r="46039" t="4423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72200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21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7296139" y="172913"/>
            <a:ext cx="1944216" cy="219436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/>
          <p:nvPr/>
        </p:nvSpPr>
        <p:spPr>
          <a:xfrm>
            <a:off x="1403648" y="1270095"/>
            <a:ext cx="6577614" cy="255454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FFFF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494429"/>
                </a:solidFill>
                <a:latin typeface="Calibri"/>
              </a:rPr>
              <a:t>BÍ MẬT </a:t>
            </a:r>
            <a:br>
              <a:rPr b="1" i="0">
                <a:ln cap="flat" cmpd="sng" w="9525">
                  <a:solidFill>
                    <a:srgbClr val="FFFF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494429"/>
                </a:solidFill>
                <a:latin typeface="Calibri"/>
              </a:rPr>
            </a:br>
            <a:r>
              <a:rPr b="1" i="0">
                <a:ln cap="flat" cmpd="sng" w="9525">
                  <a:solidFill>
                    <a:srgbClr val="FFFF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494429"/>
                </a:solidFill>
                <a:latin typeface="Calibri"/>
              </a:rPr>
              <a:t>KHO BÁU CỔ</a:t>
            </a: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828584" y="6307863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1500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7839" y="332655"/>
            <a:ext cx="6338497" cy="4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 b="5871" l="40297" r="46039" t="4423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1878612" y="1014785"/>
            <a:ext cx="4794902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Chào mừng cậu bé đến với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hang động bí mật của ta!!!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 sẽ tặng cậu những rương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châu báu với điều kiện cậu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phải tự vượt qua thử thách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của những chiếc rương kia!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Chúc cậu may mắn...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72200" y="4276526"/>
            <a:ext cx="2786077" cy="239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21732" y="5613397"/>
            <a:ext cx="2055670" cy="13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7296139" y="172913"/>
            <a:ext cx="1944216" cy="219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188624" y="625576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/>
        </p:nvSpPr>
        <p:spPr>
          <a:xfrm>
            <a:off x="786826" y="1772816"/>
            <a:ext cx="7931224" cy="14470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</a:pPr>
            <a:r>
              <a:rPr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Yêu thích Trò chơi hãy Đăng kí kênh </a:t>
            </a:r>
            <a:r>
              <a:rPr b="1" lang="en-US" sz="4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Cát Anh </a:t>
            </a:r>
            <a:r>
              <a:rPr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của mình và chia sẻ cho mọi người cùng biết đến kênh nhé!</a:t>
            </a:r>
            <a:endParaRPr/>
          </a:p>
          <a:p>
            <a:pPr indent="0" lvl="0" marL="0" marR="0" rtl="0" algn="ctr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t/>
            </a:r>
            <a:endParaRPr sz="4000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>
            <a:off x="3183894" y="4205493"/>
            <a:ext cx="3260314" cy="2009378"/>
            <a:chOff x="3183894" y="3651870"/>
            <a:chExt cx="2776212" cy="1296144"/>
          </a:xfrm>
        </p:grpSpPr>
        <p:pic>
          <p:nvPicPr>
            <p:cNvPr descr="what businesses should know about youtube - red play button with ..." id="121" name="Google Shape;121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183894" y="3651870"/>
              <a:ext cx="2776212" cy="12961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4"/>
            <p:cNvSpPr/>
            <p:nvPr/>
          </p:nvSpPr>
          <p:spPr>
            <a:xfrm>
              <a:off x="3995936" y="4155926"/>
              <a:ext cx="1656184" cy="288032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254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ĐĂNG KÍ</a:t>
              </a:r>
              <a:endParaRPr b="1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3" name="Google Shape;12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6076" y="-543"/>
            <a:ext cx="2086494" cy="208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5871" l="40297" r="46039" t="4423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5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51817" r="0" t="0"/>
          <a:stretch/>
        </p:blipFill>
        <p:spPr>
          <a:xfrm>
            <a:off x="944200" y="1556792"/>
            <a:ext cx="1179529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5">
            <a:hlinkClick action="ppaction://hlinksldjump" r:id="rId7"/>
          </p:cNvPr>
          <p:cNvPicPr preferRelativeResize="0"/>
          <p:nvPr/>
        </p:nvPicPr>
        <p:blipFill rotWithShape="1">
          <a:blip r:embed="rId8">
            <a:alphaModFix/>
          </a:blip>
          <a:srcRect b="0" l="51817" r="0" t="0"/>
          <a:stretch/>
        </p:blipFill>
        <p:spPr>
          <a:xfrm>
            <a:off x="4139952" y="836712"/>
            <a:ext cx="1179529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>
            <a:hlinkClick action="ppaction://hlinksldjump" r:id="rId9"/>
          </p:cNvPr>
          <p:cNvPicPr preferRelativeResize="0"/>
          <p:nvPr/>
        </p:nvPicPr>
        <p:blipFill rotWithShape="1">
          <a:blip r:embed="rId10">
            <a:alphaModFix/>
          </a:blip>
          <a:srcRect b="0" l="51817" r="0" t="0"/>
          <a:stretch/>
        </p:blipFill>
        <p:spPr>
          <a:xfrm flipH="1">
            <a:off x="6497960" y="2253476"/>
            <a:ext cx="1224136" cy="11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>
            <a:hlinkClick action="ppaction://hlinksldjump" r:id="rId11"/>
          </p:cNvPr>
          <p:cNvPicPr preferRelativeResize="0"/>
          <p:nvPr/>
        </p:nvPicPr>
        <p:blipFill rotWithShape="1">
          <a:blip r:embed="rId12">
            <a:alphaModFix/>
          </a:blip>
          <a:srcRect b="0" l="51817" r="0" t="0"/>
          <a:stretch/>
        </p:blipFill>
        <p:spPr>
          <a:xfrm flipH="1">
            <a:off x="1949128" y="2841238"/>
            <a:ext cx="1224136" cy="11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>
            <a:hlinkClick action="ppaction://hlinksldjump" r:id="rId13"/>
          </p:cNvPr>
          <p:cNvPicPr preferRelativeResize="0"/>
          <p:nvPr/>
        </p:nvPicPr>
        <p:blipFill rotWithShape="1">
          <a:blip r:embed="rId14">
            <a:alphaModFix/>
          </a:blip>
          <a:srcRect b="0" l="51817" r="0" t="0"/>
          <a:stretch/>
        </p:blipFill>
        <p:spPr>
          <a:xfrm flipH="1">
            <a:off x="5253608" y="0"/>
            <a:ext cx="1224136" cy="1340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>
            <a:hlinkClick action="ppaction://hlinksldjump" r:id="rId15"/>
          </p:cNvPr>
          <p:cNvPicPr preferRelativeResize="0"/>
          <p:nvPr/>
        </p:nvPicPr>
        <p:blipFill rotWithShape="1">
          <a:blip r:embed="rId16">
            <a:alphaModFix/>
          </a:blip>
          <a:srcRect b="0" l="51817" r="0" t="0"/>
          <a:stretch/>
        </p:blipFill>
        <p:spPr>
          <a:xfrm flipH="1">
            <a:off x="6245551" y="4199245"/>
            <a:ext cx="1872208" cy="179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5">
            <a:hlinkClick action="ppaction://hlinksldjump" r:id="rId17"/>
          </p:cNvPr>
          <p:cNvPicPr preferRelativeResize="0"/>
          <p:nvPr/>
        </p:nvPicPr>
        <p:blipFill rotWithShape="1">
          <a:blip r:embed="rId18">
            <a:alphaModFix/>
          </a:blip>
          <a:srcRect b="0" l="51817" r="0" t="0"/>
          <a:stretch/>
        </p:blipFill>
        <p:spPr>
          <a:xfrm>
            <a:off x="1979712" y="4114369"/>
            <a:ext cx="162322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957519" y="4016762"/>
            <a:ext cx="2592288" cy="134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310509" y="2104554"/>
            <a:ext cx="1717875" cy="89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004049" y="19220"/>
            <a:ext cx="1728192" cy="84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810315" y="2841238"/>
            <a:ext cx="1501761" cy="780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 flipH="1">
            <a:off x="3951645" y="861800"/>
            <a:ext cx="1484450" cy="81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 flipH="1">
            <a:off x="711286" y="1498935"/>
            <a:ext cx="1628466" cy="993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 flipH="1">
            <a:off x="1653689" y="4016763"/>
            <a:ext cx="2027870" cy="110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>
            <a:hlinkClick action="ppaction://hlinksldjump" r:id="rId25"/>
          </p:cNvPr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 flipH="1">
            <a:off x="6876256" y="-74944"/>
            <a:ext cx="1944216" cy="2194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5871" l="40297" r="46039" t="4423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6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Câu hỏi 1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fmla="val -80091" name="adj1"/>
              <a:gd fmla="val 13949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Trả lời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7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5871" l="40297" r="46039" t="4423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7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Câu hỏi 2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fmla="val -80091" name="adj1"/>
              <a:gd fmla="val 13949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Trả lời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7839" y="332655"/>
            <a:ext cx="7490625" cy="201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5871" l="40297" r="46039" t="44231"/>
          <a:stretch/>
        </p:blipFill>
        <p:spPr>
          <a:xfrm>
            <a:off x="179512" y="3356992"/>
            <a:ext cx="1571467" cy="371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1955452" y="712368"/>
            <a:ext cx="463760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Câu hỏi 3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512" y="172913"/>
            <a:ext cx="1736767" cy="1324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60350" y="191619"/>
            <a:ext cx="1988114" cy="182192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/>
          <p:nvPr/>
        </p:nvSpPr>
        <p:spPr>
          <a:xfrm>
            <a:off x="2915816" y="2852936"/>
            <a:ext cx="4838591" cy="2360208"/>
          </a:xfrm>
          <a:prstGeom prst="cloudCallout">
            <a:avLst>
              <a:gd fmla="val -80091" name="adj1"/>
              <a:gd fmla="val 13949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Trả lời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21732" y="4920264"/>
            <a:ext cx="2036545" cy="174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74764" y="5964227"/>
            <a:ext cx="1502638" cy="95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468544" y="65532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2020-04-21T07:57:46Z</dcterms:created>
</cp:coreProperties>
</file>