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sldIdLst>
    <p:sldId id="256" r:id="rId4"/>
    <p:sldId id="258" r:id="rId5"/>
    <p:sldId id="323" r:id="rId6"/>
    <p:sldId id="324" r:id="rId7"/>
    <p:sldId id="328" r:id="rId8"/>
    <p:sldId id="329" r:id="rId9"/>
    <p:sldId id="330" r:id="rId10"/>
    <p:sldId id="331" r:id="rId11"/>
    <p:sldId id="332" r:id="rId12"/>
    <p:sldId id="336" r:id="rId13"/>
    <p:sldId id="274" r:id="rId14"/>
    <p:sldId id="355" r:id="rId15"/>
    <p:sldId id="356" r:id="rId16"/>
    <p:sldId id="357" r:id="rId17"/>
    <p:sldId id="366" r:id="rId18"/>
    <p:sldId id="367" r:id="rId19"/>
    <p:sldId id="368" r:id="rId20"/>
    <p:sldId id="369" r:id="rId21"/>
    <p:sldId id="370" r:id="rId22"/>
    <p:sldId id="346" r:id="rId23"/>
    <p:sldId id="371" r:id="rId24"/>
    <p:sldId id="372" r:id="rId25"/>
    <p:sldId id="373" r:id="rId26"/>
    <p:sldId id="374" r:id="rId27"/>
    <p:sldId id="2007577186" r:id="rId28"/>
    <p:sldId id="2007577187" r:id="rId29"/>
    <p:sldId id="348" r:id="rId30"/>
    <p:sldId id="2007577188" r:id="rId31"/>
    <p:sldId id="2007577183" r:id="rId32"/>
    <p:sldId id="2007577184" r:id="rId33"/>
    <p:sldId id="347" r:id="rId34"/>
    <p:sldId id="20075771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9563" autoAdjust="0"/>
  </p:normalViewPr>
  <p:slideViewPr>
    <p:cSldViewPr snapToGrid="0">
      <p:cViewPr varScale="1">
        <p:scale>
          <a:sx n="50" d="100"/>
          <a:sy n="50" d="100"/>
        </p:scale>
        <p:origin x="148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03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2023/8/11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2023/8/11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4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81970523-C964-4463-98F0-C17739C90B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4"/>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3"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F6E0B74-8EF4-462D-B541-71D1A56713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0135ABF-7F42-4601-934D-F6BF5478208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45.png"/><Relationship Id="rId12"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44.png"/><Relationship Id="rId11" Type="http://schemas.openxmlformats.org/officeDocument/2006/relationships/image" Target="../media/image21.emf"/><Relationship Id="rId5" Type="http://schemas.openxmlformats.org/officeDocument/2006/relationships/image" Target="../media/image3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emf"/></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85.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slideLayout" Target="../slideLayouts/slideLayout12.xml"/><Relationship Id="rId1" Type="http://schemas.openxmlformats.org/officeDocument/2006/relationships/tags" Target="../tags/tag86.xml"/><Relationship Id="rId6" Type="http://schemas.openxmlformats.org/officeDocument/2006/relationships/image" Target="../media/image61.png"/><Relationship Id="rId11" Type="http://schemas.microsoft.com/office/2007/relationships/hdphoto" Target="../media/hdphoto1.wdp"/><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1.xml"/><Relationship Id="rId7" Type="http://schemas.openxmlformats.org/officeDocument/2006/relationships/image" Target="../media/image63.png"/><Relationship Id="rId2" Type="http://schemas.openxmlformats.org/officeDocument/2006/relationships/slideLayout" Target="../slideLayouts/slideLayout12.xml"/><Relationship Id="rId1" Type="http://schemas.openxmlformats.org/officeDocument/2006/relationships/tags" Target="../tags/tag87.xml"/><Relationship Id="rId6" Type="http://schemas.openxmlformats.org/officeDocument/2006/relationships/image" Target="../media/image62.png"/><Relationship Id="rId11" Type="http://schemas.openxmlformats.org/officeDocument/2006/relationships/image" Target="../media/image68.png"/><Relationship Id="rId5" Type="http://schemas.openxmlformats.org/officeDocument/2006/relationships/image" Target="../media/image60.png"/><Relationship Id="rId10" Type="http://schemas.microsoft.com/office/2007/relationships/hdphoto" Target="../media/hdphoto2.wdp"/><Relationship Id="rId4" Type="http://schemas.openxmlformats.org/officeDocument/2006/relationships/image" Target="../media/image59.png"/><Relationship Id="rId9"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3.png"/><Relationship Id="rId7" Type="http://schemas.openxmlformats.org/officeDocument/2006/relationships/image" Target="../media/image19.sv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control" Target="../activeX/activeX1.xml"/><Relationship Id="rId6" Type="http://schemas.openxmlformats.org/officeDocument/2006/relationships/image" Target="../media/image37.png"/><Relationship Id="rId5" Type="http://schemas.openxmlformats.org/officeDocument/2006/relationships/image" Target="../media/image28.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sp>
        <p:nvSpPr>
          <p:cNvPr id="11" name="TextBox 10">
            <a:extLst>
              <a:ext uri="{FF2B5EF4-FFF2-40B4-BE49-F238E27FC236}">
                <a16:creationId xmlns:a16="http://schemas.microsoft.com/office/drawing/2014/main" id="{E51DE62C-B5F0-2371-BD2A-535C2565B922}"/>
              </a:ext>
            </a:extLst>
          </p:cNvPr>
          <p:cNvSpPr txBox="1"/>
          <p:nvPr/>
        </p:nvSpPr>
        <p:spPr>
          <a:xfrm>
            <a:off x="4438650" y="200025"/>
            <a:ext cx="5648325" cy="584775"/>
          </a:xfrm>
          <a:prstGeom prst="rect">
            <a:avLst/>
          </a:prstGeom>
          <a:noFill/>
        </p:spPr>
        <p:txBody>
          <a:bodyPr wrap="square" rtlCol="0">
            <a:spAutoFit/>
          </a:bodyPr>
          <a:lstStyle/>
          <a:p>
            <a:r>
              <a:rPr lang="en-US" sz="3200" dirty="0" err="1">
                <a:solidFill>
                  <a:srgbClr val="002060"/>
                </a:solidFill>
              </a:rPr>
              <a:t>Thứ</a:t>
            </a:r>
            <a:r>
              <a:rPr lang="en-US" sz="3200" dirty="0">
                <a:solidFill>
                  <a:srgbClr val="002060"/>
                </a:solidFill>
              </a:rPr>
              <a:t>….</a:t>
            </a:r>
            <a:r>
              <a:rPr lang="en-US" sz="3200" dirty="0" err="1">
                <a:solidFill>
                  <a:srgbClr val="002060"/>
                </a:solidFill>
              </a:rPr>
              <a:t>ngày</a:t>
            </a:r>
            <a:r>
              <a:rPr lang="en-US" sz="3200" dirty="0">
                <a:solidFill>
                  <a:srgbClr val="002060"/>
                </a:solidFill>
              </a:rPr>
              <a:t>….</a:t>
            </a:r>
            <a:r>
              <a:rPr lang="en-US" sz="3200" dirty="0" err="1">
                <a:solidFill>
                  <a:srgbClr val="002060"/>
                </a:solidFill>
              </a:rPr>
              <a:t>tháng</a:t>
            </a:r>
            <a:r>
              <a:rPr lang="en-US" sz="3200" dirty="0">
                <a:solidFill>
                  <a:srgbClr val="002060"/>
                </a:solidFill>
              </a:rPr>
              <a:t>…..</a:t>
            </a:r>
            <a:r>
              <a:rPr lang="en-US" sz="3200" dirty="0" err="1">
                <a:solidFill>
                  <a:srgbClr val="002060"/>
                </a:solidFill>
              </a:rPr>
              <a:t>năm</a:t>
            </a:r>
            <a:r>
              <a:rPr lang="en-US" sz="3200" dirty="0">
                <a:solidFill>
                  <a:srgbClr val="002060"/>
                </a:solidFill>
              </a:rPr>
              <a:t>….</a:t>
            </a:r>
          </a:p>
        </p:txBody>
      </p:sp>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653176" y="3466215"/>
            <a:ext cx="2538824" cy="3287010"/>
          </a:xfrm>
          <a:prstGeom prst="rect">
            <a:avLst/>
          </a:prstGeom>
        </p:spPr>
      </p:pic>
      <p:pic>
        <p:nvPicPr>
          <p:cNvPr id="19" name="Picture 18">
            <a:extLst>
              <a:ext uri="{FF2B5EF4-FFF2-40B4-BE49-F238E27FC236}">
                <a16:creationId xmlns:a16="http://schemas.microsoft.com/office/drawing/2014/main"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3733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id="{A2FFA6B1-4E04-7A61-1AD6-0F92C0F6D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6"/>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3381480" imgH="1495440"/>
        </mc:Choice>
        <mc:Fallback>
          <p:control name="TextBox1" r:id="rId1" imgW="3381480" imgH="149544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7"/>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110</TotalTime>
  <Words>1492</Words>
  <PresentationFormat>Widescreen</PresentationFormat>
  <Paragraphs>211</Paragraphs>
  <Slides>32</Slides>
  <Notes>21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等线</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2023-08-08T08:44:34Z</dcterms:created>
  <dcterms:modified xsi:type="dcterms:W3CDTF">2023-08-11T13:44:18Z</dcterms:modified>
</cp:coreProperties>
</file>