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5" r:id="rId7"/>
    <p:sldId id="266" r:id="rId8"/>
    <p:sldId id="267" r:id="rId9"/>
    <p:sldId id="261" r:id="rId10"/>
    <p:sldId id="260" r:id="rId11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D10B0-6119-498E-B86B-F72D052B61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9539B2-9C44-467F-8355-FF6087D29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BDC22-F36F-43EB-9317-3166590B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B17DF-E200-4DDD-A99F-47171380A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EE945-2BCA-4B6D-AD36-9BA7F3F39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47517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7360B-356E-4548-9772-94CD4B7EE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26538D-4B61-4C63-9DB6-7EAC18960E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755344-4C33-43BF-BA00-9B0068D7C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F3C4D-A03A-4A48-B026-4852B88BD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88CD8-CE88-4CFD-9ED8-6F3ED658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45106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C4ABFC-5BC8-4529-8B77-ECFA83B716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FCCC89-C871-4E2E-ABE8-9A66F5FF47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FE769-9AC8-4930-864A-EC9AD6995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EB3E9-9F65-4E05-9311-4248930CA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DFEBF-FDF4-4735-936A-6659433E1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48044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8481F-A8AF-444F-AAC4-A5A9D0E08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76688-4D5C-4C2F-949B-DA6F50CD4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C82C73-CE34-46FC-9FCF-1185D9CEB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8C922E-B81B-4CF9-94B0-DFBB0FF45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D2894-C831-49DD-9385-FBEF56F8B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334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9DA2E-4CA3-44BB-BB98-2F7764D7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707CA8-0CE3-4B3D-A1E9-4596E02F9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866114-DD75-4FF3-948F-3EF9B7CCF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3380C-69BE-48F5-8D68-EB7C4B6BB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008187-91E4-4AA0-BED8-A62F9CCA2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2901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93BFD-3270-47DA-8E92-8704788C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8E0A5-191E-4982-9B84-62E81A6CC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D417A1-F3BA-4623-8B87-E3A24DE7C0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A6C11A-BC67-4FA9-BDB2-674F48C99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6420F0-70C4-4DFB-B37F-BE602BF1E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B2A543-F11F-4D96-BF8C-4EE68A2D1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7931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D0777-F13A-43F6-8B1F-C75FBD7AB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7BA78-67A4-454F-9673-328C15755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164B27-35CF-4D26-9BDC-422456C78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1C6F55-96AF-4B4F-8906-18D8CBFAE2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4011A0-E5FC-4882-9072-A0AB3AD94B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A254D0-1D9D-4049-844A-EE904051C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0B5260-226F-4B80-A28D-8D757D597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009B7D-1F30-4C1D-8B01-0CA093BC5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2050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AEB6B-6012-4DD7-A28E-0B5929928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6F04A7-7320-4A6E-9A8E-03C9F1C9C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3785A4-0826-4BFC-8537-3D2B99B8F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B7E088-F4EE-424E-8B02-087633AAA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60481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8EE126-D741-4476-8265-0D11E85BF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75C2CD-F814-43E1-B4CA-8FC1C091F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AB93A-32B3-4A35-9D3D-072D706CE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54470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B93CE-8FE7-4169-81BA-534C647C7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9307E-BE6D-4394-B6D7-1AF1A9EB0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13A7CB-E7AC-4B0C-8B39-9AD1D157DB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57561-5C77-442A-9144-7B159F9C6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1BB518-BD66-4E95-98BC-ABC8A4D5D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E03365-ECE1-4126-9447-589BEA8BA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71686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CBD5B-B861-4B71-8836-21EEFBCF3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0C596A-56B6-4161-B9B4-8EA8120A13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B775BB-EC34-4FB0-B826-9242684C2B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A489FF-1A18-46E5-92A5-AB0984816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58803-06F8-43CB-B8A7-EDBBF2088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107EE5-4FC7-4920-A2EE-95C095AA5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479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B833E3-AC05-43E6-B0DD-C5822371C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E8377D-C16D-4C43-8B01-AAC960439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AFAE1-1E17-402B-B754-83C40674E0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8CF4C-DD8A-4593-9458-67D796DFA3B5}" type="datetimeFigureOut">
              <a:rPr lang="vi-VN" smtClean="0"/>
              <a:t>08/09/2020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4C71C-4E27-4923-8E85-23A25E3A4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F7AF0-8386-4D13-AED8-0D47D3B04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3568C-1B89-4B17-BA44-93B1B2449BD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10050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E55082-A36E-4FC7-9591-5A3D3C773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850" y="831756"/>
            <a:ext cx="6797767" cy="16637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6F234A-C8C2-4F84-ADF0-572D1B5635A8}"/>
              </a:ext>
            </a:extLst>
          </p:cNvPr>
          <p:cNvSpPr txBox="1"/>
          <p:nvPr/>
        </p:nvSpPr>
        <p:spPr>
          <a:xfrm>
            <a:off x="1965227" y="2940722"/>
            <a:ext cx="6391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12: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endParaRPr lang="vi-VN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82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1727F0-72C5-4918-808A-04A6135211D7}"/>
              </a:ext>
            </a:extLst>
          </p:cNvPr>
          <p:cNvSpPr/>
          <p:nvPr/>
        </p:nvSpPr>
        <p:spPr>
          <a:xfrm>
            <a:off x="369253" y="467416"/>
            <a:ext cx="8987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Trò</a:t>
            </a:r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chơi</a:t>
            </a:r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: </a:t>
            </a:r>
            <a:r>
              <a:rPr lang="en-US" sz="54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Tôi</a:t>
            </a:r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là</a:t>
            </a:r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phóng</a:t>
            </a:r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viên</a:t>
            </a:r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nhí</a:t>
            </a:r>
            <a:endParaRPr lang="en-US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4835CD-6196-44E3-B452-F00A59BFD94D}"/>
              </a:ext>
            </a:extLst>
          </p:cNvPr>
          <p:cNvSpPr txBox="1"/>
          <p:nvPr/>
        </p:nvSpPr>
        <p:spPr>
          <a:xfrm>
            <a:off x="855677" y="1694576"/>
            <a:ext cx="78772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+mj-lt"/>
              </a:rPr>
              <a:t>Một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học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sinh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đóng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vai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làm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phóng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viên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và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đi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phỏng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vấn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hỏi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học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sinh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cách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phòng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tránh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ngã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cũng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như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cảm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giác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khi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bị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ngã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…</a:t>
            </a:r>
            <a:endParaRPr lang="vi-VN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7976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F24F75-5DC1-489A-AC5A-4C062FF84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37" y="644651"/>
            <a:ext cx="8133135" cy="368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11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BF7830-6978-47CF-A962-C9DF62C9A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1" y="588434"/>
            <a:ext cx="8143868" cy="402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9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CA853C-E8C7-44E2-81C8-BCD04DBAF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94" y="633645"/>
            <a:ext cx="8053122" cy="387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5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CA853C-E8C7-44E2-81C8-BCD04DBAF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652" y="625256"/>
            <a:ext cx="8129398" cy="395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8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CA853C-E8C7-44E2-81C8-BCD04DBAF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334" y="616867"/>
            <a:ext cx="8170438" cy="397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8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CA853C-E8C7-44E2-81C8-BCD04DBAF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211" y="625256"/>
            <a:ext cx="8166172" cy="391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53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6D07BE-57E9-4E57-8258-AB68F0259B13}"/>
              </a:ext>
            </a:extLst>
          </p:cNvPr>
          <p:cNvSpPr txBox="1"/>
          <p:nvPr/>
        </p:nvSpPr>
        <p:spPr>
          <a:xfrm>
            <a:off x="780176" y="1946246"/>
            <a:ext cx="80869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DAF5AE-CD64-42DE-99F9-126252CCE99B}"/>
              </a:ext>
            </a:extLst>
          </p:cNvPr>
          <p:cNvSpPr txBox="1"/>
          <p:nvPr/>
        </p:nvSpPr>
        <p:spPr>
          <a:xfrm>
            <a:off x="654340" y="2718033"/>
            <a:ext cx="8338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vi-VN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86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 Project">
            <a:hlinkClick r:id="" action="ppaction://media"/>
            <a:extLst>
              <a:ext uri="{FF2B5EF4-FFF2-40B4-BE49-F238E27FC236}">
                <a16:creationId xmlns:a16="http://schemas.microsoft.com/office/drawing/2014/main" id="{104C1C2E-746B-42A7-9B23-7850A6670C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91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65</Words>
  <Application>Microsoft Office PowerPoint</Application>
  <PresentationFormat>Widescreen</PresentationFormat>
  <Paragraphs>5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DUAN</dc:creator>
  <cp:lastModifiedBy>DUAN</cp:lastModifiedBy>
  <cp:revision>2</cp:revision>
  <dcterms:created xsi:type="dcterms:W3CDTF">2020-09-08T14:51:13Z</dcterms:created>
  <dcterms:modified xsi:type="dcterms:W3CDTF">2020-09-08T15:02:16Z</dcterms:modified>
</cp:coreProperties>
</file>