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52" r:id="rId3"/>
    <p:sldId id="413" r:id="rId4"/>
    <p:sldId id="292" r:id="rId5"/>
    <p:sldId id="317" r:id="rId6"/>
    <p:sldId id="318" r:id="rId7"/>
    <p:sldId id="320" r:id="rId8"/>
    <p:sldId id="327" r:id="rId9"/>
    <p:sldId id="331" r:id="rId10"/>
    <p:sldId id="332" r:id="rId11"/>
    <p:sldId id="333" r:id="rId12"/>
    <p:sldId id="334" r:id="rId13"/>
    <p:sldId id="346" r:id="rId14"/>
    <p:sldId id="366" r:id="rId15"/>
    <p:sldId id="372" r:id="rId16"/>
    <p:sldId id="373" r:id="rId17"/>
    <p:sldId id="275" r:id="rId18"/>
    <p:sldId id="289" r:id="rId19"/>
    <p:sldId id="282" r:id="rId20"/>
    <p:sldId id="415" r:id="rId21"/>
    <p:sldId id="347" r:id="rId22"/>
    <p:sldId id="378" r:id="rId23"/>
    <p:sldId id="376" r:id="rId24"/>
    <p:sldId id="417" r:id="rId25"/>
    <p:sldId id="416" r:id="rId26"/>
    <p:sldId id="315" r:id="rId27"/>
    <p:sldId id="411" r:id="rId28"/>
    <p:sldId id="412" r:id="rId29"/>
    <p:sldId id="414" r:id="rId30"/>
    <p:sldId id="329" r:id="rId31"/>
    <p:sldId id="34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B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3" autoAdjust="0"/>
    <p:restoredTop sz="94657"/>
  </p:normalViewPr>
  <p:slideViewPr>
    <p:cSldViewPr snapToGrid="0">
      <p:cViewPr varScale="1">
        <p:scale>
          <a:sx n="75" d="100"/>
          <a:sy n="75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32646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98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70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00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86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09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84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816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1374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09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25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57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30488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50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216AE108-06A0-FE44-0A15-87BAE1294C3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64" r:id="rId4"/>
    <p:sldLayoutId id="2147483665" r:id="rId5"/>
    <p:sldLayoutId id="2147483667" r:id="rId6"/>
    <p:sldLayoutId id="2147483668" r:id="rId7"/>
    <p:sldLayoutId id="2147483670" r:id="rId8"/>
    <p:sldLayoutId id="2147483671" r:id="rId9"/>
    <p:sldLayoutId id="2147483673" r:id="rId10"/>
    <p:sldLayoutId id="2147483674" r:id="rId11"/>
    <p:sldLayoutId id="2147483675" r:id="rId12"/>
    <p:sldLayoutId id="2147483676" r:id="rId13"/>
    <p:sldLayoutId id="2147483679" r:id="rId14"/>
    <p:sldLayoutId id="2147483680" r:id="rId15"/>
    <p:sldLayoutId id="214748368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5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333829"/>
            <a:ext cx="12229324" cy="60574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7: Toys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107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 1 - 9Slide.vn"/>
          <p:cNvGrpSpPr/>
          <p:nvPr/>
        </p:nvGrpSpPr>
        <p:grpSpPr>
          <a:xfrm>
            <a:off x="1849818" y="938722"/>
            <a:ext cx="7584428" cy="3011685"/>
            <a:chOff x="2440694" y="417045"/>
            <a:chExt cx="7584428" cy="3011685"/>
          </a:xfrm>
        </p:grpSpPr>
        <p:grpSp>
          <p:nvGrpSpPr>
            <p:cNvPr id="7" name="Group 6"/>
            <p:cNvGrpSpPr/>
            <p:nvPr/>
          </p:nvGrpSpPr>
          <p:grpSpPr>
            <a:xfrm>
              <a:off x="5120640" y="1645923"/>
              <a:ext cx="4904482" cy="1097280"/>
              <a:chOff x="5120640" y="1645923"/>
              <a:chExt cx="4904482" cy="1097280"/>
            </a:xfrm>
            <a:solidFill>
              <a:srgbClr val="FFA7A7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Chevron 3"/>
              <p:cNvSpPr/>
              <p:nvPr/>
            </p:nvSpPr>
            <p:spPr>
              <a:xfrm rot="9892538">
                <a:off x="9167008" y="1801141"/>
                <a:ext cx="858114" cy="795528"/>
              </a:xfrm>
              <a:prstGeom prst="chevron">
                <a:avLst>
                  <a:gd name="adj" fmla="val 40959"/>
                </a:avLst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Wave 5"/>
              <p:cNvSpPr/>
              <p:nvPr/>
            </p:nvSpPr>
            <p:spPr>
              <a:xfrm>
                <a:off x="5120640" y="1645923"/>
                <a:ext cx="4480560" cy="1097280"/>
              </a:xfrm>
              <a:prstGeom prst="wave">
                <a:avLst/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0694" y="417045"/>
              <a:ext cx="3967116" cy="3011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88904" y="1922887"/>
              <a:ext cx="406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________</a:t>
              </a:r>
            </a:p>
          </p:txBody>
        </p:sp>
      </p:grpSp>
      <p:sp>
        <p:nvSpPr>
          <p:cNvPr id="22" name="Group 20 2 - 9Slide.vn"/>
          <p:cNvSpPr/>
          <p:nvPr/>
        </p:nvSpPr>
        <p:spPr>
          <a:xfrm>
            <a:off x="1146624" y="4581408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23" name="Group 20 3 - 9Slide.vn"/>
          <p:cNvSpPr/>
          <p:nvPr/>
        </p:nvSpPr>
        <p:spPr>
          <a:xfrm>
            <a:off x="7991053" y="4600722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Group 20 4 - 9Slide.vn"/>
          <p:cNvSpPr/>
          <p:nvPr/>
        </p:nvSpPr>
        <p:spPr>
          <a:xfrm>
            <a:off x="4580133" y="4597171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C.</a:t>
            </a:r>
          </a:p>
        </p:txBody>
      </p:sp>
      <p:sp>
        <p:nvSpPr>
          <p:cNvPr id="33" name="Group 20 5 - 9Slide.vn"/>
          <p:cNvSpPr/>
          <p:nvPr/>
        </p:nvSpPr>
        <p:spPr>
          <a:xfrm>
            <a:off x="7991052" y="4600722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Group 20 6 - 9Slide.v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120" y="4587739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Group 20 7 - 9Slide.vn"/>
          <p:cNvSpPr/>
          <p:nvPr/>
        </p:nvSpPr>
        <p:spPr>
          <a:xfrm>
            <a:off x="4580132" y="4597171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nineteen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Group 20 8 - 9Slide.v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304" y="4577833"/>
            <a:ext cx="640080" cy="6411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Group 20 9 - 9Slide.vn"/>
          <p:cNvSpPr/>
          <p:nvPr/>
        </p:nvSpPr>
        <p:spPr>
          <a:xfrm>
            <a:off x="1158451" y="4581408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twelve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Group 20 10 - 9Slide.v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519" y="4568425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oup 20 11 - 9Slide.v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4246" y="1495710"/>
            <a:ext cx="2065904" cy="16255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Group 20 12 - 9Slide.vn"/>
          <p:cNvSpPr/>
          <p:nvPr/>
        </p:nvSpPr>
        <p:spPr>
          <a:xfrm>
            <a:off x="1057936" y="270456"/>
            <a:ext cx="3971264" cy="605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right answer.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 1 - 9Slide.vn"/>
          <p:cNvGrpSpPr/>
          <p:nvPr/>
        </p:nvGrpSpPr>
        <p:grpSpPr>
          <a:xfrm>
            <a:off x="1795207" y="1000268"/>
            <a:ext cx="7584428" cy="3011685"/>
            <a:chOff x="2440694" y="417045"/>
            <a:chExt cx="7584428" cy="3011685"/>
          </a:xfrm>
        </p:grpSpPr>
        <p:grpSp>
          <p:nvGrpSpPr>
            <p:cNvPr id="7" name="Group 6"/>
            <p:cNvGrpSpPr/>
            <p:nvPr/>
          </p:nvGrpSpPr>
          <p:grpSpPr>
            <a:xfrm>
              <a:off x="5120640" y="1645923"/>
              <a:ext cx="4904482" cy="1097280"/>
              <a:chOff x="5120640" y="1645923"/>
              <a:chExt cx="4904482" cy="1097280"/>
            </a:xfrm>
            <a:solidFill>
              <a:srgbClr val="FFA7A7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Chevron 3"/>
              <p:cNvSpPr/>
              <p:nvPr/>
            </p:nvSpPr>
            <p:spPr>
              <a:xfrm rot="9892538">
                <a:off x="9167008" y="1801141"/>
                <a:ext cx="858114" cy="795528"/>
              </a:xfrm>
              <a:prstGeom prst="chevron">
                <a:avLst>
                  <a:gd name="adj" fmla="val 40959"/>
                </a:avLst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Wave 5"/>
              <p:cNvSpPr/>
              <p:nvPr/>
            </p:nvSpPr>
            <p:spPr>
              <a:xfrm>
                <a:off x="5120640" y="1645923"/>
                <a:ext cx="4480560" cy="1097280"/>
              </a:xfrm>
              <a:prstGeom prst="wave">
                <a:avLst/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0694" y="417045"/>
              <a:ext cx="3967116" cy="3011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88904" y="1922887"/>
              <a:ext cx="406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_______</a:t>
              </a:r>
            </a:p>
          </p:txBody>
        </p:sp>
      </p:grpSp>
      <p:sp>
        <p:nvSpPr>
          <p:cNvPr id="22" name="Group 20 2 - 9Slide.vn"/>
          <p:cNvSpPr/>
          <p:nvPr/>
        </p:nvSpPr>
        <p:spPr>
          <a:xfrm>
            <a:off x="4576751" y="4635451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23" name="Group 20 3 - 9Slide.vn"/>
          <p:cNvSpPr/>
          <p:nvPr/>
        </p:nvSpPr>
        <p:spPr>
          <a:xfrm>
            <a:off x="7991053" y="4600722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Group 20 4 - 9Slide.vn"/>
          <p:cNvSpPr/>
          <p:nvPr/>
        </p:nvSpPr>
        <p:spPr>
          <a:xfrm>
            <a:off x="1186104" y="4641806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C.</a:t>
            </a:r>
          </a:p>
        </p:txBody>
      </p:sp>
      <p:sp>
        <p:nvSpPr>
          <p:cNvPr id="33" name="Group 20 5 - 9Slide.vn"/>
          <p:cNvSpPr/>
          <p:nvPr/>
        </p:nvSpPr>
        <p:spPr>
          <a:xfrm>
            <a:off x="7991052" y="4600722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fifteen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Group 20 6 - 9Slide.v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120" y="4587739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Group 20 7 - 9Slide.vn"/>
          <p:cNvSpPr/>
          <p:nvPr/>
        </p:nvSpPr>
        <p:spPr>
          <a:xfrm>
            <a:off x="1186103" y="4641806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thirteen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Group 20 8 - 9Slide.v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275" y="4622468"/>
            <a:ext cx="640080" cy="6411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Group 20 9 - 9Slide.vn"/>
          <p:cNvSpPr/>
          <p:nvPr/>
        </p:nvSpPr>
        <p:spPr>
          <a:xfrm>
            <a:off x="4588578" y="4635451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eighteen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Group 20 10 - 9Slide.v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646" y="4622468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oup 20 11 - 9Slide.v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8556" y="1376943"/>
            <a:ext cx="2107349" cy="1628743"/>
          </a:xfrm>
          <a:prstGeom prst="rect">
            <a:avLst/>
          </a:prstGeom>
        </p:spPr>
      </p:pic>
      <p:sp>
        <p:nvSpPr>
          <p:cNvPr id="20" name="Group 20 12 - 9Slide.vn"/>
          <p:cNvSpPr/>
          <p:nvPr/>
        </p:nvSpPr>
        <p:spPr>
          <a:xfrm>
            <a:off x="1057936" y="270456"/>
            <a:ext cx="3971264" cy="605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right answer.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8150"/>
            <a:ext cx="9125339" cy="5876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F35430-5364-7949-A079-C5104F9FE7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345" y="393534"/>
            <a:ext cx="6188655" cy="955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09359-39BC-4338-B1CA-1E2633AC4B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24" y="1015665"/>
            <a:ext cx="12102776" cy="5421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E5E634-26C5-45CE-8B24-A65E074533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3534"/>
            <a:ext cx="6003345" cy="6221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FDAC73-9CF3-C955-CD71-85CA67C21948}"/>
              </a:ext>
            </a:extLst>
          </p:cNvPr>
          <p:cNvCxnSpPr>
            <a:cxnSpLocks/>
          </p:cNvCxnSpPr>
          <p:nvPr/>
        </p:nvCxnSpPr>
        <p:spPr>
          <a:xfrm>
            <a:off x="8794750" y="2568261"/>
            <a:ext cx="11620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2636F4-9D47-CAE5-3911-7ACB014357FD}"/>
              </a:ext>
            </a:extLst>
          </p:cNvPr>
          <p:cNvSpPr txBox="1"/>
          <p:nvPr/>
        </p:nvSpPr>
        <p:spPr>
          <a:xfrm>
            <a:off x="2635250" y="4584700"/>
            <a:ext cx="81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eight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9C3524-145D-0E5F-6AE1-4917868631A5}"/>
              </a:ext>
            </a:extLst>
          </p:cNvPr>
          <p:cNvCxnSpPr>
            <a:cxnSpLocks/>
          </p:cNvCxnSpPr>
          <p:nvPr/>
        </p:nvCxnSpPr>
        <p:spPr>
          <a:xfrm>
            <a:off x="4933950" y="2923861"/>
            <a:ext cx="11620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4048B7-3CCB-4E50-5B47-3606105C1617}"/>
              </a:ext>
            </a:extLst>
          </p:cNvPr>
          <p:cNvSpPr txBox="1"/>
          <p:nvPr/>
        </p:nvSpPr>
        <p:spPr>
          <a:xfrm>
            <a:off x="2635250" y="508956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six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E36D19-1F24-D8F9-C808-A33A152FCCF0}"/>
              </a:ext>
            </a:extLst>
          </p:cNvPr>
          <p:cNvCxnSpPr>
            <a:cxnSpLocks/>
          </p:cNvCxnSpPr>
          <p:nvPr/>
        </p:nvCxnSpPr>
        <p:spPr>
          <a:xfrm>
            <a:off x="8576972" y="2926722"/>
            <a:ext cx="11620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336269-55A4-7FFC-586E-0566E81E8B0D}"/>
              </a:ext>
            </a:extLst>
          </p:cNvPr>
          <p:cNvSpPr txBox="1"/>
          <p:nvPr/>
        </p:nvSpPr>
        <p:spPr>
          <a:xfrm>
            <a:off x="2635250" y="5611502"/>
            <a:ext cx="128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eighteen</a:t>
            </a: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2C980-8C86-4C3E-BD8A-E880CA63F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0" y="2223860"/>
            <a:ext cx="11900194" cy="2652940"/>
          </a:xfrm>
          <a:prstGeom prst="round2Diag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6A540A-13DC-439B-9FEC-AA2623D9CC86}"/>
              </a:ext>
            </a:extLst>
          </p:cNvPr>
          <p:cNvSpPr txBox="1"/>
          <p:nvPr/>
        </p:nvSpPr>
        <p:spPr>
          <a:xfrm>
            <a:off x="1430937" y="494676"/>
            <a:ext cx="9788577" cy="715089"/>
          </a:xfrm>
          <a:prstGeom prst="round2Diag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You have 5 minutes to read and remember the text. </a:t>
            </a:r>
          </a:p>
        </p:txBody>
      </p:sp>
    </p:spTree>
    <p:extLst>
      <p:ext uri="{BB962C8B-B14F-4D97-AF65-F5344CB8AC3E}">
        <p14:creationId xmlns:p14="http://schemas.microsoft.com/office/powerpoint/2010/main" val="15131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EDADC276-9C01-4A30-B6E2-8A509B208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26" y="397655"/>
            <a:ext cx="8664315" cy="5776210"/>
          </a:xfrm>
          <a:prstGeom prst="rect">
            <a:avLst/>
          </a:prstGeom>
        </p:spPr>
      </p:pic>
      <p:sp>
        <p:nvSpPr>
          <p:cNvPr id="4" name="Octagon 3">
            <a:extLst>
              <a:ext uri="{FF2B5EF4-FFF2-40B4-BE49-F238E27FC236}">
                <a16:creationId xmlns:a16="http://schemas.microsoft.com/office/drawing/2014/main" id="{8424BD31-42C8-4231-989E-1FE21D164FD2}"/>
              </a:ext>
            </a:extLst>
          </p:cNvPr>
          <p:cNvSpPr/>
          <p:nvPr/>
        </p:nvSpPr>
        <p:spPr>
          <a:xfrm>
            <a:off x="179882" y="1394084"/>
            <a:ext cx="2803160" cy="2818151"/>
          </a:xfrm>
          <a:prstGeom prst="octag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Let’s play a game</a:t>
            </a:r>
          </a:p>
        </p:txBody>
      </p:sp>
    </p:spTree>
    <p:extLst>
      <p:ext uri="{BB962C8B-B14F-4D97-AF65-F5344CB8AC3E}">
        <p14:creationId xmlns:p14="http://schemas.microsoft.com/office/powerpoint/2010/main" val="1631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hlinkClick r:id="" action="ppaction://media"/>
            <a:extLst>
              <a:ext uri="{FF2B5EF4-FFF2-40B4-BE49-F238E27FC236}">
                <a16:creationId xmlns:a16="http://schemas.microsoft.com/office/drawing/2014/main" id="{7FFA2323-07A2-4E12-976F-47840D1FF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64" t="22552" r="8659" b="27551"/>
          <a:stretch>
            <a:fillRect/>
          </a:stretch>
        </p:blipFill>
        <p:spPr>
          <a:xfrm>
            <a:off x="2242037" y="1524000"/>
            <a:ext cx="8167515" cy="2438400"/>
          </a:xfrm>
          <a:custGeom>
            <a:avLst/>
            <a:gdLst/>
            <a:ahLst/>
            <a:cxnLst/>
            <a:rect l="l" t="t" r="r" b="b"/>
            <a:pathLst>
              <a:path w="6810188" h="1924859">
                <a:moveTo>
                  <a:pt x="4249959" y="1270955"/>
                </a:moveTo>
                <a:lnTo>
                  <a:pt x="4249959" y="1566555"/>
                </a:lnTo>
                <a:lnTo>
                  <a:pt x="4278324" y="1566555"/>
                </a:lnTo>
                <a:cubicBezTo>
                  <a:pt x="4324439" y="1566555"/>
                  <a:pt x="4358943" y="1562325"/>
                  <a:pt x="4381834" y="1553866"/>
                </a:cubicBezTo>
                <a:cubicBezTo>
                  <a:pt x="4404726" y="1545406"/>
                  <a:pt x="4422724" y="1530144"/>
                  <a:pt x="4435829" y="1508082"/>
                </a:cubicBezTo>
                <a:cubicBezTo>
                  <a:pt x="4448933" y="1486020"/>
                  <a:pt x="4455486" y="1457240"/>
                  <a:pt x="4455486" y="1421741"/>
                </a:cubicBezTo>
                <a:cubicBezTo>
                  <a:pt x="4455486" y="1370318"/>
                  <a:pt x="4443459" y="1332331"/>
                  <a:pt x="4419406" y="1307781"/>
                </a:cubicBezTo>
                <a:cubicBezTo>
                  <a:pt x="4395354" y="1283230"/>
                  <a:pt x="4356620" y="1270955"/>
                  <a:pt x="4303207" y="1270955"/>
                </a:cubicBezTo>
                <a:close/>
                <a:moveTo>
                  <a:pt x="3516534" y="1270955"/>
                </a:moveTo>
                <a:lnTo>
                  <a:pt x="3516534" y="1566555"/>
                </a:lnTo>
                <a:lnTo>
                  <a:pt x="3544899" y="1566555"/>
                </a:lnTo>
                <a:cubicBezTo>
                  <a:pt x="3591014" y="1566555"/>
                  <a:pt x="3625518" y="1562325"/>
                  <a:pt x="3648409" y="1553866"/>
                </a:cubicBezTo>
                <a:cubicBezTo>
                  <a:pt x="3671301" y="1545406"/>
                  <a:pt x="3689299" y="1530144"/>
                  <a:pt x="3702404" y="1508082"/>
                </a:cubicBezTo>
                <a:cubicBezTo>
                  <a:pt x="3715508" y="1486020"/>
                  <a:pt x="3722061" y="1457240"/>
                  <a:pt x="3722061" y="1421741"/>
                </a:cubicBezTo>
                <a:cubicBezTo>
                  <a:pt x="3722061" y="1370318"/>
                  <a:pt x="3710034" y="1332331"/>
                  <a:pt x="3685981" y="1307781"/>
                </a:cubicBezTo>
                <a:cubicBezTo>
                  <a:pt x="3661928" y="1283230"/>
                  <a:pt x="3623195" y="1270955"/>
                  <a:pt x="3569781" y="1270955"/>
                </a:cubicBezTo>
                <a:close/>
                <a:moveTo>
                  <a:pt x="2854848" y="1257021"/>
                </a:moveTo>
                <a:cubicBezTo>
                  <a:pt x="2793140" y="1257021"/>
                  <a:pt x="2746196" y="1288538"/>
                  <a:pt x="2714015" y="1351573"/>
                </a:cubicBezTo>
                <a:cubicBezTo>
                  <a:pt x="2687806" y="1403328"/>
                  <a:pt x="2674701" y="1477643"/>
                  <a:pt x="2674701" y="1574518"/>
                </a:cubicBezTo>
                <a:cubicBezTo>
                  <a:pt x="2674701" y="1689639"/>
                  <a:pt x="2694939" y="1774736"/>
                  <a:pt x="2735414" y="1829809"/>
                </a:cubicBezTo>
                <a:cubicBezTo>
                  <a:pt x="2763614" y="1868294"/>
                  <a:pt x="2803093" y="1887536"/>
                  <a:pt x="2853853" y="1887536"/>
                </a:cubicBezTo>
                <a:cubicBezTo>
                  <a:pt x="2888025" y="1887536"/>
                  <a:pt x="2916556" y="1879242"/>
                  <a:pt x="2939448" y="1862654"/>
                </a:cubicBezTo>
                <a:cubicBezTo>
                  <a:pt x="2968643" y="1841421"/>
                  <a:pt x="2991369" y="1807498"/>
                  <a:pt x="3007625" y="1760885"/>
                </a:cubicBezTo>
                <a:cubicBezTo>
                  <a:pt x="3023881" y="1714273"/>
                  <a:pt x="3032010" y="1653477"/>
                  <a:pt x="3032010" y="1578499"/>
                </a:cubicBezTo>
                <a:cubicBezTo>
                  <a:pt x="3032010" y="1489255"/>
                  <a:pt x="3023716" y="1422488"/>
                  <a:pt x="3007127" y="1378197"/>
                </a:cubicBezTo>
                <a:cubicBezTo>
                  <a:pt x="2990539" y="1333907"/>
                  <a:pt x="2969389" y="1302638"/>
                  <a:pt x="2943678" y="1284391"/>
                </a:cubicBezTo>
                <a:cubicBezTo>
                  <a:pt x="2917966" y="1266144"/>
                  <a:pt x="2888356" y="1257021"/>
                  <a:pt x="2854848" y="1257021"/>
                </a:cubicBezTo>
                <a:close/>
                <a:moveTo>
                  <a:pt x="6159191" y="1234627"/>
                </a:moveTo>
                <a:lnTo>
                  <a:pt x="6765321" y="1234627"/>
                </a:lnTo>
                <a:lnTo>
                  <a:pt x="6765321" y="1417262"/>
                </a:lnTo>
                <a:lnTo>
                  <a:pt x="6747406" y="1417262"/>
                </a:lnTo>
                <a:cubicBezTo>
                  <a:pt x="6736790" y="1375128"/>
                  <a:pt x="6725012" y="1344855"/>
                  <a:pt x="6712073" y="1326442"/>
                </a:cubicBezTo>
                <a:cubicBezTo>
                  <a:pt x="6699134" y="1308029"/>
                  <a:pt x="6681386" y="1293349"/>
                  <a:pt x="6658825" y="1282401"/>
                </a:cubicBezTo>
                <a:cubicBezTo>
                  <a:pt x="6646219" y="1276429"/>
                  <a:pt x="6624156" y="1273443"/>
                  <a:pt x="6592639" y="1273443"/>
                </a:cubicBezTo>
                <a:lnTo>
                  <a:pt x="6542377" y="1273443"/>
                </a:lnTo>
                <a:lnTo>
                  <a:pt x="6542377" y="1793979"/>
                </a:lnTo>
                <a:cubicBezTo>
                  <a:pt x="6542377" y="1828482"/>
                  <a:pt x="6544285" y="1850047"/>
                  <a:pt x="6548099" y="1858672"/>
                </a:cubicBezTo>
                <a:cubicBezTo>
                  <a:pt x="6551915" y="1867298"/>
                  <a:pt x="6559380" y="1874846"/>
                  <a:pt x="6570493" y="1881315"/>
                </a:cubicBezTo>
                <a:cubicBezTo>
                  <a:pt x="6581608" y="1887785"/>
                  <a:pt x="6596786" y="1891019"/>
                  <a:pt x="6616028" y="1891019"/>
                </a:cubicBezTo>
                <a:lnTo>
                  <a:pt x="6638422" y="1891019"/>
                </a:lnTo>
                <a:lnTo>
                  <a:pt x="6638422" y="1909432"/>
                </a:lnTo>
                <a:lnTo>
                  <a:pt x="6285095" y="1909432"/>
                </a:lnTo>
                <a:lnTo>
                  <a:pt x="6285095" y="1891019"/>
                </a:lnTo>
                <a:lnTo>
                  <a:pt x="6307489" y="1891019"/>
                </a:lnTo>
                <a:cubicBezTo>
                  <a:pt x="6327063" y="1891019"/>
                  <a:pt x="6342821" y="1887536"/>
                  <a:pt x="6354765" y="1880569"/>
                </a:cubicBezTo>
                <a:cubicBezTo>
                  <a:pt x="6363391" y="1875924"/>
                  <a:pt x="6370192" y="1867962"/>
                  <a:pt x="6375168" y="1856682"/>
                </a:cubicBezTo>
                <a:cubicBezTo>
                  <a:pt x="6378818" y="1848720"/>
                  <a:pt x="6380642" y="1827819"/>
                  <a:pt x="6380642" y="1793979"/>
                </a:cubicBezTo>
                <a:lnTo>
                  <a:pt x="6380642" y="1273443"/>
                </a:lnTo>
                <a:lnTo>
                  <a:pt x="6331873" y="1273443"/>
                </a:lnTo>
                <a:cubicBezTo>
                  <a:pt x="6286422" y="1273443"/>
                  <a:pt x="6253412" y="1283064"/>
                  <a:pt x="6232842" y="1302306"/>
                </a:cubicBezTo>
                <a:cubicBezTo>
                  <a:pt x="6203979" y="1329179"/>
                  <a:pt x="6185732" y="1367498"/>
                  <a:pt x="6178101" y="1417262"/>
                </a:cubicBezTo>
                <a:lnTo>
                  <a:pt x="6159191" y="1417262"/>
                </a:lnTo>
                <a:close/>
                <a:moveTo>
                  <a:pt x="4733068" y="1234627"/>
                </a:moveTo>
                <a:lnTo>
                  <a:pt x="5297894" y="1234627"/>
                </a:lnTo>
                <a:lnTo>
                  <a:pt x="5297894" y="1434182"/>
                </a:lnTo>
                <a:lnTo>
                  <a:pt x="5278984" y="1434182"/>
                </a:lnTo>
                <a:cubicBezTo>
                  <a:pt x="5269363" y="1385413"/>
                  <a:pt x="5255843" y="1350412"/>
                  <a:pt x="5238426" y="1329179"/>
                </a:cubicBezTo>
                <a:cubicBezTo>
                  <a:pt x="5221008" y="1307946"/>
                  <a:pt x="5196375" y="1292354"/>
                  <a:pt x="5164526" y="1282401"/>
                </a:cubicBezTo>
                <a:cubicBezTo>
                  <a:pt x="5145947" y="1276429"/>
                  <a:pt x="5111112" y="1273443"/>
                  <a:pt x="5060021" y="1273443"/>
                </a:cubicBezTo>
                <a:lnTo>
                  <a:pt x="4990350" y="1273443"/>
                </a:lnTo>
                <a:lnTo>
                  <a:pt x="4990350" y="1548143"/>
                </a:lnTo>
                <a:lnTo>
                  <a:pt x="5003787" y="1548143"/>
                </a:lnTo>
                <a:cubicBezTo>
                  <a:pt x="5046584" y="1548143"/>
                  <a:pt x="5077604" y="1534706"/>
                  <a:pt x="5096846" y="1507833"/>
                </a:cubicBezTo>
                <a:cubicBezTo>
                  <a:pt x="5116089" y="1480961"/>
                  <a:pt x="5128364" y="1441315"/>
                  <a:pt x="5133672" y="1388897"/>
                </a:cubicBezTo>
                <a:lnTo>
                  <a:pt x="5152582" y="1388897"/>
                </a:lnTo>
                <a:lnTo>
                  <a:pt x="5152582" y="1742224"/>
                </a:lnTo>
                <a:lnTo>
                  <a:pt x="5133672" y="1742224"/>
                </a:lnTo>
                <a:cubicBezTo>
                  <a:pt x="5129691" y="1703739"/>
                  <a:pt x="5121314" y="1672222"/>
                  <a:pt x="5108541" y="1647671"/>
                </a:cubicBezTo>
                <a:cubicBezTo>
                  <a:pt x="5095768" y="1623121"/>
                  <a:pt x="5080922" y="1606616"/>
                  <a:pt x="5064002" y="1598156"/>
                </a:cubicBezTo>
                <a:cubicBezTo>
                  <a:pt x="5047082" y="1589696"/>
                  <a:pt x="5022532" y="1585466"/>
                  <a:pt x="4990350" y="1585466"/>
                </a:cubicBezTo>
                <a:lnTo>
                  <a:pt x="4990350" y="1775566"/>
                </a:lnTo>
                <a:cubicBezTo>
                  <a:pt x="4990350" y="1812723"/>
                  <a:pt x="4991926" y="1835449"/>
                  <a:pt x="4995078" y="1843743"/>
                </a:cubicBezTo>
                <a:cubicBezTo>
                  <a:pt x="4998230" y="1852037"/>
                  <a:pt x="5004119" y="1858838"/>
                  <a:pt x="5012744" y="1864147"/>
                </a:cubicBezTo>
                <a:cubicBezTo>
                  <a:pt x="5021371" y="1869455"/>
                  <a:pt x="5035305" y="1872109"/>
                  <a:pt x="5054546" y="1872109"/>
                </a:cubicBezTo>
                <a:lnTo>
                  <a:pt x="5094856" y="1872109"/>
                </a:lnTo>
                <a:cubicBezTo>
                  <a:pt x="5157891" y="1872109"/>
                  <a:pt x="5208402" y="1857511"/>
                  <a:pt x="5246388" y="1828316"/>
                </a:cubicBezTo>
                <a:cubicBezTo>
                  <a:pt x="5284375" y="1799121"/>
                  <a:pt x="5311663" y="1754665"/>
                  <a:pt x="5328251" y="1694948"/>
                </a:cubicBezTo>
                <a:lnTo>
                  <a:pt x="5346664" y="1694948"/>
                </a:lnTo>
                <a:lnTo>
                  <a:pt x="5316307" y="1909432"/>
                </a:lnTo>
                <a:lnTo>
                  <a:pt x="4733068" y="1909432"/>
                </a:lnTo>
                <a:lnTo>
                  <a:pt x="4733068" y="1891019"/>
                </a:lnTo>
                <a:lnTo>
                  <a:pt x="4755462" y="1891019"/>
                </a:lnTo>
                <a:cubicBezTo>
                  <a:pt x="4775037" y="1891019"/>
                  <a:pt x="4790795" y="1887536"/>
                  <a:pt x="4802739" y="1880569"/>
                </a:cubicBezTo>
                <a:cubicBezTo>
                  <a:pt x="4811365" y="1875924"/>
                  <a:pt x="4818000" y="1867962"/>
                  <a:pt x="4822644" y="1856682"/>
                </a:cubicBezTo>
                <a:cubicBezTo>
                  <a:pt x="4826294" y="1848720"/>
                  <a:pt x="4828118" y="1827819"/>
                  <a:pt x="4828118" y="1793979"/>
                </a:cubicBezTo>
                <a:lnTo>
                  <a:pt x="4828118" y="1350080"/>
                </a:lnTo>
                <a:cubicBezTo>
                  <a:pt x="4828118" y="1319558"/>
                  <a:pt x="4827289" y="1300814"/>
                  <a:pt x="4825630" y="1293847"/>
                </a:cubicBezTo>
                <a:cubicBezTo>
                  <a:pt x="4822313" y="1282235"/>
                  <a:pt x="4816175" y="1273277"/>
                  <a:pt x="4807217" y="1266974"/>
                </a:cubicBezTo>
                <a:cubicBezTo>
                  <a:pt x="4794611" y="1257684"/>
                  <a:pt x="4777359" y="1253040"/>
                  <a:pt x="4755462" y="1253040"/>
                </a:cubicBezTo>
                <a:lnTo>
                  <a:pt x="4733068" y="1253040"/>
                </a:lnTo>
                <a:close/>
                <a:moveTo>
                  <a:pt x="3998151" y="1234627"/>
                </a:moveTo>
                <a:lnTo>
                  <a:pt x="4311667" y="1234627"/>
                </a:lnTo>
                <a:cubicBezTo>
                  <a:pt x="4393280" y="1234627"/>
                  <a:pt x="4452997" y="1240267"/>
                  <a:pt x="4490818" y="1251547"/>
                </a:cubicBezTo>
                <a:cubicBezTo>
                  <a:pt x="4528639" y="1262827"/>
                  <a:pt x="4559493" y="1283645"/>
                  <a:pt x="4583380" y="1314001"/>
                </a:cubicBezTo>
                <a:cubicBezTo>
                  <a:pt x="4607267" y="1344357"/>
                  <a:pt x="4619211" y="1379939"/>
                  <a:pt x="4619211" y="1420746"/>
                </a:cubicBezTo>
                <a:cubicBezTo>
                  <a:pt x="4619211" y="1470510"/>
                  <a:pt x="4601295" y="1511649"/>
                  <a:pt x="4565465" y="1544161"/>
                </a:cubicBezTo>
                <a:cubicBezTo>
                  <a:pt x="4542573" y="1564731"/>
                  <a:pt x="4510558" y="1580158"/>
                  <a:pt x="4469420" y="1590442"/>
                </a:cubicBezTo>
                <a:lnTo>
                  <a:pt x="4631652" y="1818861"/>
                </a:lnTo>
                <a:cubicBezTo>
                  <a:pt x="4652884" y="1848388"/>
                  <a:pt x="4667980" y="1866801"/>
                  <a:pt x="4676937" y="1874099"/>
                </a:cubicBezTo>
                <a:cubicBezTo>
                  <a:pt x="4690540" y="1884384"/>
                  <a:pt x="4706298" y="1890024"/>
                  <a:pt x="4724213" y="1891019"/>
                </a:cubicBezTo>
                <a:lnTo>
                  <a:pt x="4724213" y="1909432"/>
                </a:lnTo>
                <a:lnTo>
                  <a:pt x="4511719" y="1909432"/>
                </a:lnTo>
                <a:lnTo>
                  <a:pt x="4294249" y="1601888"/>
                </a:lnTo>
                <a:lnTo>
                  <a:pt x="4249959" y="1601888"/>
                </a:lnTo>
                <a:lnTo>
                  <a:pt x="4249959" y="1790993"/>
                </a:lnTo>
                <a:cubicBezTo>
                  <a:pt x="4249959" y="1827487"/>
                  <a:pt x="4252198" y="1850461"/>
                  <a:pt x="4256677" y="1859917"/>
                </a:cubicBezTo>
                <a:cubicBezTo>
                  <a:pt x="4261156" y="1869372"/>
                  <a:pt x="4269035" y="1876919"/>
                  <a:pt x="4280315" y="1882559"/>
                </a:cubicBezTo>
                <a:cubicBezTo>
                  <a:pt x="4291595" y="1888199"/>
                  <a:pt x="4312662" y="1891019"/>
                  <a:pt x="4343516" y="1891019"/>
                </a:cubicBezTo>
                <a:lnTo>
                  <a:pt x="4343516" y="1909432"/>
                </a:lnTo>
                <a:lnTo>
                  <a:pt x="3998151" y="1909432"/>
                </a:lnTo>
                <a:lnTo>
                  <a:pt x="3998151" y="1891019"/>
                </a:lnTo>
                <a:cubicBezTo>
                  <a:pt x="4029336" y="1891019"/>
                  <a:pt x="4050486" y="1888116"/>
                  <a:pt x="4061600" y="1882311"/>
                </a:cubicBezTo>
                <a:cubicBezTo>
                  <a:pt x="4072714" y="1876505"/>
                  <a:pt x="4080511" y="1868957"/>
                  <a:pt x="4084990" y="1859668"/>
                </a:cubicBezTo>
                <a:cubicBezTo>
                  <a:pt x="4089468" y="1850378"/>
                  <a:pt x="4091708" y="1827487"/>
                  <a:pt x="4091708" y="1790993"/>
                </a:cubicBezTo>
                <a:lnTo>
                  <a:pt x="4091708" y="1353066"/>
                </a:lnTo>
                <a:cubicBezTo>
                  <a:pt x="4091708" y="1316572"/>
                  <a:pt x="4089468" y="1293598"/>
                  <a:pt x="4084990" y="1284142"/>
                </a:cubicBezTo>
                <a:cubicBezTo>
                  <a:pt x="4080511" y="1274687"/>
                  <a:pt x="4072631" y="1267140"/>
                  <a:pt x="4061352" y="1261500"/>
                </a:cubicBezTo>
                <a:cubicBezTo>
                  <a:pt x="4050071" y="1255860"/>
                  <a:pt x="4029005" y="1253040"/>
                  <a:pt x="3998151" y="1253040"/>
                </a:cubicBezTo>
                <a:close/>
                <a:moveTo>
                  <a:pt x="3264726" y="1234627"/>
                </a:moveTo>
                <a:lnTo>
                  <a:pt x="3578241" y="1234627"/>
                </a:lnTo>
                <a:cubicBezTo>
                  <a:pt x="3659855" y="1234627"/>
                  <a:pt x="3719572" y="1240267"/>
                  <a:pt x="3757393" y="1251547"/>
                </a:cubicBezTo>
                <a:cubicBezTo>
                  <a:pt x="3795214" y="1262827"/>
                  <a:pt x="3826068" y="1283645"/>
                  <a:pt x="3849955" y="1314001"/>
                </a:cubicBezTo>
                <a:cubicBezTo>
                  <a:pt x="3873842" y="1344357"/>
                  <a:pt x="3885785" y="1379939"/>
                  <a:pt x="3885785" y="1420746"/>
                </a:cubicBezTo>
                <a:cubicBezTo>
                  <a:pt x="3885785" y="1470510"/>
                  <a:pt x="3867870" y="1511649"/>
                  <a:pt x="3832040" y="1544161"/>
                </a:cubicBezTo>
                <a:cubicBezTo>
                  <a:pt x="3809148" y="1564731"/>
                  <a:pt x="3777133" y="1580158"/>
                  <a:pt x="3735995" y="1590442"/>
                </a:cubicBezTo>
                <a:lnTo>
                  <a:pt x="3898227" y="1818861"/>
                </a:lnTo>
                <a:cubicBezTo>
                  <a:pt x="3919459" y="1848388"/>
                  <a:pt x="3934555" y="1866801"/>
                  <a:pt x="3943512" y="1874099"/>
                </a:cubicBezTo>
                <a:cubicBezTo>
                  <a:pt x="3957114" y="1884384"/>
                  <a:pt x="3972873" y="1890024"/>
                  <a:pt x="3990788" y="1891019"/>
                </a:cubicBezTo>
                <a:lnTo>
                  <a:pt x="3990788" y="1909432"/>
                </a:lnTo>
                <a:lnTo>
                  <a:pt x="3778294" y="1909432"/>
                </a:lnTo>
                <a:lnTo>
                  <a:pt x="3560824" y="1601888"/>
                </a:lnTo>
                <a:lnTo>
                  <a:pt x="3516534" y="1601888"/>
                </a:lnTo>
                <a:lnTo>
                  <a:pt x="3516534" y="1790993"/>
                </a:lnTo>
                <a:cubicBezTo>
                  <a:pt x="3516534" y="1827487"/>
                  <a:pt x="3518773" y="1850461"/>
                  <a:pt x="3523252" y="1859917"/>
                </a:cubicBezTo>
                <a:cubicBezTo>
                  <a:pt x="3527731" y="1869372"/>
                  <a:pt x="3535610" y="1876919"/>
                  <a:pt x="3546890" y="1882559"/>
                </a:cubicBezTo>
                <a:cubicBezTo>
                  <a:pt x="3558170" y="1888199"/>
                  <a:pt x="3579237" y="1891019"/>
                  <a:pt x="3610091" y="1891019"/>
                </a:cubicBezTo>
                <a:lnTo>
                  <a:pt x="3610091" y="1909432"/>
                </a:lnTo>
                <a:lnTo>
                  <a:pt x="3264726" y="1909432"/>
                </a:lnTo>
                <a:lnTo>
                  <a:pt x="3264726" y="1891019"/>
                </a:lnTo>
                <a:cubicBezTo>
                  <a:pt x="3295911" y="1891019"/>
                  <a:pt x="3317061" y="1888116"/>
                  <a:pt x="3328175" y="1882311"/>
                </a:cubicBezTo>
                <a:cubicBezTo>
                  <a:pt x="3339289" y="1876505"/>
                  <a:pt x="3347086" y="1868957"/>
                  <a:pt x="3351565" y="1859668"/>
                </a:cubicBezTo>
                <a:cubicBezTo>
                  <a:pt x="3356043" y="1850378"/>
                  <a:pt x="3358283" y="1827487"/>
                  <a:pt x="3358283" y="1790993"/>
                </a:cubicBezTo>
                <a:lnTo>
                  <a:pt x="3358283" y="1353066"/>
                </a:lnTo>
                <a:cubicBezTo>
                  <a:pt x="3358283" y="1316572"/>
                  <a:pt x="3356043" y="1293598"/>
                  <a:pt x="3351565" y="1284142"/>
                </a:cubicBezTo>
                <a:cubicBezTo>
                  <a:pt x="3347086" y="1274687"/>
                  <a:pt x="3339206" y="1267140"/>
                  <a:pt x="3327926" y="1261500"/>
                </a:cubicBezTo>
                <a:cubicBezTo>
                  <a:pt x="3316646" y="1255860"/>
                  <a:pt x="3295580" y="1253040"/>
                  <a:pt x="3264726" y="1253040"/>
                </a:cubicBezTo>
                <a:close/>
                <a:moveTo>
                  <a:pt x="1002822" y="1234627"/>
                </a:moveTo>
                <a:lnTo>
                  <a:pt x="1242189" y="1234627"/>
                </a:lnTo>
                <a:lnTo>
                  <a:pt x="1575113" y="1653146"/>
                </a:lnTo>
                <a:lnTo>
                  <a:pt x="1575113" y="1363019"/>
                </a:lnTo>
                <a:cubicBezTo>
                  <a:pt x="1575113" y="1322544"/>
                  <a:pt x="1569307" y="1295173"/>
                  <a:pt x="1557695" y="1280908"/>
                </a:cubicBezTo>
                <a:cubicBezTo>
                  <a:pt x="1541771" y="1261666"/>
                  <a:pt x="1515064" y="1252376"/>
                  <a:pt x="1477575" y="1253040"/>
                </a:cubicBezTo>
                <a:lnTo>
                  <a:pt x="1477575" y="1234627"/>
                </a:lnTo>
                <a:lnTo>
                  <a:pt x="1700519" y="1234627"/>
                </a:lnTo>
                <a:lnTo>
                  <a:pt x="1700519" y="1253040"/>
                </a:lnTo>
                <a:cubicBezTo>
                  <a:pt x="1671987" y="1256689"/>
                  <a:pt x="1652828" y="1261417"/>
                  <a:pt x="1643041" y="1267223"/>
                </a:cubicBezTo>
                <a:cubicBezTo>
                  <a:pt x="1633254" y="1273028"/>
                  <a:pt x="1625624" y="1282484"/>
                  <a:pt x="1620150" y="1295588"/>
                </a:cubicBezTo>
                <a:cubicBezTo>
                  <a:pt x="1614675" y="1308693"/>
                  <a:pt x="1611939" y="1331170"/>
                  <a:pt x="1611939" y="1363019"/>
                </a:cubicBezTo>
                <a:lnTo>
                  <a:pt x="1611939" y="1924859"/>
                </a:lnTo>
                <a:lnTo>
                  <a:pt x="1595019" y="1924859"/>
                </a:lnTo>
                <a:lnTo>
                  <a:pt x="1138679" y="1363019"/>
                </a:lnTo>
                <a:lnTo>
                  <a:pt x="1138679" y="1791988"/>
                </a:lnTo>
                <a:cubicBezTo>
                  <a:pt x="1138679" y="1830804"/>
                  <a:pt x="1147553" y="1857014"/>
                  <a:pt x="1165303" y="1870616"/>
                </a:cubicBezTo>
                <a:cubicBezTo>
                  <a:pt x="1183052" y="1884218"/>
                  <a:pt x="1203373" y="1891019"/>
                  <a:pt x="1226264" y="1891019"/>
                </a:cubicBezTo>
                <a:lnTo>
                  <a:pt x="1242189" y="1891019"/>
                </a:lnTo>
                <a:lnTo>
                  <a:pt x="1242189" y="1909432"/>
                </a:lnTo>
                <a:lnTo>
                  <a:pt x="1002822" y="1909432"/>
                </a:lnTo>
                <a:lnTo>
                  <a:pt x="1002822" y="1891019"/>
                </a:lnTo>
                <a:cubicBezTo>
                  <a:pt x="1039979" y="1890688"/>
                  <a:pt x="1065857" y="1883057"/>
                  <a:pt x="1080455" y="1868128"/>
                </a:cubicBezTo>
                <a:cubicBezTo>
                  <a:pt x="1095052" y="1853198"/>
                  <a:pt x="1102351" y="1827819"/>
                  <a:pt x="1102351" y="1791988"/>
                </a:cubicBezTo>
                <a:lnTo>
                  <a:pt x="1102351" y="1315743"/>
                </a:lnTo>
                <a:lnTo>
                  <a:pt x="1087919" y="1297828"/>
                </a:lnTo>
                <a:cubicBezTo>
                  <a:pt x="1073654" y="1279913"/>
                  <a:pt x="1061046" y="1268135"/>
                  <a:pt x="1050098" y="1262495"/>
                </a:cubicBezTo>
                <a:cubicBezTo>
                  <a:pt x="1039150" y="1256855"/>
                  <a:pt x="1023391" y="1253703"/>
                  <a:pt x="1002822" y="1253040"/>
                </a:cubicBezTo>
                <a:close/>
                <a:moveTo>
                  <a:pt x="608744" y="1234627"/>
                </a:moveTo>
                <a:lnTo>
                  <a:pt x="961574" y="1234627"/>
                </a:lnTo>
                <a:lnTo>
                  <a:pt x="961574" y="1253040"/>
                </a:lnTo>
                <a:lnTo>
                  <a:pt x="939179" y="1253040"/>
                </a:lnTo>
                <a:cubicBezTo>
                  <a:pt x="919605" y="1253040"/>
                  <a:pt x="903847" y="1256523"/>
                  <a:pt x="891903" y="1263490"/>
                </a:cubicBezTo>
                <a:cubicBezTo>
                  <a:pt x="883277" y="1268135"/>
                  <a:pt x="876476" y="1276097"/>
                  <a:pt x="871500" y="1287377"/>
                </a:cubicBezTo>
                <a:cubicBezTo>
                  <a:pt x="867851" y="1295339"/>
                  <a:pt x="866026" y="1316241"/>
                  <a:pt x="866026" y="1350080"/>
                </a:cubicBezTo>
                <a:lnTo>
                  <a:pt x="866026" y="1793979"/>
                </a:lnTo>
                <a:cubicBezTo>
                  <a:pt x="866026" y="1828482"/>
                  <a:pt x="867934" y="1850047"/>
                  <a:pt x="871749" y="1858672"/>
                </a:cubicBezTo>
                <a:cubicBezTo>
                  <a:pt x="875564" y="1867298"/>
                  <a:pt x="883029" y="1874846"/>
                  <a:pt x="894143" y="1881315"/>
                </a:cubicBezTo>
                <a:cubicBezTo>
                  <a:pt x="905257" y="1887785"/>
                  <a:pt x="920269" y="1891019"/>
                  <a:pt x="939179" y="1891019"/>
                </a:cubicBezTo>
                <a:lnTo>
                  <a:pt x="961574" y="1891019"/>
                </a:lnTo>
                <a:lnTo>
                  <a:pt x="961574" y="1909432"/>
                </a:lnTo>
                <a:lnTo>
                  <a:pt x="608744" y="1909432"/>
                </a:lnTo>
                <a:lnTo>
                  <a:pt x="608744" y="1891019"/>
                </a:lnTo>
                <a:lnTo>
                  <a:pt x="631138" y="1891019"/>
                </a:lnTo>
                <a:cubicBezTo>
                  <a:pt x="650712" y="1891019"/>
                  <a:pt x="666471" y="1887536"/>
                  <a:pt x="678414" y="1880569"/>
                </a:cubicBezTo>
                <a:cubicBezTo>
                  <a:pt x="687040" y="1875924"/>
                  <a:pt x="693675" y="1867962"/>
                  <a:pt x="698320" y="1856682"/>
                </a:cubicBezTo>
                <a:cubicBezTo>
                  <a:pt x="701969" y="1848720"/>
                  <a:pt x="703794" y="1827819"/>
                  <a:pt x="703794" y="1793979"/>
                </a:cubicBezTo>
                <a:lnTo>
                  <a:pt x="703794" y="1350080"/>
                </a:lnTo>
                <a:cubicBezTo>
                  <a:pt x="703794" y="1315577"/>
                  <a:pt x="701969" y="1294012"/>
                  <a:pt x="698320" y="1285387"/>
                </a:cubicBezTo>
                <a:cubicBezTo>
                  <a:pt x="694670" y="1276761"/>
                  <a:pt x="687289" y="1269213"/>
                  <a:pt x="676175" y="1262744"/>
                </a:cubicBezTo>
                <a:cubicBezTo>
                  <a:pt x="665061" y="1256274"/>
                  <a:pt x="650048" y="1253040"/>
                  <a:pt x="631138" y="1253040"/>
                </a:cubicBezTo>
                <a:lnTo>
                  <a:pt x="608744" y="1253040"/>
                </a:lnTo>
                <a:close/>
                <a:moveTo>
                  <a:pt x="2848877" y="1225172"/>
                </a:moveTo>
                <a:cubicBezTo>
                  <a:pt x="2956368" y="1221191"/>
                  <a:pt x="3043704" y="1252542"/>
                  <a:pt x="3110886" y="1319226"/>
                </a:cubicBezTo>
                <a:cubicBezTo>
                  <a:pt x="3178068" y="1385911"/>
                  <a:pt x="3211659" y="1469349"/>
                  <a:pt x="3211659" y="1569541"/>
                </a:cubicBezTo>
                <a:cubicBezTo>
                  <a:pt x="3211659" y="1655136"/>
                  <a:pt x="3186611" y="1730446"/>
                  <a:pt x="3136515" y="1795472"/>
                </a:cubicBezTo>
                <a:cubicBezTo>
                  <a:pt x="3070162" y="1881730"/>
                  <a:pt x="2976439" y="1924859"/>
                  <a:pt x="2855346" y="1924859"/>
                </a:cubicBezTo>
                <a:cubicBezTo>
                  <a:pt x="2733921" y="1924859"/>
                  <a:pt x="2640032" y="1883720"/>
                  <a:pt x="2573679" y="1801443"/>
                </a:cubicBezTo>
                <a:cubicBezTo>
                  <a:pt x="2521261" y="1736418"/>
                  <a:pt x="2495052" y="1659283"/>
                  <a:pt x="2495052" y="1570039"/>
                </a:cubicBezTo>
                <a:cubicBezTo>
                  <a:pt x="2495052" y="1469847"/>
                  <a:pt x="2529141" y="1386325"/>
                  <a:pt x="2597318" y="1319475"/>
                </a:cubicBezTo>
                <a:cubicBezTo>
                  <a:pt x="2665495" y="1252625"/>
                  <a:pt x="2749348" y="1221191"/>
                  <a:pt x="2848877" y="1225172"/>
                </a:cubicBezTo>
                <a:close/>
                <a:moveTo>
                  <a:pt x="5798501" y="1219200"/>
                </a:moveTo>
                <a:cubicBezTo>
                  <a:pt x="5845943" y="1219200"/>
                  <a:pt x="5896039" y="1229484"/>
                  <a:pt x="5948790" y="1250054"/>
                </a:cubicBezTo>
                <a:cubicBezTo>
                  <a:pt x="5979312" y="1261997"/>
                  <a:pt x="5998720" y="1267969"/>
                  <a:pt x="6007014" y="1267969"/>
                </a:cubicBezTo>
                <a:cubicBezTo>
                  <a:pt x="6017630" y="1267969"/>
                  <a:pt x="6026837" y="1264071"/>
                  <a:pt x="6034633" y="1256274"/>
                </a:cubicBezTo>
                <a:cubicBezTo>
                  <a:pt x="6042430" y="1248478"/>
                  <a:pt x="6047489" y="1236120"/>
                  <a:pt x="6049811" y="1219200"/>
                </a:cubicBezTo>
                <a:lnTo>
                  <a:pt x="6069219" y="1219200"/>
                </a:lnTo>
                <a:lnTo>
                  <a:pt x="6069219" y="1453093"/>
                </a:lnTo>
                <a:lnTo>
                  <a:pt x="6049811" y="1453093"/>
                </a:lnTo>
                <a:cubicBezTo>
                  <a:pt x="6035214" y="1392048"/>
                  <a:pt x="6008009" y="1345270"/>
                  <a:pt x="5968198" y="1312757"/>
                </a:cubicBezTo>
                <a:cubicBezTo>
                  <a:pt x="5928386" y="1280244"/>
                  <a:pt x="5883266" y="1263988"/>
                  <a:pt x="5832839" y="1263988"/>
                </a:cubicBezTo>
                <a:cubicBezTo>
                  <a:pt x="5790704" y="1263988"/>
                  <a:pt x="5752054" y="1276097"/>
                  <a:pt x="5716887" y="1300316"/>
                </a:cubicBezTo>
                <a:cubicBezTo>
                  <a:pt x="5681720" y="1324534"/>
                  <a:pt x="5656009" y="1356218"/>
                  <a:pt x="5639753" y="1395366"/>
                </a:cubicBezTo>
                <a:cubicBezTo>
                  <a:pt x="5618852" y="1445462"/>
                  <a:pt x="5608401" y="1501198"/>
                  <a:pt x="5608401" y="1562574"/>
                </a:cubicBezTo>
                <a:cubicBezTo>
                  <a:pt x="5608401" y="1622955"/>
                  <a:pt x="5616031" y="1677945"/>
                  <a:pt x="5631293" y="1727543"/>
                </a:cubicBezTo>
                <a:cubicBezTo>
                  <a:pt x="5646554" y="1777142"/>
                  <a:pt x="5670441" y="1814631"/>
                  <a:pt x="5702953" y="1840011"/>
                </a:cubicBezTo>
                <a:cubicBezTo>
                  <a:pt x="5735466" y="1865391"/>
                  <a:pt x="5777600" y="1878081"/>
                  <a:pt x="5829355" y="1878081"/>
                </a:cubicBezTo>
                <a:cubicBezTo>
                  <a:pt x="5871820" y="1878081"/>
                  <a:pt x="5910720" y="1868791"/>
                  <a:pt x="5946053" y="1850213"/>
                </a:cubicBezTo>
                <a:cubicBezTo>
                  <a:pt x="5981385" y="1831634"/>
                  <a:pt x="6018625" y="1799619"/>
                  <a:pt x="6057774" y="1754167"/>
                </a:cubicBezTo>
                <a:lnTo>
                  <a:pt x="6057774" y="1812392"/>
                </a:lnTo>
                <a:cubicBezTo>
                  <a:pt x="6019953" y="1851871"/>
                  <a:pt x="5980556" y="1880486"/>
                  <a:pt x="5939583" y="1898235"/>
                </a:cubicBezTo>
                <a:cubicBezTo>
                  <a:pt x="5898611" y="1915984"/>
                  <a:pt x="5850754" y="1924859"/>
                  <a:pt x="5796013" y="1924859"/>
                </a:cubicBezTo>
                <a:cubicBezTo>
                  <a:pt x="5724020" y="1924859"/>
                  <a:pt x="5660073" y="1910427"/>
                  <a:pt x="5604171" y="1881564"/>
                </a:cubicBezTo>
                <a:cubicBezTo>
                  <a:pt x="5548269" y="1852701"/>
                  <a:pt x="5505140" y="1811230"/>
                  <a:pt x="5474784" y="1757153"/>
                </a:cubicBezTo>
                <a:cubicBezTo>
                  <a:pt x="5444427" y="1703076"/>
                  <a:pt x="5429249" y="1645515"/>
                  <a:pt x="5429249" y="1584471"/>
                </a:cubicBezTo>
                <a:cubicBezTo>
                  <a:pt x="5429249" y="1520109"/>
                  <a:pt x="5446086" y="1459064"/>
                  <a:pt x="5479760" y="1401338"/>
                </a:cubicBezTo>
                <a:cubicBezTo>
                  <a:pt x="5513434" y="1343611"/>
                  <a:pt x="5558885" y="1298823"/>
                  <a:pt x="5616115" y="1266974"/>
                </a:cubicBezTo>
                <a:cubicBezTo>
                  <a:pt x="5673344" y="1235125"/>
                  <a:pt x="5734139" y="1219200"/>
                  <a:pt x="5798501" y="1219200"/>
                </a:cubicBezTo>
                <a:close/>
                <a:moveTo>
                  <a:pt x="2131377" y="1219200"/>
                </a:moveTo>
                <a:cubicBezTo>
                  <a:pt x="2178818" y="1219200"/>
                  <a:pt x="2228915" y="1229484"/>
                  <a:pt x="2281665" y="1250054"/>
                </a:cubicBezTo>
                <a:cubicBezTo>
                  <a:pt x="2312187" y="1261997"/>
                  <a:pt x="2331595" y="1267969"/>
                  <a:pt x="2339889" y="1267969"/>
                </a:cubicBezTo>
                <a:cubicBezTo>
                  <a:pt x="2350506" y="1267969"/>
                  <a:pt x="2359712" y="1264071"/>
                  <a:pt x="2367509" y="1256274"/>
                </a:cubicBezTo>
                <a:cubicBezTo>
                  <a:pt x="2375305" y="1248478"/>
                  <a:pt x="2380364" y="1236120"/>
                  <a:pt x="2382687" y="1219200"/>
                </a:cubicBezTo>
                <a:lnTo>
                  <a:pt x="2402095" y="1219200"/>
                </a:lnTo>
                <a:lnTo>
                  <a:pt x="2402095" y="1453093"/>
                </a:lnTo>
                <a:lnTo>
                  <a:pt x="2382687" y="1453093"/>
                </a:lnTo>
                <a:cubicBezTo>
                  <a:pt x="2368089" y="1392048"/>
                  <a:pt x="2340885" y="1345270"/>
                  <a:pt x="2301073" y="1312757"/>
                </a:cubicBezTo>
                <a:cubicBezTo>
                  <a:pt x="2261262" y="1280244"/>
                  <a:pt x="2216142" y="1263988"/>
                  <a:pt x="2165714" y="1263988"/>
                </a:cubicBezTo>
                <a:cubicBezTo>
                  <a:pt x="2123580" y="1263988"/>
                  <a:pt x="2084930" y="1276097"/>
                  <a:pt x="2049763" y="1300316"/>
                </a:cubicBezTo>
                <a:cubicBezTo>
                  <a:pt x="2014596" y="1324534"/>
                  <a:pt x="1988885" y="1356218"/>
                  <a:pt x="1972628" y="1395366"/>
                </a:cubicBezTo>
                <a:cubicBezTo>
                  <a:pt x="1951727" y="1445462"/>
                  <a:pt x="1941276" y="1501198"/>
                  <a:pt x="1941276" y="1562574"/>
                </a:cubicBezTo>
                <a:cubicBezTo>
                  <a:pt x="1941276" y="1622955"/>
                  <a:pt x="1948907" y="1677945"/>
                  <a:pt x="1964168" y="1727543"/>
                </a:cubicBezTo>
                <a:cubicBezTo>
                  <a:pt x="1979429" y="1777142"/>
                  <a:pt x="2003316" y="1814631"/>
                  <a:pt x="2035829" y="1840011"/>
                </a:cubicBezTo>
                <a:cubicBezTo>
                  <a:pt x="2068342" y="1865391"/>
                  <a:pt x="2110475" y="1878081"/>
                  <a:pt x="2162231" y="1878081"/>
                </a:cubicBezTo>
                <a:cubicBezTo>
                  <a:pt x="2204696" y="1878081"/>
                  <a:pt x="2243595" y="1868791"/>
                  <a:pt x="2278928" y="1850213"/>
                </a:cubicBezTo>
                <a:cubicBezTo>
                  <a:pt x="2314261" y="1831634"/>
                  <a:pt x="2351501" y="1799619"/>
                  <a:pt x="2390649" y="1754167"/>
                </a:cubicBezTo>
                <a:lnTo>
                  <a:pt x="2390649" y="1812392"/>
                </a:lnTo>
                <a:cubicBezTo>
                  <a:pt x="2352828" y="1851871"/>
                  <a:pt x="2313431" y="1880486"/>
                  <a:pt x="2272459" y="1898235"/>
                </a:cubicBezTo>
                <a:cubicBezTo>
                  <a:pt x="2231486" y="1915984"/>
                  <a:pt x="2183629" y="1924859"/>
                  <a:pt x="2128888" y="1924859"/>
                </a:cubicBezTo>
                <a:cubicBezTo>
                  <a:pt x="2056896" y="1924859"/>
                  <a:pt x="1992949" y="1910427"/>
                  <a:pt x="1937047" y="1881564"/>
                </a:cubicBezTo>
                <a:cubicBezTo>
                  <a:pt x="1881145" y="1852701"/>
                  <a:pt x="1838016" y="1811230"/>
                  <a:pt x="1807659" y="1757153"/>
                </a:cubicBezTo>
                <a:cubicBezTo>
                  <a:pt x="1777303" y="1703076"/>
                  <a:pt x="1762124" y="1645515"/>
                  <a:pt x="1762124" y="1584471"/>
                </a:cubicBezTo>
                <a:cubicBezTo>
                  <a:pt x="1762124" y="1520109"/>
                  <a:pt x="1778962" y="1459064"/>
                  <a:pt x="1812635" y="1401338"/>
                </a:cubicBezTo>
                <a:cubicBezTo>
                  <a:pt x="1846310" y="1343611"/>
                  <a:pt x="1891761" y="1298823"/>
                  <a:pt x="1948990" y="1266974"/>
                </a:cubicBezTo>
                <a:cubicBezTo>
                  <a:pt x="2006219" y="1235125"/>
                  <a:pt x="2067015" y="1219200"/>
                  <a:pt x="2131377" y="1219200"/>
                </a:cubicBezTo>
                <a:close/>
                <a:moveTo>
                  <a:pt x="6335933" y="51755"/>
                </a:moveTo>
                <a:lnTo>
                  <a:pt x="6335933" y="347355"/>
                </a:lnTo>
                <a:lnTo>
                  <a:pt x="6364299" y="347355"/>
                </a:lnTo>
                <a:cubicBezTo>
                  <a:pt x="6410414" y="347355"/>
                  <a:pt x="6444917" y="343125"/>
                  <a:pt x="6467809" y="334666"/>
                </a:cubicBezTo>
                <a:cubicBezTo>
                  <a:pt x="6490701" y="326206"/>
                  <a:pt x="6508699" y="310944"/>
                  <a:pt x="6521803" y="288882"/>
                </a:cubicBezTo>
                <a:cubicBezTo>
                  <a:pt x="6534908" y="266820"/>
                  <a:pt x="6541460" y="238040"/>
                  <a:pt x="6541460" y="202541"/>
                </a:cubicBezTo>
                <a:cubicBezTo>
                  <a:pt x="6541460" y="151118"/>
                  <a:pt x="6529434" y="113131"/>
                  <a:pt x="6505381" y="88580"/>
                </a:cubicBezTo>
                <a:cubicBezTo>
                  <a:pt x="6481329" y="64030"/>
                  <a:pt x="6442595" y="51755"/>
                  <a:pt x="6389181" y="51755"/>
                </a:cubicBezTo>
                <a:close/>
                <a:moveTo>
                  <a:pt x="2487834" y="51755"/>
                </a:moveTo>
                <a:lnTo>
                  <a:pt x="2487834" y="347355"/>
                </a:lnTo>
                <a:lnTo>
                  <a:pt x="2516199" y="347355"/>
                </a:lnTo>
                <a:cubicBezTo>
                  <a:pt x="2562314" y="347355"/>
                  <a:pt x="2596818" y="343125"/>
                  <a:pt x="2619710" y="334666"/>
                </a:cubicBezTo>
                <a:cubicBezTo>
                  <a:pt x="2642601" y="326206"/>
                  <a:pt x="2660599" y="310944"/>
                  <a:pt x="2673704" y="288882"/>
                </a:cubicBezTo>
                <a:cubicBezTo>
                  <a:pt x="2686808" y="266820"/>
                  <a:pt x="2693361" y="238040"/>
                  <a:pt x="2693361" y="202541"/>
                </a:cubicBezTo>
                <a:cubicBezTo>
                  <a:pt x="2693361" y="151118"/>
                  <a:pt x="2681334" y="113131"/>
                  <a:pt x="2657281" y="88580"/>
                </a:cubicBezTo>
                <a:cubicBezTo>
                  <a:pt x="2633229" y="64030"/>
                  <a:pt x="2594496" y="51755"/>
                  <a:pt x="2541082" y="51755"/>
                </a:cubicBezTo>
                <a:close/>
                <a:moveTo>
                  <a:pt x="1754409" y="51755"/>
                </a:moveTo>
                <a:lnTo>
                  <a:pt x="1754409" y="347355"/>
                </a:lnTo>
                <a:lnTo>
                  <a:pt x="1782775" y="347355"/>
                </a:lnTo>
                <a:cubicBezTo>
                  <a:pt x="1828890" y="347355"/>
                  <a:pt x="1863393" y="343125"/>
                  <a:pt x="1886285" y="334666"/>
                </a:cubicBezTo>
                <a:cubicBezTo>
                  <a:pt x="1909176" y="326206"/>
                  <a:pt x="1927174" y="310944"/>
                  <a:pt x="1940279" y="288882"/>
                </a:cubicBezTo>
                <a:cubicBezTo>
                  <a:pt x="1953384" y="266820"/>
                  <a:pt x="1959936" y="238040"/>
                  <a:pt x="1959936" y="202541"/>
                </a:cubicBezTo>
                <a:cubicBezTo>
                  <a:pt x="1959936" y="151118"/>
                  <a:pt x="1947910" y="113131"/>
                  <a:pt x="1923857" y="88580"/>
                </a:cubicBezTo>
                <a:cubicBezTo>
                  <a:pt x="1899804" y="64030"/>
                  <a:pt x="1861070" y="51755"/>
                  <a:pt x="1807657" y="51755"/>
                </a:cubicBezTo>
                <a:close/>
                <a:moveTo>
                  <a:pt x="5674248" y="37821"/>
                </a:moveTo>
                <a:cubicBezTo>
                  <a:pt x="5612540" y="37821"/>
                  <a:pt x="5565596" y="69338"/>
                  <a:pt x="5533415" y="132373"/>
                </a:cubicBezTo>
                <a:cubicBezTo>
                  <a:pt x="5507205" y="184128"/>
                  <a:pt x="5494101" y="258443"/>
                  <a:pt x="5494101" y="355318"/>
                </a:cubicBezTo>
                <a:cubicBezTo>
                  <a:pt x="5494101" y="470439"/>
                  <a:pt x="5514338" y="555536"/>
                  <a:pt x="5554814" y="610609"/>
                </a:cubicBezTo>
                <a:cubicBezTo>
                  <a:pt x="5583013" y="649094"/>
                  <a:pt x="5622493" y="668336"/>
                  <a:pt x="5673253" y="668336"/>
                </a:cubicBezTo>
                <a:cubicBezTo>
                  <a:pt x="5707424" y="668336"/>
                  <a:pt x="5735956" y="660042"/>
                  <a:pt x="5758848" y="643454"/>
                </a:cubicBezTo>
                <a:cubicBezTo>
                  <a:pt x="5788042" y="622221"/>
                  <a:pt x="5810768" y="588298"/>
                  <a:pt x="5827025" y="541685"/>
                </a:cubicBezTo>
                <a:cubicBezTo>
                  <a:pt x="5843281" y="495073"/>
                  <a:pt x="5851409" y="434277"/>
                  <a:pt x="5851409" y="359299"/>
                </a:cubicBezTo>
                <a:cubicBezTo>
                  <a:pt x="5851409" y="270055"/>
                  <a:pt x="5843115" y="203287"/>
                  <a:pt x="5826527" y="158997"/>
                </a:cubicBezTo>
                <a:cubicBezTo>
                  <a:pt x="5809939" y="114707"/>
                  <a:pt x="5788789" y="83438"/>
                  <a:pt x="5763078" y="65191"/>
                </a:cubicBezTo>
                <a:cubicBezTo>
                  <a:pt x="5737366" y="46944"/>
                  <a:pt x="5707756" y="37821"/>
                  <a:pt x="5674248" y="37821"/>
                </a:cubicBezTo>
                <a:close/>
                <a:moveTo>
                  <a:pt x="1092724" y="37821"/>
                </a:moveTo>
                <a:cubicBezTo>
                  <a:pt x="1031016" y="37821"/>
                  <a:pt x="984071" y="69338"/>
                  <a:pt x="951891" y="132373"/>
                </a:cubicBezTo>
                <a:cubicBezTo>
                  <a:pt x="925681" y="184128"/>
                  <a:pt x="912576" y="258443"/>
                  <a:pt x="912576" y="355318"/>
                </a:cubicBezTo>
                <a:cubicBezTo>
                  <a:pt x="912576" y="470439"/>
                  <a:pt x="932814" y="555536"/>
                  <a:pt x="973289" y="610609"/>
                </a:cubicBezTo>
                <a:cubicBezTo>
                  <a:pt x="1001489" y="649094"/>
                  <a:pt x="1040969" y="668336"/>
                  <a:pt x="1091728" y="668336"/>
                </a:cubicBezTo>
                <a:cubicBezTo>
                  <a:pt x="1125900" y="668336"/>
                  <a:pt x="1154431" y="660042"/>
                  <a:pt x="1177323" y="643454"/>
                </a:cubicBezTo>
                <a:cubicBezTo>
                  <a:pt x="1206518" y="622221"/>
                  <a:pt x="1229244" y="588298"/>
                  <a:pt x="1245500" y="541685"/>
                </a:cubicBezTo>
                <a:cubicBezTo>
                  <a:pt x="1261757" y="495073"/>
                  <a:pt x="1269885" y="434277"/>
                  <a:pt x="1269885" y="359299"/>
                </a:cubicBezTo>
                <a:cubicBezTo>
                  <a:pt x="1269885" y="270055"/>
                  <a:pt x="1261591" y="203287"/>
                  <a:pt x="1245003" y="158997"/>
                </a:cubicBezTo>
                <a:cubicBezTo>
                  <a:pt x="1228414" y="114707"/>
                  <a:pt x="1207265" y="83438"/>
                  <a:pt x="1181553" y="65191"/>
                </a:cubicBezTo>
                <a:cubicBezTo>
                  <a:pt x="1155842" y="46944"/>
                  <a:pt x="1126232" y="37821"/>
                  <a:pt x="1092724" y="37821"/>
                </a:cubicBezTo>
                <a:close/>
                <a:moveTo>
                  <a:pt x="6084125" y="15427"/>
                </a:moveTo>
                <a:lnTo>
                  <a:pt x="6397641" y="15427"/>
                </a:lnTo>
                <a:cubicBezTo>
                  <a:pt x="6479255" y="15427"/>
                  <a:pt x="6538972" y="21067"/>
                  <a:pt x="6576793" y="32347"/>
                </a:cubicBezTo>
                <a:cubicBezTo>
                  <a:pt x="6614614" y="43627"/>
                  <a:pt x="6645468" y="64445"/>
                  <a:pt x="6669355" y="94801"/>
                </a:cubicBezTo>
                <a:cubicBezTo>
                  <a:pt x="6693242" y="125157"/>
                  <a:pt x="6705185" y="160739"/>
                  <a:pt x="6705185" y="201546"/>
                </a:cubicBezTo>
                <a:cubicBezTo>
                  <a:pt x="6705185" y="251310"/>
                  <a:pt x="6687270" y="292449"/>
                  <a:pt x="6651440" y="324961"/>
                </a:cubicBezTo>
                <a:cubicBezTo>
                  <a:pt x="6628548" y="345531"/>
                  <a:pt x="6596533" y="360958"/>
                  <a:pt x="6555394" y="371242"/>
                </a:cubicBezTo>
                <a:lnTo>
                  <a:pt x="6717626" y="599661"/>
                </a:lnTo>
                <a:cubicBezTo>
                  <a:pt x="6738859" y="629188"/>
                  <a:pt x="6753954" y="647601"/>
                  <a:pt x="6762912" y="654899"/>
                </a:cubicBezTo>
                <a:cubicBezTo>
                  <a:pt x="6776515" y="665184"/>
                  <a:pt x="6792273" y="670824"/>
                  <a:pt x="6810188" y="671819"/>
                </a:cubicBezTo>
                <a:lnTo>
                  <a:pt x="6810188" y="690232"/>
                </a:lnTo>
                <a:lnTo>
                  <a:pt x="6597694" y="690232"/>
                </a:lnTo>
                <a:lnTo>
                  <a:pt x="6380224" y="382688"/>
                </a:lnTo>
                <a:lnTo>
                  <a:pt x="6335933" y="382688"/>
                </a:lnTo>
                <a:lnTo>
                  <a:pt x="6335933" y="571793"/>
                </a:lnTo>
                <a:cubicBezTo>
                  <a:pt x="6335933" y="608287"/>
                  <a:pt x="6338173" y="631261"/>
                  <a:pt x="6342652" y="640717"/>
                </a:cubicBezTo>
                <a:cubicBezTo>
                  <a:pt x="6347130" y="650172"/>
                  <a:pt x="6355010" y="657719"/>
                  <a:pt x="6366290" y="663359"/>
                </a:cubicBezTo>
                <a:cubicBezTo>
                  <a:pt x="6377570" y="668999"/>
                  <a:pt x="6398637" y="671819"/>
                  <a:pt x="6429490" y="671819"/>
                </a:cubicBezTo>
                <a:lnTo>
                  <a:pt x="6429490" y="690232"/>
                </a:lnTo>
                <a:lnTo>
                  <a:pt x="6084125" y="690232"/>
                </a:lnTo>
                <a:lnTo>
                  <a:pt x="6084125" y="671819"/>
                </a:lnTo>
                <a:cubicBezTo>
                  <a:pt x="6115311" y="671819"/>
                  <a:pt x="6136461" y="668916"/>
                  <a:pt x="6147575" y="663111"/>
                </a:cubicBezTo>
                <a:cubicBezTo>
                  <a:pt x="6158690" y="657305"/>
                  <a:pt x="6166486" y="649757"/>
                  <a:pt x="6170964" y="640468"/>
                </a:cubicBezTo>
                <a:cubicBezTo>
                  <a:pt x="6175443" y="631178"/>
                  <a:pt x="6177683" y="608287"/>
                  <a:pt x="6177683" y="571793"/>
                </a:cubicBezTo>
                <a:lnTo>
                  <a:pt x="6177683" y="133866"/>
                </a:lnTo>
                <a:cubicBezTo>
                  <a:pt x="6177683" y="97372"/>
                  <a:pt x="6175443" y="74398"/>
                  <a:pt x="6170964" y="64942"/>
                </a:cubicBezTo>
                <a:cubicBezTo>
                  <a:pt x="6166486" y="55487"/>
                  <a:pt x="6158606" y="47940"/>
                  <a:pt x="6147326" y="42300"/>
                </a:cubicBezTo>
                <a:cubicBezTo>
                  <a:pt x="6136047" y="36660"/>
                  <a:pt x="6114979" y="33840"/>
                  <a:pt x="6084125" y="33840"/>
                </a:cubicBezTo>
                <a:close/>
                <a:moveTo>
                  <a:pt x="4397066" y="15427"/>
                </a:moveTo>
                <a:lnTo>
                  <a:pt x="5003196" y="15427"/>
                </a:lnTo>
                <a:lnTo>
                  <a:pt x="5003196" y="198062"/>
                </a:lnTo>
                <a:lnTo>
                  <a:pt x="4985281" y="198062"/>
                </a:lnTo>
                <a:cubicBezTo>
                  <a:pt x="4974664" y="155928"/>
                  <a:pt x="4962887" y="125655"/>
                  <a:pt x="4949948" y="107242"/>
                </a:cubicBezTo>
                <a:cubicBezTo>
                  <a:pt x="4937009" y="88829"/>
                  <a:pt x="4919260" y="74149"/>
                  <a:pt x="4896700" y="63201"/>
                </a:cubicBezTo>
                <a:cubicBezTo>
                  <a:pt x="4884093" y="57229"/>
                  <a:pt x="4862031" y="54243"/>
                  <a:pt x="4830514" y="54243"/>
                </a:cubicBezTo>
                <a:lnTo>
                  <a:pt x="4780252" y="54243"/>
                </a:lnTo>
                <a:lnTo>
                  <a:pt x="4780252" y="574779"/>
                </a:lnTo>
                <a:cubicBezTo>
                  <a:pt x="4780252" y="609282"/>
                  <a:pt x="4782160" y="630847"/>
                  <a:pt x="4785974" y="639472"/>
                </a:cubicBezTo>
                <a:cubicBezTo>
                  <a:pt x="4789790" y="648098"/>
                  <a:pt x="4797255" y="655646"/>
                  <a:pt x="4808368" y="662115"/>
                </a:cubicBezTo>
                <a:cubicBezTo>
                  <a:pt x="4819483" y="668585"/>
                  <a:pt x="4834661" y="671819"/>
                  <a:pt x="4853903" y="671819"/>
                </a:cubicBezTo>
                <a:lnTo>
                  <a:pt x="4876297" y="671819"/>
                </a:lnTo>
                <a:lnTo>
                  <a:pt x="4876297" y="690232"/>
                </a:lnTo>
                <a:lnTo>
                  <a:pt x="4522970" y="690232"/>
                </a:lnTo>
                <a:lnTo>
                  <a:pt x="4522970" y="671819"/>
                </a:lnTo>
                <a:lnTo>
                  <a:pt x="4545364" y="671819"/>
                </a:lnTo>
                <a:cubicBezTo>
                  <a:pt x="4564938" y="671819"/>
                  <a:pt x="4580697" y="668336"/>
                  <a:pt x="4592640" y="661369"/>
                </a:cubicBezTo>
                <a:cubicBezTo>
                  <a:pt x="4601266" y="656724"/>
                  <a:pt x="4608067" y="648762"/>
                  <a:pt x="4613043" y="637482"/>
                </a:cubicBezTo>
                <a:cubicBezTo>
                  <a:pt x="4616693" y="629520"/>
                  <a:pt x="4618518" y="608619"/>
                  <a:pt x="4618518" y="574779"/>
                </a:cubicBezTo>
                <a:lnTo>
                  <a:pt x="4618518" y="54243"/>
                </a:lnTo>
                <a:lnTo>
                  <a:pt x="4569748" y="54243"/>
                </a:lnTo>
                <a:cubicBezTo>
                  <a:pt x="4524297" y="54243"/>
                  <a:pt x="4491287" y="63864"/>
                  <a:pt x="4470717" y="83106"/>
                </a:cubicBezTo>
                <a:cubicBezTo>
                  <a:pt x="4441854" y="109979"/>
                  <a:pt x="4423607" y="148298"/>
                  <a:pt x="4415976" y="198062"/>
                </a:cubicBezTo>
                <a:lnTo>
                  <a:pt x="4397066" y="198062"/>
                </a:lnTo>
                <a:close/>
                <a:moveTo>
                  <a:pt x="2970944" y="15427"/>
                </a:moveTo>
                <a:lnTo>
                  <a:pt x="3535770" y="15427"/>
                </a:lnTo>
                <a:lnTo>
                  <a:pt x="3535770" y="214982"/>
                </a:lnTo>
                <a:lnTo>
                  <a:pt x="3516859" y="214982"/>
                </a:lnTo>
                <a:cubicBezTo>
                  <a:pt x="3507238" y="166213"/>
                  <a:pt x="3493719" y="131212"/>
                  <a:pt x="3476301" y="109979"/>
                </a:cubicBezTo>
                <a:cubicBezTo>
                  <a:pt x="3458884" y="88746"/>
                  <a:pt x="3434250" y="73154"/>
                  <a:pt x="3402401" y="63201"/>
                </a:cubicBezTo>
                <a:cubicBezTo>
                  <a:pt x="3383822" y="57229"/>
                  <a:pt x="3348988" y="54243"/>
                  <a:pt x="3297896" y="54243"/>
                </a:cubicBezTo>
                <a:lnTo>
                  <a:pt x="3228226" y="54243"/>
                </a:lnTo>
                <a:lnTo>
                  <a:pt x="3228226" y="328943"/>
                </a:lnTo>
                <a:lnTo>
                  <a:pt x="3241662" y="328943"/>
                </a:lnTo>
                <a:cubicBezTo>
                  <a:pt x="3284459" y="328943"/>
                  <a:pt x="3315479" y="315506"/>
                  <a:pt x="3334721" y="288633"/>
                </a:cubicBezTo>
                <a:cubicBezTo>
                  <a:pt x="3353964" y="261761"/>
                  <a:pt x="3366239" y="222115"/>
                  <a:pt x="3371547" y="169696"/>
                </a:cubicBezTo>
                <a:lnTo>
                  <a:pt x="3390458" y="169696"/>
                </a:lnTo>
                <a:lnTo>
                  <a:pt x="3390458" y="523024"/>
                </a:lnTo>
                <a:lnTo>
                  <a:pt x="3371547" y="523024"/>
                </a:lnTo>
                <a:cubicBezTo>
                  <a:pt x="3367566" y="484539"/>
                  <a:pt x="3359189" y="453022"/>
                  <a:pt x="3346416" y="428471"/>
                </a:cubicBezTo>
                <a:cubicBezTo>
                  <a:pt x="3333643" y="403921"/>
                  <a:pt x="3318797" y="387416"/>
                  <a:pt x="3301877" y="378956"/>
                </a:cubicBezTo>
                <a:cubicBezTo>
                  <a:pt x="3284957" y="370496"/>
                  <a:pt x="3260407" y="366266"/>
                  <a:pt x="3228226" y="366266"/>
                </a:cubicBezTo>
                <a:lnTo>
                  <a:pt x="3228226" y="556366"/>
                </a:lnTo>
                <a:cubicBezTo>
                  <a:pt x="3228226" y="593523"/>
                  <a:pt x="3229802" y="616249"/>
                  <a:pt x="3232953" y="624543"/>
                </a:cubicBezTo>
                <a:cubicBezTo>
                  <a:pt x="3236105" y="632837"/>
                  <a:pt x="3241994" y="639638"/>
                  <a:pt x="3250620" y="644947"/>
                </a:cubicBezTo>
                <a:cubicBezTo>
                  <a:pt x="3259245" y="650255"/>
                  <a:pt x="3273180" y="652909"/>
                  <a:pt x="3292422" y="652909"/>
                </a:cubicBezTo>
                <a:lnTo>
                  <a:pt x="3332731" y="652909"/>
                </a:lnTo>
                <a:cubicBezTo>
                  <a:pt x="3395766" y="652909"/>
                  <a:pt x="3446277" y="638311"/>
                  <a:pt x="3484263" y="609116"/>
                </a:cubicBezTo>
                <a:cubicBezTo>
                  <a:pt x="3522250" y="579921"/>
                  <a:pt x="3549538" y="535465"/>
                  <a:pt x="3566126" y="475748"/>
                </a:cubicBezTo>
                <a:lnTo>
                  <a:pt x="3584539" y="475748"/>
                </a:lnTo>
                <a:lnTo>
                  <a:pt x="3554182" y="690232"/>
                </a:lnTo>
                <a:lnTo>
                  <a:pt x="2970944" y="690232"/>
                </a:lnTo>
                <a:lnTo>
                  <a:pt x="2970944" y="671819"/>
                </a:lnTo>
                <a:lnTo>
                  <a:pt x="2993338" y="671819"/>
                </a:lnTo>
                <a:cubicBezTo>
                  <a:pt x="3012912" y="671819"/>
                  <a:pt x="3028670" y="668336"/>
                  <a:pt x="3040614" y="661369"/>
                </a:cubicBezTo>
                <a:cubicBezTo>
                  <a:pt x="3049240" y="656724"/>
                  <a:pt x="3055875" y="648762"/>
                  <a:pt x="3060520" y="637482"/>
                </a:cubicBezTo>
                <a:cubicBezTo>
                  <a:pt x="3064169" y="629520"/>
                  <a:pt x="3065994" y="608619"/>
                  <a:pt x="3065994" y="574779"/>
                </a:cubicBezTo>
                <a:lnTo>
                  <a:pt x="3065994" y="130880"/>
                </a:lnTo>
                <a:cubicBezTo>
                  <a:pt x="3065994" y="100358"/>
                  <a:pt x="3065164" y="81614"/>
                  <a:pt x="3063505" y="74646"/>
                </a:cubicBezTo>
                <a:cubicBezTo>
                  <a:pt x="3060188" y="63035"/>
                  <a:pt x="3054050" y="54077"/>
                  <a:pt x="3045093" y="47774"/>
                </a:cubicBezTo>
                <a:cubicBezTo>
                  <a:pt x="3032486" y="38484"/>
                  <a:pt x="3015234" y="33840"/>
                  <a:pt x="2993338" y="33840"/>
                </a:cubicBezTo>
                <a:lnTo>
                  <a:pt x="2970944" y="33840"/>
                </a:lnTo>
                <a:close/>
                <a:moveTo>
                  <a:pt x="2236026" y="15427"/>
                </a:moveTo>
                <a:lnTo>
                  <a:pt x="2549542" y="15427"/>
                </a:lnTo>
                <a:cubicBezTo>
                  <a:pt x="2631155" y="15427"/>
                  <a:pt x="2690872" y="21067"/>
                  <a:pt x="2728693" y="32347"/>
                </a:cubicBezTo>
                <a:cubicBezTo>
                  <a:pt x="2766514" y="43627"/>
                  <a:pt x="2797368" y="64445"/>
                  <a:pt x="2821255" y="94801"/>
                </a:cubicBezTo>
                <a:cubicBezTo>
                  <a:pt x="2845142" y="125157"/>
                  <a:pt x="2857085" y="160739"/>
                  <a:pt x="2857085" y="201546"/>
                </a:cubicBezTo>
                <a:cubicBezTo>
                  <a:pt x="2857085" y="251310"/>
                  <a:pt x="2839170" y="292449"/>
                  <a:pt x="2803340" y="324961"/>
                </a:cubicBezTo>
                <a:cubicBezTo>
                  <a:pt x="2780448" y="345531"/>
                  <a:pt x="2748433" y="360958"/>
                  <a:pt x="2707295" y="371242"/>
                </a:cubicBezTo>
                <a:lnTo>
                  <a:pt x="2869527" y="599661"/>
                </a:lnTo>
                <a:cubicBezTo>
                  <a:pt x="2890760" y="629188"/>
                  <a:pt x="2905855" y="647601"/>
                  <a:pt x="2914812" y="654899"/>
                </a:cubicBezTo>
                <a:cubicBezTo>
                  <a:pt x="2928415" y="665184"/>
                  <a:pt x="2944173" y="670824"/>
                  <a:pt x="2962089" y="671819"/>
                </a:cubicBezTo>
                <a:lnTo>
                  <a:pt x="2962089" y="690232"/>
                </a:lnTo>
                <a:lnTo>
                  <a:pt x="2749594" y="690232"/>
                </a:lnTo>
                <a:lnTo>
                  <a:pt x="2532124" y="382688"/>
                </a:lnTo>
                <a:lnTo>
                  <a:pt x="2487834" y="382688"/>
                </a:lnTo>
                <a:lnTo>
                  <a:pt x="2487834" y="571793"/>
                </a:lnTo>
                <a:cubicBezTo>
                  <a:pt x="2487834" y="608287"/>
                  <a:pt x="2490073" y="631261"/>
                  <a:pt x="2494552" y="640717"/>
                </a:cubicBezTo>
                <a:cubicBezTo>
                  <a:pt x="2499031" y="650172"/>
                  <a:pt x="2506910" y="657719"/>
                  <a:pt x="2518190" y="663359"/>
                </a:cubicBezTo>
                <a:cubicBezTo>
                  <a:pt x="2529470" y="668999"/>
                  <a:pt x="2550537" y="671819"/>
                  <a:pt x="2581391" y="671819"/>
                </a:cubicBezTo>
                <a:lnTo>
                  <a:pt x="2581391" y="690232"/>
                </a:lnTo>
                <a:lnTo>
                  <a:pt x="2236026" y="690232"/>
                </a:lnTo>
                <a:lnTo>
                  <a:pt x="2236026" y="671819"/>
                </a:lnTo>
                <a:cubicBezTo>
                  <a:pt x="2267212" y="671819"/>
                  <a:pt x="2288361" y="668916"/>
                  <a:pt x="2299475" y="663111"/>
                </a:cubicBezTo>
                <a:cubicBezTo>
                  <a:pt x="2310590" y="657305"/>
                  <a:pt x="2318386" y="649757"/>
                  <a:pt x="2322865" y="640468"/>
                </a:cubicBezTo>
                <a:cubicBezTo>
                  <a:pt x="2327343" y="631178"/>
                  <a:pt x="2329583" y="608287"/>
                  <a:pt x="2329583" y="571793"/>
                </a:cubicBezTo>
                <a:lnTo>
                  <a:pt x="2329583" y="133866"/>
                </a:lnTo>
                <a:cubicBezTo>
                  <a:pt x="2329583" y="97372"/>
                  <a:pt x="2327343" y="74398"/>
                  <a:pt x="2322865" y="64942"/>
                </a:cubicBezTo>
                <a:cubicBezTo>
                  <a:pt x="2318386" y="55487"/>
                  <a:pt x="2310507" y="47940"/>
                  <a:pt x="2299226" y="42300"/>
                </a:cubicBezTo>
                <a:cubicBezTo>
                  <a:pt x="2287947" y="36660"/>
                  <a:pt x="2266880" y="33840"/>
                  <a:pt x="2236026" y="33840"/>
                </a:cubicBezTo>
                <a:close/>
                <a:moveTo>
                  <a:pt x="1502601" y="15427"/>
                </a:moveTo>
                <a:lnTo>
                  <a:pt x="1816117" y="15427"/>
                </a:lnTo>
                <a:cubicBezTo>
                  <a:pt x="1897730" y="15427"/>
                  <a:pt x="1957447" y="21067"/>
                  <a:pt x="1995269" y="32347"/>
                </a:cubicBezTo>
                <a:cubicBezTo>
                  <a:pt x="2033089" y="43627"/>
                  <a:pt x="2063943" y="64445"/>
                  <a:pt x="2087830" y="94801"/>
                </a:cubicBezTo>
                <a:cubicBezTo>
                  <a:pt x="2111717" y="125157"/>
                  <a:pt x="2123660" y="160739"/>
                  <a:pt x="2123660" y="201546"/>
                </a:cubicBezTo>
                <a:cubicBezTo>
                  <a:pt x="2123660" y="251310"/>
                  <a:pt x="2105745" y="292449"/>
                  <a:pt x="2069915" y="324961"/>
                </a:cubicBezTo>
                <a:cubicBezTo>
                  <a:pt x="2047023" y="345531"/>
                  <a:pt x="2015009" y="360958"/>
                  <a:pt x="1973870" y="371242"/>
                </a:cubicBezTo>
                <a:lnTo>
                  <a:pt x="2136102" y="599661"/>
                </a:lnTo>
                <a:cubicBezTo>
                  <a:pt x="2157335" y="629188"/>
                  <a:pt x="2172430" y="647601"/>
                  <a:pt x="2181387" y="654899"/>
                </a:cubicBezTo>
                <a:cubicBezTo>
                  <a:pt x="2194989" y="665184"/>
                  <a:pt x="2210748" y="670824"/>
                  <a:pt x="2228663" y="671819"/>
                </a:cubicBezTo>
                <a:lnTo>
                  <a:pt x="2228663" y="690232"/>
                </a:lnTo>
                <a:lnTo>
                  <a:pt x="2016170" y="690232"/>
                </a:lnTo>
                <a:lnTo>
                  <a:pt x="1798699" y="382688"/>
                </a:lnTo>
                <a:lnTo>
                  <a:pt x="1754409" y="382688"/>
                </a:lnTo>
                <a:lnTo>
                  <a:pt x="1754409" y="571793"/>
                </a:lnTo>
                <a:cubicBezTo>
                  <a:pt x="1754409" y="608287"/>
                  <a:pt x="1756648" y="631261"/>
                  <a:pt x="1761127" y="640717"/>
                </a:cubicBezTo>
                <a:cubicBezTo>
                  <a:pt x="1765606" y="650172"/>
                  <a:pt x="1773485" y="657719"/>
                  <a:pt x="1784765" y="663359"/>
                </a:cubicBezTo>
                <a:cubicBezTo>
                  <a:pt x="1796045" y="668999"/>
                  <a:pt x="1817112" y="671819"/>
                  <a:pt x="1847966" y="671819"/>
                </a:cubicBezTo>
                <a:lnTo>
                  <a:pt x="1847966" y="690232"/>
                </a:lnTo>
                <a:lnTo>
                  <a:pt x="1502601" y="690232"/>
                </a:lnTo>
                <a:lnTo>
                  <a:pt x="1502601" y="671819"/>
                </a:lnTo>
                <a:cubicBezTo>
                  <a:pt x="1533787" y="671819"/>
                  <a:pt x="1554937" y="668916"/>
                  <a:pt x="1566051" y="663111"/>
                </a:cubicBezTo>
                <a:cubicBezTo>
                  <a:pt x="1577165" y="657305"/>
                  <a:pt x="1584961" y="649757"/>
                  <a:pt x="1589440" y="640468"/>
                </a:cubicBezTo>
                <a:cubicBezTo>
                  <a:pt x="1593919" y="631178"/>
                  <a:pt x="1596158" y="608287"/>
                  <a:pt x="1596158" y="571793"/>
                </a:cubicBezTo>
                <a:lnTo>
                  <a:pt x="1596158" y="133866"/>
                </a:lnTo>
                <a:cubicBezTo>
                  <a:pt x="1596158" y="97372"/>
                  <a:pt x="1593919" y="74398"/>
                  <a:pt x="1589440" y="64942"/>
                </a:cubicBezTo>
                <a:cubicBezTo>
                  <a:pt x="1584961" y="55487"/>
                  <a:pt x="1577082" y="47940"/>
                  <a:pt x="1565802" y="42300"/>
                </a:cubicBezTo>
                <a:cubicBezTo>
                  <a:pt x="1554522" y="36660"/>
                  <a:pt x="1533455" y="33840"/>
                  <a:pt x="1502601" y="33840"/>
                </a:cubicBezTo>
                <a:close/>
                <a:moveTo>
                  <a:pt x="5668276" y="5972"/>
                </a:moveTo>
                <a:cubicBezTo>
                  <a:pt x="5775768" y="1990"/>
                  <a:pt x="5863104" y="33342"/>
                  <a:pt x="5930286" y="100026"/>
                </a:cubicBezTo>
                <a:cubicBezTo>
                  <a:pt x="5997468" y="166711"/>
                  <a:pt x="6031059" y="250149"/>
                  <a:pt x="6031059" y="350341"/>
                </a:cubicBezTo>
                <a:cubicBezTo>
                  <a:pt x="6031059" y="435936"/>
                  <a:pt x="6006010" y="511246"/>
                  <a:pt x="5955915" y="576272"/>
                </a:cubicBezTo>
                <a:cubicBezTo>
                  <a:pt x="5889562" y="662530"/>
                  <a:pt x="5795839" y="705659"/>
                  <a:pt x="5674746" y="705659"/>
                </a:cubicBezTo>
                <a:cubicBezTo>
                  <a:pt x="5553321" y="705659"/>
                  <a:pt x="5459432" y="664521"/>
                  <a:pt x="5393079" y="582243"/>
                </a:cubicBezTo>
                <a:cubicBezTo>
                  <a:pt x="5340660" y="517218"/>
                  <a:pt x="5314452" y="440083"/>
                  <a:pt x="5314452" y="350839"/>
                </a:cubicBezTo>
                <a:cubicBezTo>
                  <a:pt x="5314452" y="250647"/>
                  <a:pt x="5348540" y="167125"/>
                  <a:pt x="5416717" y="100275"/>
                </a:cubicBezTo>
                <a:cubicBezTo>
                  <a:pt x="5484895" y="33425"/>
                  <a:pt x="5568748" y="1990"/>
                  <a:pt x="5668276" y="5972"/>
                </a:cubicBezTo>
                <a:close/>
                <a:moveTo>
                  <a:pt x="1086752" y="5972"/>
                </a:moveTo>
                <a:cubicBezTo>
                  <a:pt x="1194243" y="1990"/>
                  <a:pt x="1281580" y="33342"/>
                  <a:pt x="1348761" y="100026"/>
                </a:cubicBezTo>
                <a:cubicBezTo>
                  <a:pt x="1415943" y="166711"/>
                  <a:pt x="1449534" y="250149"/>
                  <a:pt x="1449534" y="350341"/>
                </a:cubicBezTo>
                <a:cubicBezTo>
                  <a:pt x="1449534" y="435936"/>
                  <a:pt x="1424486" y="511246"/>
                  <a:pt x="1374390" y="576272"/>
                </a:cubicBezTo>
                <a:cubicBezTo>
                  <a:pt x="1308038" y="662530"/>
                  <a:pt x="1214315" y="705659"/>
                  <a:pt x="1093221" y="705659"/>
                </a:cubicBezTo>
                <a:cubicBezTo>
                  <a:pt x="971796" y="705659"/>
                  <a:pt x="877907" y="664521"/>
                  <a:pt x="811555" y="582243"/>
                </a:cubicBezTo>
                <a:cubicBezTo>
                  <a:pt x="759136" y="517218"/>
                  <a:pt x="732927" y="440083"/>
                  <a:pt x="732927" y="350839"/>
                </a:cubicBezTo>
                <a:cubicBezTo>
                  <a:pt x="732927" y="250647"/>
                  <a:pt x="767015" y="167125"/>
                  <a:pt x="835193" y="100275"/>
                </a:cubicBezTo>
                <a:cubicBezTo>
                  <a:pt x="903370" y="33425"/>
                  <a:pt x="987223" y="1990"/>
                  <a:pt x="1086752" y="5972"/>
                </a:cubicBezTo>
                <a:close/>
                <a:moveTo>
                  <a:pt x="4036376" y="0"/>
                </a:moveTo>
                <a:cubicBezTo>
                  <a:pt x="4083819" y="0"/>
                  <a:pt x="4133915" y="10284"/>
                  <a:pt x="4186665" y="30854"/>
                </a:cubicBezTo>
                <a:cubicBezTo>
                  <a:pt x="4217187" y="42797"/>
                  <a:pt x="4236595" y="48769"/>
                  <a:pt x="4244889" y="48769"/>
                </a:cubicBezTo>
                <a:cubicBezTo>
                  <a:pt x="4255506" y="48769"/>
                  <a:pt x="4264712" y="44871"/>
                  <a:pt x="4272508" y="37074"/>
                </a:cubicBezTo>
                <a:cubicBezTo>
                  <a:pt x="4280305" y="29278"/>
                  <a:pt x="4285364" y="16920"/>
                  <a:pt x="4287687" y="0"/>
                </a:cubicBezTo>
                <a:lnTo>
                  <a:pt x="4307095" y="0"/>
                </a:lnTo>
                <a:lnTo>
                  <a:pt x="4307095" y="233892"/>
                </a:lnTo>
                <a:lnTo>
                  <a:pt x="4287687" y="233892"/>
                </a:lnTo>
                <a:cubicBezTo>
                  <a:pt x="4273089" y="172848"/>
                  <a:pt x="4245884" y="126070"/>
                  <a:pt x="4206073" y="93557"/>
                </a:cubicBezTo>
                <a:cubicBezTo>
                  <a:pt x="4166261" y="61044"/>
                  <a:pt x="4121142" y="44788"/>
                  <a:pt x="4070714" y="44788"/>
                </a:cubicBezTo>
                <a:cubicBezTo>
                  <a:pt x="4028580" y="44788"/>
                  <a:pt x="3989929" y="56897"/>
                  <a:pt x="3954763" y="81116"/>
                </a:cubicBezTo>
                <a:cubicBezTo>
                  <a:pt x="3919596" y="105334"/>
                  <a:pt x="3893884" y="137018"/>
                  <a:pt x="3877628" y="176166"/>
                </a:cubicBezTo>
                <a:cubicBezTo>
                  <a:pt x="3856727" y="226262"/>
                  <a:pt x="3846276" y="281998"/>
                  <a:pt x="3846276" y="343374"/>
                </a:cubicBezTo>
                <a:cubicBezTo>
                  <a:pt x="3846276" y="403755"/>
                  <a:pt x="3853907" y="458745"/>
                  <a:pt x="3869168" y="508343"/>
                </a:cubicBezTo>
                <a:cubicBezTo>
                  <a:pt x="3884429" y="557942"/>
                  <a:pt x="3908316" y="595431"/>
                  <a:pt x="3940829" y="620811"/>
                </a:cubicBezTo>
                <a:cubicBezTo>
                  <a:pt x="3973341" y="646191"/>
                  <a:pt x="4015475" y="658881"/>
                  <a:pt x="4067230" y="658881"/>
                </a:cubicBezTo>
                <a:cubicBezTo>
                  <a:pt x="4109696" y="658881"/>
                  <a:pt x="4148595" y="649591"/>
                  <a:pt x="4183928" y="631013"/>
                </a:cubicBezTo>
                <a:cubicBezTo>
                  <a:pt x="4219261" y="612434"/>
                  <a:pt x="4256501" y="580419"/>
                  <a:pt x="4295649" y="534967"/>
                </a:cubicBezTo>
                <a:lnTo>
                  <a:pt x="4295649" y="593192"/>
                </a:lnTo>
                <a:cubicBezTo>
                  <a:pt x="4257828" y="632671"/>
                  <a:pt x="4218431" y="661286"/>
                  <a:pt x="4177458" y="679035"/>
                </a:cubicBezTo>
                <a:cubicBezTo>
                  <a:pt x="4136486" y="696784"/>
                  <a:pt x="4088629" y="705659"/>
                  <a:pt x="4033888" y="705659"/>
                </a:cubicBezTo>
                <a:cubicBezTo>
                  <a:pt x="3961895" y="705659"/>
                  <a:pt x="3897948" y="691227"/>
                  <a:pt x="3842046" y="662364"/>
                </a:cubicBezTo>
                <a:cubicBezTo>
                  <a:pt x="3786144" y="633501"/>
                  <a:pt x="3743015" y="592030"/>
                  <a:pt x="3712659" y="537953"/>
                </a:cubicBezTo>
                <a:cubicBezTo>
                  <a:pt x="3682302" y="483876"/>
                  <a:pt x="3667124" y="426315"/>
                  <a:pt x="3667124" y="365271"/>
                </a:cubicBezTo>
                <a:cubicBezTo>
                  <a:pt x="3667124" y="300909"/>
                  <a:pt x="3683961" y="239864"/>
                  <a:pt x="3717635" y="182138"/>
                </a:cubicBezTo>
                <a:cubicBezTo>
                  <a:pt x="3751309" y="124411"/>
                  <a:pt x="3796761" y="79623"/>
                  <a:pt x="3853990" y="47774"/>
                </a:cubicBezTo>
                <a:cubicBezTo>
                  <a:pt x="3911219" y="15924"/>
                  <a:pt x="3972014" y="0"/>
                  <a:pt x="4036376" y="0"/>
                </a:cubicBezTo>
                <a:close/>
                <a:moveTo>
                  <a:pt x="369251" y="0"/>
                </a:moveTo>
                <a:cubicBezTo>
                  <a:pt x="416693" y="0"/>
                  <a:pt x="466790" y="10284"/>
                  <a:pt x="519540" y="30854"/>
                </a:cubicBezTo>
                <a:cubicBezTo>
                  <a:pt x="550062" y="42797"/>
                  <a:pt x="569470" y="48769"/>
                  <a:pt x="577764" y="48769"/>
                </a:cubicBezTo>
                <a:cubicBezTo>
                  <a:pt x="588381" y="48769"/>
                  <a:pt x="597587" y="44871"/>
                  <a:pt x="605384" y="37074"/>
                </a:cubicBezTo>
                <a:cubicBezTo>
                  <a:pt x="613180" y="29278"/>
                  <a:pt x="618239" y="16920"/>
                  <a:pt x="620562" y="0"/>
                </a:cubicBezTo>
                <a:lnTo>
                  <a:pt x="639970" y="0"/>
                </a:lnTo>
                <a:lnTo>
                  <a:pt x="639970" y="233892"/>
                </a:lnTo>
                <a:lnTo>
                  <a:pt x="620562" y="233892"/>
                </a:lnTo>
                <a:cubicBezTo>
                  <a:pt x="605964" y="172848"/>
                  <a:pt x="578760" y="126070"/>
                  <a:pt x="538948" y="93557"/>
                </a:cubicBezTo>
                <a:cubicBezTo>
                  <a:pt x="499137" y="61044"/>
                  <a:pt x="454017" y="44788"/>
                  <a:pt x="403589" y="44788"/>
                </a:cubicBezTo>
                <a:cubicBezTo>
                  <a:pt x="361455" y="44788"/>
                  <a:pt x="322805" y="56897"/>
                  <a:pt x="287638" y="81116"/>
                </a:cubicBezTo>
                <a:cubicBezTo>
                  <a:pt x="252471" y="105334"/>
                  <a:pt x="226759" y="137018"/>
                  <a:pt x="210503" y="176166"/>
                </a:cubicBezTo>
                <a:cubicBezTo>
                  <a:pt x="189602" y="226262"/>
                  <a:pt x="179151" y="281998"/>
                  <a:pt x="179151" y="343374"/>
                </a:cubicBezTo>
                <a:cubicBezTo>
                  <a:pt x="179151" y="403755"/>
                  <a:pt x="186782" y="458745"/>
                  <a:pt x="202043" y="508343"/>
                </a:cubicBezTo>
                <a:cubicBezTo>
                  <a:pt x="217304" y="557942"/>
                  <a:pt x="241191" y="595431"/>
                  <a:pt x="273704" y="620811"/>
                </a:cubicBezTo>
                <a:cubicBezTo>
                  <a:pt x="306217" y="646191"/>
                  <a:pt x="348350" y="658881"/>
                  <a:pt x="400105" y="658881"/>
                </a:cubicBezTo>
                <a:cubicBezTo>
                  <a:pt x="442571" y="658881"/>
                  <a:pt x="481470" y="649591"/>
                  <a:pt x="516803" y="631013"/>
                </a:cubicBezTo>
                <a:cubicBezTo>
                  <a:pt x="552135" y="612434"/>
                  <a:pt x="589376" y="580419"/>
                  <a:pt x="628524" y="534967"/>
                </a:cubicBezTo>
                <a:lnTo>
                  <a:pt x="628524" y="593192"/>
                </a:lnTo>
                <a:cubicBezTo>
                  <a:pt x="590703" y="632671"/>
                  <a:pt x="551306" y="661286"/>
                  <a:pt x="510334" y="679035"/>
                </a:cubicBezTo>
                <a:cubicBezTo>
                  <a:pt x="469361" y="696784"/>
                  <a:pt x="421504" y="705659"/>
                  <a:pt x="366763" y="705659"/>
                </a:cubicBezTo>
                <a:cubicBezTo>
                  <a:pt x="294771" y="705659"/>
                  <a:pt x="230823" y="691227"/>
                  <a:pt x="174922" y="662364"/>
                </a:cubicBezTo>
                <a:cubicBezTo>
                  <a:pt x="119019" y="633501"/>
                  <a:pt x="75890" y="592030"/>
                  <a:pt x="45534" y="537953"/>
                </a:cubicBezTo>
                <a:cubicBezTo>
                  <a:pt x="15178" y="483876"/>
                  <a:pt x="0" y="426315"/>
                  <a:pt x="0" y="365271"/>
                </a:cubicBezTo>
                <a:cubicBezTo>
                  <a:pt x="0" y="300909"/>
                  <a:pt x="16837" y="239864"/>
                  <a:pt x="50510" y="182138"/>
                </a:cubicBezTo>
                <a:cubicBezTo>
                  <a:pt x="84184" y="124411"/>
                  <a:pt x="129636" y="79623"/>
                  <a:pt x="186865" y="47774"/>
                </a:cubicBezTo>
                <a:cubicBezTo>
                  <a:pt x="244094" y="15924"/>
                  <a:pt x="304890" y="0"/>
                  <a:pt x="369251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C4D082CA-BC86-402F-FB2B-E5A9B2013CF1}"/>
              </a:ext>
            </a:extLst>
          </p:cNvPr>
          <p:cNvSpPr/>
          <p:nvPr/>
        </p:nvSpPr>
        <p:spPr>
          <a:xfrm>
            <a:off x="2855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bg1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3CD10EDB-CB01-28C1-9514-6D5D671BA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7649" y="4979270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://fscs.com.au/wp-content/uploads/2012/12/thumb-tick-cross2.jpg">
            <a:extLst>
              <a:ext uri="{FF2B5EF4-FFF2-40B4-BE49-F238E27FC236}">
                <a16:creationId xmlns:a16="http://schemas.microsoft.com/office/drawing/2014/main" id="{852EC4DD-6934-15B0-FA93-5C9B95DF3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4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33490166-C242-6D28-C5A1-54256EB467FC}"/>
              </a:ext>
            </a:extLst>
          </p:cNvPr>
          <p:cNvSpPr/>
          <p:nvPr/>
        </p:nvSpPr>
        <p:spPr>
          <a:xfrm>
            <a:off x="5663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09805265-2905-3F0A-3885-783C24ACBD2A}"/>
              </a:ext>
            </a:extLst>
          </p:cNvPr>
          <p:cNvSpPr txBox="1"/>
          <p:nvPr/>
        </p:nvSpPr>
        <p:spPr>
          <a:xfrm>
            <a:off x="2782888" y="4273551"/>
            <a:ext cx="15605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incorrect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AA402404-3173-27A9-F963-877B60406464}"/>
              </a:ext>
            </a:extLst>
          </p:cNvPr>
          <p:cNvSpPr txBox="1"/>
          <p:nvPr/>
        </p:nvSpPr>
        <p:spPr>
          <a:xfrm>
            <a:off x="8001000" y="4257676"/>
            <a:ext cx="1479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correct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9E063BFB-2199-1FC8-72F8-EF701597B453}"/>
              </a:ext>
            </a:extLst>
          </p:cNvPr>
          <p:cNvSpPr/>
          <p:nvPr/>
        </p:nvSpPr>
        <p:spPr>
          <a:xfrm>
            <a:off x="1741488" y="3202595"/>
            <a:ext cx="2665412" cy="649288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>
                <a:solidFill>
                  <a:prstClr val="white"/>
                </a:solidFill>
                <a:latin typeface="Calibri"/>
              </a:rPr>
              <a:t>right</a:t>
            </a:r>
            <a:endParaRPr lang="es-ES_tradnl" sz="3600" b="1" dirty="0" err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AE267958-CA6B-BBED-093B-EC04EE1341B0}"/>
              </a:ext>
            </a:extLst>
          </p:cNvPr>
          <p:cNvSpPr/>
          <p:nvPr/>
        </p:nvSpPr>
        <p:spPr>
          <a:xfrm>
            <a:off x="1883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s-ES_tradnl" sz="2400" b="1">
                <a:solidFill>
                  <a:prstClr val="black"/>
                </a:solidFill>
                <a:latin typeface="Calibri"/>
              </a:rPr>
              <a:t>Eight dice minus four dice is four dice.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0E2DC57E-01F0-675F-5CCC-19F8A7B0D7E6}"/>
              </a:ext>
            </a:extLst>
          </p:cNvPr>
          <p:cNvSpPr txBox="1"/>
          <p:nvPr/>
        </p:nvSpPr>
        <p:spPr>
          <a:xfrm>
            <a:off x="10525125" y="2301116"/>
            <a:ext cx="1468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corrcet</a:t>
            </a:r>
            <a:endParaRPr lang="es-ES_tradnl" sz="3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5" name="Picture 22">
            <a:extLst>
              <a:ext uri="{FF2B5EF4-FFF2-40B4-BE49-F238E27FC236}">
                <a16:creationId xmlns:a16="http://schemas.microsoft.com/office/drawing/2014/main" id="{E2D8635A-40F9-0325-136B-93750566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2263" y="623888"/>
            <a:ext cx="1517650" cy="1357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 Rectángulo redondeado3">
            <a:extLst>
              <a:ext uri="{FF2B5EF4-FFF2-40B4-BE49-F238E27FC236}">
                <a16:creationId xmlns:a16="http://schemas.microsoft.com/office/drawing/2014/main" id="{740B876C-8F8E-4BC7-B452-63F790911925}"/>
              </a:ext>
            </a:extLst>
          </p:cNvPr>
          <p:cNvSpPr/>
          <p:nvPr/>
        </p:nvSpPr>
        <p:spPr>
          <a:xfrm>
            <a:off x="7859713" y="3259138"/>
            <a:ext cx="2665412" cy="647700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>
                <a:solidFill>
                  <a:prstClr val="white"/>
                </a:solidFill>
                <a:latin typeface="Calibri"/>
              </a:rPr>
              <a:t>wrong</a:t>
            </a:r>
            <a:endParaRPr lang="es-ES" sz="36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934E5D2-989A-F2EB-BC17-78D8C2DC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638" y="6022976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736 -0.00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736 0.0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DE25E33F-6179-0E6C-CD65-856D5444DE33}"/>
              </a:ext>
            </a:extLst>
          </p:cNvPr>
          <p:cNvSpPr/>
          <p:nvPr/>
        </p:nvSpPr>
        <p:spPr>
          <a:xfrm>
            <a:off x="2855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bg1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EC0DE250-96EF-F100-1EBD-A016C03E7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7649" y="4979270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://fscs.com.au/wp-content/uploads/2012/12/thumb-tick-cross2.jpg">
            <a:extLst>
              <a:ext uri="{FF2B5EF4-FFF2-40B4-BE49-F238E27FC236}">
                <a16:creationId xmlns:a16="http://schemas.microsoft.com/office/drawing/2014/main" id="{4F76E338-19FD-41E3-4B37-A5C7758B7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4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EC91A9B0-495D-FFC5-F342-E69EB07BCFA4}"/>
              </a:ext>
            </a:extLst>
          </p:cNvPr>
          <p:cNvSpPr/>
          <p:nvPr/>
        </p:nvSpPr>
        <p:spPr>
          <a:xfrm>
            <a:off x="5663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79EB8D61-E099-FAD7-EF8E-3B4EFD528309}"/>
              </a:ext>
            </a:extLst>
          </p:cNvPr>
          <p:cNvSpPr txBox="1"/>
          <p:nvPr/>
        </p:nvSpPr>
        <p:spPr>
          <a:xfrm>
            <a:off x="2782888" y="4273551"/>
            <a:ext cx="15605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incorrect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5F3B74B2-FA55-A915-418B-557CEF16DEE3}"/>
              </a:ext>
            </a:extLst>
          </p:cNvPr>
          <p:cNvSpPr txBox="1"/>
          <p:nvPr/>
        </p:nvSpPr>
        <p:spPr>
          <a:xfrm>
            <a:off x="8001000" y="4257676"/>
            <a:ext cx="1479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correct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F9B0CFD7-09C4-EE35-C746-5E889A4FDB87}"/>
              </a:ext>
            </a:extLst>
          </p:cNvPr>
          <p:cNvSpPr/>
          <p:nvPr/>
        </p:nvSpPr>
        <p:spPr>
          <a:xfrm>
            <a:off x="1714501" y="3249613"/>
            <a:ext cx="2663825" cy="647700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>
                <a:solidFill>
                  <a:prstClr val="white"/>
                </a:solidFill>
                <a:latin typeface="Calibri"/>
              </a:rPr>
              <a:t>wrong</a:t>
            </a:r>
            <a:endParaRPr lang="es-ES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2BEAE467-FE7A-9F98-C97F-2E9DEE9ED5A5}"/>
              </a:ext>
            </a:extLst>
          </p:cNvPr>
          <p:cNvSpPr/>
          <p:nvPr/>
        </p:nvSpPr>
        <p:spPr>
          <a:xfrm>
            <a:off x="1883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s-ES_tradnl" sz="2400" b="1">
                <a:solidFill>
                  <a:prstClr val="black"/>
                </a:solidFill>
                <a:latin typeface="Calibri"/>
              </a:rPr>
              <a:t>Eleven cars minus three cars is nine cars.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33AAB00D-AE37-27DA-2F31-168A34E0B4AF}"/>
              </a:ext>
            </a:extLst>
          </p:cNvPr>
          <p:cNvSpPr txBox="1"/>
          <p:nvPr/>
        </p:nvSpPr>
        <p:spPr>
          <a:xfrm>
            <a:off x="10380477" y="2301404"/>
            <a:ext cx="1486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Correct</a:t>
            </a:r>
            <a:endParaRPr lang="es-ES_tradnl" sz="3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2 Rectángulo redondeado3">
            <a:extLst>
              <a:ext uri="{FF2B5EF4-FFF2-40B4-BE49-F238E27FC236}">
                <a16:creationId xmlns:a16="http://schemas.microsoft.com/office/drawing/2014/main" id="{740B876C-8F8E-4BC7-B452-63F790911925}"/>
              </a:ext>
            </a:extLst>
          </p:cNvPr>
          <p:cNvSpPr/>
          <p:nvPr/>
        </p:nvSpPr>
        <p:spPr>
          <a:xfrm>
            <a:off x="7859713" y="3259138"/>
            <a:ext cx="2665412" cy="647700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>
                <a:solidFill>
                  <a:prstClr val="white"/>
                </a:solidFill>
                <a:latin typeface="Calibri"/>
              </a:rPr>
              <a:t>right</a:t>
            </a:r>
            <a:endParaRPr lang="es-ES" sz="36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37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8BA1F2-375E-43EC-C3A6-4C8F8968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638" y="6022976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555B1229-0146-4FF1-940F-24E5B7FC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2263" y="623888"/>
            <a:ext cx="1517650" cy="1357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736 -0.00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736 0.0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624" y="48202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C4D082CA-BC86-402F-FB2B-E5A9B2013CF1}"/>
              </a:ext>
            </a:extLst>
          </p:cNvPr>
          <p:cNvSpPr/>
          <p:nvPr/>
        </p:nvSpPr>
        <p:spPr>
          <a:xfrm>
            <a:off x="2855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bg1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3CD10EDB-CB01-28C1-9514-6D5D671BA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7649" y="4979270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://fscs.com.au/wp-content/uploads/2012/12/thumb-tick-cross2.jpg">
            <a:extLst>
              <a:ext uri="{FF2B5EF4-FFF2-40B4-BE49-F238E27FC236}">
                <a16:creationId xmlns:a16="http://schemas.microsoft.com/office/drawing/2014/main" id="{852EC4DD-6934-15B0-FA93-5C9B95DF3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4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33490166-C242-6D28-C5A1-54256EB467FC}"/>
              </a:ext>
            </a:extLst>
          </p:cNvPr>
          <p:cNvSpPr/>
          <p:nvPr/>
        </p:nvSpPr>
        <p:spPr>
          <a:xfrm>
            <a:off x="5663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09805265-2905-3F0A-3885-783C24ACBD2A}"/>
              </a:ext>
            </a:extLst>
          </p:cNvPr>
          <p:cNvSpPr txBox="1"/>
          <p:nvPr/>
        </p:nvSpPr>
        <p:spPr>
          <a:xfrm>
            <a:off x="2782888" y="4273551"/>
            <a:ext cx="15605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incorrect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AA402404-3173-27A9-F963-877B60406464}"/>
              </a:ext>
            </a:extLst>
          </p:cNvPr>
          <p:cNvSpPr txBox="1"/>
          <p:nvPr/>
        </p:nvSpPr>
        <p:spPr>
          <a:xfrm>
            <a:off x="8001000" y="4257676"/>
            <a:ext cx="1479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correct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9E063BFB-2199-1FC8-72F8-EF701597B453}"/>
              </a:ext>
            </a:extLst>
          </p:cNvPr>
          <p:cNvSpPr/>
          <p:nvPr/>
        </p:nvSpPr>
        <p:spPr>
          <a:xfrm>
            <a:off x="1741488" y="3202595"/>
            <a:ext cx="2665412" cy="649288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>
                <a:solidFill>
                  <a:prstClr val="white"/>
                </a:solidFill>
                <a:latin typeface="Calibri"/>
              </a:rPr>
              <a:t>right</a:t>
            </a:r>
            <a:endParaRPr lang="es-ES_tradnl" sz="3600" b="1" dirty="0" err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AE267958-CA6B-BBED-093B-EC04EE1341B0}"/>
              </a:ext>
            </a:extLst>
          </p:cNvPr>
          <p:cNvSpPr/>
          <p:nvPr/>
        </p:nvSpPr>
        <p:spPr>
          <a:xfrm>
            <a:off x="1883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s-ES_tradnl" sz="2400" b="1">
                <a:solidFill>
                  <a:prstClr val="black"/>
                </a:solidFill>
                <a:latin typeface="Calibri"/>
              </a:rPr>
              <a:t>How many robots do you have? - I have six robots.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0E2DC57E-01F0-675F-5CCC-19F8A7B0D7E6}"/>
              </a:ext>
            </a:extLst>
          </p:cNvPr>
          <p:cNvSpPr txBox="1"/>
          <p:nvPr/>
        </p:nvSpPr>
        <p:spPr>
          <a:xfrm>
            <a:off x="10525125" y="2301116"/>
            <a:ext cx="1468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corrcet</a:t>
            </a:r>
            <a:endParaRPr lang="es-ES_tradnl" sz="3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5" name="Picture 22">
            <a:extLst>
              <a:ext uri="{FF2B5EF4-FFF2-40B4-BE49-F238E27FC236}">
                <a16:creationId xmlns:a16="http://schemas.microsoft.com/office/drawing/2014/main" id="{E2D8635A-40F9-0325-136B-93750566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2263" y="623888"/>
            <a:ext cx="1517650" cy="1357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 Rectángulo redondeado3">
            <a:extLst>
              <a:ext uri="{FF2B5EF4-FFF2-40B4-BE49-F238E27FC236}">
                <a16:creationId xmlns:a16="http://schemas.microsoft.com/office/drawing/2014/main" id="{740B876C-8F8E-4BC7-B452-63F790911925}"/>
              </a:ext>
            </a:extLst>
          </p:cNvPr>
          <p:cNvSpPr/>
          <p:nvPr/>
        </p:nvSpPr>
        <p:spPr>
          <a:xfrm>
            <a:off x="7859713" y="3259138"/>
            <a:ext cx="2665412" cy="647700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>
                <a:solidFill>
                  <a:prstClr val="white"/>
                </a:solidFill>
                <a:latin typeface="Calibri"/>
              </a:rPr>
              <a:t>wrong</a:t>
            </a:r>
            <a:endParaRPr lang="es-ES" sz="36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934E5D2-989A-F2EB-BC17-78D8C2DC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638" y="6022976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736 -0.00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736 0.0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49" y="330201"/>
            <a:ext cx="9582151" cy="607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38336-D272-4C94-A872-0D9D644DFAAF}"/>
              </a:ext>
            </a:extLst>
          </p:cNvPr>
          <p:cNvSpPr txBox="1"/>
          <p:nvPr/>
        </p:nvSpPr>
        <p:spPr>
          <a:xfrm>
            <a:off x="714376" y="785455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Matching – click on each box on the left to see the </a:t>
            </a:r>
            <a:r>
              <a:rPr lang="en-US" sz="3600">
                <a:solidFill>
                  <a:srgbClr val="00B0F0"/>
                </a:solidFill>
              </a:rPr>
              <a:t>answer.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CF9B8-493B-47BF-A852-14BF76C0EE57}"/>
              </a:ext>
            </a:extLst>
          </p:cNvPr>
          <p:cNvSpPr txBox="1"/>
          <p:nvPr/>
        </p:nvSpPr>
        <p:spPr>
          <a:xfrm>
            <a:off x="66626" y="1761353"/>
            <a:ext cx="40576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/>
              <a:t>I have eight dice and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A7BDA-8977-48A3-AA3B-82EED964AEE9}"/>
              </a:ext>
            </a:extLst>
          </p:cNvPr>
          <p:cNvSpPr txBox="1"/>
          <p:nvPr/>
        </p:nvSpPr>
        <p:spPr>
          <a:xfrm>
            <a:off x="87980" y="2793792"/>
            <a:ext cx="40576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/>
              <a:t>I put four dice in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B54A6-CC36-42AE-9B9D-1439E93A3211}"/>
              </a:ext>
            </a:extLst>
          </p:cNvPr>
          <p:cNvSpPr txBox="1"/>
          <p:nvPr/>
        </p:nvSpPr>
        <p:spPr>
          <a:xfrm>
            <a:off x="87980" y="3977408"/>
            <a:ext cx="40576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/>
              <a:t>I put three cars on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2B032-DE82-4185-BB8D-94360D875104}"/>
              </a:ext>
            </a:extLst>
          </p:cNvPr>
          <p:cNvSpPr txBox="1"/>
          <p:nvPr/>
        </p:nvSpPr>
        <p:spPr>
          <a:xfrm>
            <a:off x="66627" y="5009847"/>
            <a:ext cx="40576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/>
              <a:t>I put six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51840-FA7E-45E0-92C8-E8C0CCA26168}"/>
              </a:ext>
            </a:extLst>
          </p:cNvPr>
          <p:cNvSpPr txBox="1"/>
          <p:nvPr/>
        </p:nvSpPr>
        <p:spPr>
          <a:xfrm>
            <a:off x="5915025" y="1814478"/>
            <a:ext cx="615315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/>
              <a:t>robots on my bed.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7A5BC-0D46-4EE8-85F8-EBD4058F87AB}"/>
              </a:ext>
            </a:extLst>
          </p:cNvPr>
          <p:cNvSpPr txBox="1"/>
          <p:nvPr/>
        </p:nvSpPr>
        <p:spPr>
          <a:xfrm>
            <a:off x="6034088" y="2756790"/>
            <a:ext cx="6034089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/>
              <a:t>my desk.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BD00FE-4C00-484A-A11F-23BC084D71C0}"/>
              </a:ext>
            </a:extLst>
          </p:cNvPr>
          <p:cNvSpPr txBox="1"/>
          <p:nvPr/>
        </p:nvSpPr>
        <p:spPr>
          <a:xfrm>
            <a:off x="6034087" y="3875846"/>
            <a:ext cx="6034089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/>
              <a:t>my pencil case.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9FC9F-9282-46A7-B753-4DA2B05E1C85}"/>
              </a:ext>
            </a:extLst>
          </p:cNvPr>
          <p:cNvSpPr txBox="1"/>
          <p:nvPr/>
        </p:nvSpPr>
        <p:spPr>
          <a:xfrm>
            <a:off x="6096000" y="5093554"/>
            <a:ext cx="6029373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/>
              <a:t>seven cars on my bed.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205583-772D-4410-AF7C-33AA1E3C2A84}"/>
              </a:ext>
            </a:extLst>
          </p:cNvPr>
          <p:cNvSpPr/>
          <p:nvPr/>
        </p:nvSpPr>
        <p:spPr>
          <a:xfrm>
            <a:off x="0" y="293469"/>
            <a:ext cx="2122446" cy="4006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Pre-Writing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19F6E2-3446-4A54-A179-5859354A56EE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4124325" y="2084519"/>
            <a:ext cx="1971675" cy="33322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F6283F-F649-49FE-AC4F-99F08689A584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145679" y="3116958"/>
            <a:ext cx="1888408" cy="10820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45C34F-46F1-4766-B982-6E7C6A2A7575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 flipV="1">
            <a:off x="4145679" y="3079956"/>
            <a:ext cx="1888409" cy="1220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A626B2-CFD1-402D-AEA2-3239A9AD6533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4124326" y="2137644"/>
            <a:ext cx="1790699" cy="3195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36E9192-6F57-480F-6D9C-E5C7F34358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4538338"/>
            <a:ext cx="5643604" cy="8620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C2F0D7D-30D9-B9EF-EB18-6BAC457F93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92549"/>
            <a:ext cx="6779734" cy="8620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DC5968-B5FF-AB67-4C2A-E957955239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5400190"/>
            <a:ext cx="5643604" cy="8620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EE0ECDF-EE4F-4455-DEA5-50DB3AE71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54401"/>
            <a:ext cx="6779734" cy="8620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CE082C-7048-2186-56BC-23C715739E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334970"/>
            <a:ext cx="5643604" cy="862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5D9448-1E2A-8FA8-CAB4-B24648D20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1105871"/>
            <a:ext cx="5643604" cy="8620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16FEFA-928D-0447-6BAB-0A7BF9B34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1457810"/>
            <a:ext cx="5643604" cy="8620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A81FD6-71C9-F0FD-07D8-BDEDDBEF70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181"/>
            <a:ext cx="6779734" cy="8620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4B226E-0053-8866-25F5-17BA1982FD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0082"/>
            <a:ext cx="6779734" cy="8620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8C8EC8-9613-08D5-80F6-58A0645D39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2021"/>
            <a:ext cx="6779734" cy="8620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2C403-7185-4DFF-A99D-E145C1DCE8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8" y="468016"/>
            <a:ext cx="10014622" cy="753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88CD3D-894B-B81A-5C33-C2EF2C87BB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58241"/>
            <a:ext cx="12096440" cy="2264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35EF83-531A-9858-32EE-28F7FA3440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179" y="1225770"/>
            <a:ext cx="756866" cy="10919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167A26-4C3A-DA3B-7352-4EBA40CFC6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1186073"/>
            <a:ext cx="788477" cy="10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9CE082C-7048-2186-56BC-23C715739E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334970"/>
            <a:ext cx="5643604" cy="862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5D9448-1E2A-8FA8-CAB4-B24648D20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1105871"/>
            <a:ext cx="5643604" cy="8620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16FEFA-928D-0447-6BAB-0A7BF9B34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1457810"/>
            <a:ext cx="5643604" cy="8620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A81FD6-71C9-F0FD-07D8-BDEDDBEF70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181"/>
            <a:ext cx="6779734" cy="8620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4B226E-0053-8866-25F5-17BA1982FD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0082"/>
            <a:ext cx="6779734" cy="8620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8C8EC8-9613-08D5-80F6-58A0645D39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2021"/>
            <a:ext cx="6779734" cy="8620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2C403-7185-4DFF-A99D-E145C1DCE8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8" y="468016"/>
            <a:ext cx="10014622" cy="753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88CD3D-894B-B81A-5C33-C2EF2C87BB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8" y="2337133"/>
            <a:ext cx="12015935" cy="3901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35EF83-531A-9858-32EE-28F7FA3440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179" y="1225770"/>
            <a:ext cx="756866" cy="10919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167A26-4C3A-DA3B-7352-4EBA40CFC6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1186073"/>
            <a:ext cx="788477" cy="10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104EBA2-8BE2-C831-81EC-FBF58D63AF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2306919"/>
            <a:ext cx="5643604" cy="862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C6E548-6FC4-9DE9-39D4-E375A14BF4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1130"/>
            <a:ext cx="6779734" cy="862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1969DA-5CA0-BA13-C076-3F3C3250E0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3131168"/>
            <a:ext cx="5643604" cy="862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E4A686-CEB6-C73F-5437-CC760CC2D3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5379"/>
            <a:ext cx="6779734" cy="8620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85EA50-D8B7-7FA0-1B7F-A8B316759F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3914118"/>
            <a:ext cx="5643604" cy="862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78D93C-7D31-B66F-A963-E4A9BD8145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8329"/>
            <a:ext cx="6779734" cy="8620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446B13-2433-98EA-3A63-23A43756E2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4663507"/>
            <a:ext cx="5643604" cy="8620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FF9226-2001-B8D7-E836-F3CDF392D7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7718"/>
            <a:ext cx="6779734" cy="8620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88C5FC-724B-C572-AD23-6D9E2D2134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5467106"/>
            <a:ext cx="5643604" cy="8620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9E5512-810F-3532-55BB-8243B5EFC2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1317"/>
            <a:ext cx="6779734" cy="8620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CE082C-7048-2186-56BC-23C715739E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334970"/>
            <a:ext cx="5643604" cy="862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5D9448-1E2A-8FA8-CAB4-B24648D20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1105871"/>
            <a:ext cx="5643604" cy="8620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16FEFA-928D-0447-6BAB-0A7BF9B34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396" y="1457810"/>
            <a:ext cx="5643604" cy="8620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A81FD6-71C9-F0FD-07D8-BDEDDBEF70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181"/>
            <a:ext cx="6779734" cy="8620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4B226E-0053-8866-25F5-17BA1982FD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0082"/>
            <a:ext cx="6779734" cy="8620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8C8EC8-9613-08D5-80F6-58A0645D39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2021"/>
            <a:ext cx="6779734" cy="8620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2C403-7185-4DFF-A99D-E145C1DCE8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9839"/>
            <a:ext cx="8546014" cy="12975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35EF83-531A-9858-32EE-28F7FA3440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014" y="359839"/>
            <a:ext cx="1247784" cy="1800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167A26-4C3A-DA3B-7352-4EBA40CFC6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798" y="387358"/>
            <a:ext cx="1262072" cy="1747850"/>
          </a:xfrm>
          <a:prstGeom prst="rect">
            <a:avLst/>
          </a:prstGeom>
        </p:spPr>
      </p:pic>
      <p:sp>
        <p:nvSpPr>
          <p:cNvPr id="12" name="Speech Bubble: Rectangle with Corners Rounded 8">
            <a:extLst>
              <a:ext uri="{FF2B5EF4-FFF2-40B4-BE49-F238E27FC236}">
                <a16:creationId xmlns:a16="http://schemas.microsoft.com/office/drawing/2014/main" id="{19F3F303-2913-6E9B-9780-0DF880D7E0EC}"/>
              </a:ext>
            </a:extLst>
          </p:cNvPr>
          <p:cNvSpPr/>
          <p:nvPr/>
        </p:nvSpPr>
        <p:spPr>
          <a:xfrm>
            <a:off x="1957969" y="2219979"/>
            <a:ext cx="8097152" cy="3007297"/>
          </a:xfrm>
          <a:prstGeom prst="wedgeRoundRectCallout">
            <a:avLst>
              <a:gd name="adj1" fmla="val -2339"/>
              <a:gd name="adj2" fmla="val 87098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Hello, my name is……..I’m from……………………………………………………………………………………………………………………………………………………………………………………………………………..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502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525" y="1181125"/>
            <a:ext cx="8769615" cy="5148828"/>
          </a:xfrm>
          <a:prstGeom prst="roundRect">
            <a:avLst/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07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702" y="380008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703" y="1354631"/>
            <a:ext cx="4537398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Vocabularies: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numbers 11-20, addition, subtraction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4799" y="1354631"/>
            <a:ext cx="7079551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Sentence patterns: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 put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six robots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on my bed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How many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toys are on my bed?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75390-2DD5-2A67-858A-8C95EA9EDF11}"/>
              </a:ext>
            </a:extLst>
          </p:cNvPr>
          <p:cNvSpPr/>
          <p:nvPr/>
        </p:nvSpPr>
        <p:spPr>
          <a:xfrm>
            <a:off x="72702" y="3749044"/>
            <a:ext cx="6023298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Reading: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to know about identifying and doing simple math with real objects.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04D4BF-EFC4-E3B6-48F7-92E004F3FD02}"/>
              </a:ext>
            </a:extLst>
          </p:cNvPr>
          <p:cNvSpPr/>
          <p:nvPr/>
        </p:nvSpPr>
        <p:spPr>
          <a:xfrm>
            <a:off x="6274577" y="4026043"/>
            <a:ext cx="5721350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about student's math problem.</a:t>
            </a:r>
          </a:p>
        </p:txBody>
      </p:sp>
    </p:spTree>
    <p:extLst>
      <p:ext uri="{BB962C8B-B14F-4D97-AF65-F5344CB8AC3E}">
        <p14:creationId xmlns:p14="http://schemas.microsoft.com/office/powerpoint/2010/main" val="36805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195" y="1291323"/>
            <a:ext cx="1154933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By the end of this lesson, students will be able to…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Vocabularies: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numbers 11-20, addition, subtraction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to know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identifying and doing simple math with real objects.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Writing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Write about student's math problem.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Sentence patterns: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 put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six robots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on my bed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./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How many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toys are on my bed?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2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75</a:t>
            </a:r>
            <a:r>
              <a:rPr lang="en-US" sz="3600" i="1" dirty="0">
                <a:solidFill>
                  <a:srgbClr val="0070C0"/>
                </a:solidFill>
              </a:rPr>
              <a:t>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49)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108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</a:t>
            </a:r>
            <a:r>
              <a:rPr lang="en-US" sz="3600" i="1">
                <a:solidFill>
                  <a:srgbClr val="0070C0"/>
                </a:solidFill>
              </a:rPr>
              <a:t>the consolidation games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 1 - 9Slide.vn"/>
          <p:cNvGrpSpPr/>
          <p:nvPr/>
        </p:nvGrpSpPr>
        <p:grpSpPr>
          <a:xfrm>
            <a:off x="1855552" y="908051"/>
            <a:ext cx="7584428" cy="3011685"/>
            <a:chOff x="2440694" y="417045"/>
            <a:chExt cx="7584428" cy="3011685"/>
          </a:xfrm>
        </p:grpSpPr>
        <p:grpSp>
          <p:nvGrpSpPr>
            <p:cNvPr id="7" name="Group 6"/>
            <p:cNvGrpSpPr/>
            <p:nvPr/>
          </p:nvGrpSpPr>
          <p:grpSpPr>
            <a:xfrm>
              <a:off x="5120640" y="1645923"/>
              <a:ext cx="4904482" cy="1097280"/>
              <a:chOff x="5120640" y="1645923"/>
              <a:chExt cx="4904482" cy="1097280"/>
            </a:xfrm>
            <a:solidFill>
              <a:srgbClr val="FFA7A7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Chevron 3"/>
              <p:cNvSpPr/>
              <p:nvPr/>
            </p:nvSpPr>
            <p:spPr>
              <a:xfrm rot="9892538">
                <a:off x="9167008" y="1801141"/>
                <a:ext cx="858114" cy="795528"/>
              </a:xfrm>
              <a:prstGeom prst="chevron">
                <a:avLst>
                  <a:gd name="adj" fmla="val 40959"/>
                </a:avLst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Wave 5"/>
              <p:cNvSpPr/>
              <p:nvPr/>
            </p:nvSpPr>
            <p:spPr>
              <a:xfrm>
                <a:off x="5120640" y="1645923"/>
                <a:ext cx="4480560" cy="1097280"/>
              </a:xfrm>
              <a:prstGeom prst="wave">
                <a:avLst/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0694" y="417045"/>
              <a:ext cx="3967116" cy="3011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306765" y="1840620"/>
              <a:ext cx="2771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eighteen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Group 20 2 - 9Slide.vn"/>
          <p:cNvSpPr/>
          <p:nvPr/>
        </p:nvSpPr>
        <p:spPr>
          <a:xfrm>
            <a:off x="1146623" y="4076700"/>
            <a:ext cx="2978665" cy="2044700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23" name="Group 20 3 - 9Slide.vn"/>
          <p:cNvSpPr/>
          <p:nvPr/>
        </p:nvSpPr>
        <p:spPr>
          <a:xfrm>
            <a:off x="4562923" y="4076700"/>
            <a:ext cx="2978665" cy="2044700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Group 20 4 - 9Slide.vn"/>
          <p:cNvSpPr/>
          <p:nvPr/>
        </p:nvSpPr>
        <p:spPr>
          <a:xfrm>
            <a:off x="7979223" y="4076700"/>
            <a:ext cx="2978665" cy="2044700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C.</a:t>
            </a:r>
          </a:p>
        </p:txBody>
      </p:sp>
      <p:pic>
        <p:nvPicPr>
          <p:cNvPr id="25" name="Group 20 5 - 9Slide.v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8978" y="4523953"/>
            <a:ext cx="1455875" cy="11501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Group 20 6 - 9Slide.v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640" y="4350172"/>
            <a:ext cx="1877230" cy="1497754"/>
          </a:xfrm>
          <a:prstGeom prst="rect">
            <a:avLst/>
          </a:prstGeom>
        </p:spPr>
      </p:pic>
      <p:pic>
        <p:nvPicPr>
          <p:cNvPr id="27" name="Group 20 7 - 9Slide.v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027" y="4377916"/>
            <a:ext cx="1943943" cy="1520748"/>
          </a:xfrm>
          <a:prstGeom prst="rect">
            <a:avLst/>
          </a:prstGeom>
        </p:spPr>
      </p:pic>
      <p:sp>
        <p:nvSpPr>
          <p:cNvPr id="33" name="Group 20 8 - 9Slide.vn"/>
          <p:cNvSpPr/>
          <p:nvPr/>
        </p:nvSpPr>
        <p:spPr>
          <a:xfrm>
            <a:off x="4562922" y="4076700"/>
            <a:ext cx="2978666" cy="20446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oup 20 9 - 9Slide.v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990" y="4063717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Group 20 10 - 9Slide.vn"/>
          <p:cNvSpPr/>
          <p:nvPr/>
        </p:nvSpPr>
        <p:spPr>
          <a:xfrm>
            <a:off x="7979222" y="4076700"/>
            <a:ext cx="2978666" cy="20446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Group 20 11 - 9Slide.v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394" y="4057362"/>
            <a:ext cx="640080" cy="6411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Group 20 12 - 9Slide.vn"/>
          <p:cNvSpPr/>
          <p:nvPr/>
        </p:nvSpPr>
        <p:spPr>
          <a:xfrm>
            <a:off x="1159518" y="4082888"/>
            <a:ext cx="2978666" cy="20446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Group 20 13 - 9Slide.v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518" y="4063717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Group 20 14 - 9Slide.vn"/>
          <p:cNvSpPr/>
          <p:nvPr/>
        </p:nvSpPr>
        <p:spPr>
          <a:xfrm>
            <a:off x="1057936" y="270456"/>
            <a:ext cx="3971264" cy="605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right answer.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Group 20 15 - 9Slide.vn"/>
          <p:cNvSpPr/>
          <p:nvPr/>
        </p:nvSpPr>
        <p:spPr>
          <a:xfrm>
            <a:off x="5974872" y="663520"/>
            <a:ext cx="5715000" cy="605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the picture to choose the right answer.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 1 - 9Slide.vn"/>
          <p:cNvGrpSpPr/>
          <p:nvPr/>
        </p:nvGrpSpPr>
        <p:grpSpPr>
          <a:xfrm>
            <a:off x="1861404" y="798153"/>
            <a:ext cx="7584428" cy="3011685"/>
            <a:chOff x="2440694" y="417045"/>
            <a:chExt cx="7584428" cy="3011685"/>
          </a:xfrm>
        </p:grpSpPr>
        <p:grpSp>
          <p:nvGrpSpPr>
            <p:cNvPr id="7" name="Group 6"/>
            <p:cNvGrpSpPr/>
            <p:nvPr/>
          </p:nvGrpSpPr>
          <p:grpSpPr>
            <a:xfrm>
              <a:off x="5120640" y="1645923"/>
              <a:ext cx="4904482" cy="1097280"/>
              <a:chOff x="5120640" y="1645923"/>
              <a:chExt cx="4904482" cy="1097280"/>
            </a:xfrm>
            <a:solidFill>
              <a:srgbClr val="FFA7A7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Chevron 3"/>
              <p:cNvSpPr/>
              <p:nvPr/>
            </p:nvSpPr>
            <p:spPr>
              <a:xfrm rot="9892538">
                <a:off x="9167008" y="1801141"/>
                <a:ext cx="858114" cy="795528"/>
              </a:xfrm>
              <a:prstGeom prst="chevron">
                <a:avLst>
                  <a:gd name="adj" fmla="val 40959"/>
                </a:avLst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Wave 5"/>
              <p:cNvSpPr/>
              <p:nvPr/>
            </p:nvSpPr>
            <p:spPr>
              <a:xfrm>
                <a:off x="5120640" y="1645923"/>
                <a:ext cx="4480560" cy="1097280"/>
              </a:xfrm>
              <a:prstGeom prst="wave">
                <a:avLst/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0694" y="417045"/>
              <a:ext cx="3967116" cy="3011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306765" y="1840620"/>
              <a:ext cx="2771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twelve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Group 20 2 - 9Slide.vn"/>
          <p:cNvSpPr/>
          <p:nvPr/>
        </p:nvSpPr>
        <p:spPr>
          <a:xfrm>
            <a:off x="1146623" y="4076700"/>
            <a:ext cx="2978665" cy="2044700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23" name="Group 20 3 - 9Slide.vn"/>
          <p:cNvSpPr/>
          <p:nvPr/>
        </p:nvSpPr>
        <p:spPr>
          <a:xfrm>
            <a:off x="4562923" y="4076700"/>
            <a:ext cx="2978665" cy="2044700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Group 20 4 - 9Slide.vn"/>
          <p:cNvSpPr/>
          <p:nvPr/>
        </p:nvSpPr>
        <p:spPr>
          <a:xfrm>
            <a:off x="7979223" y="4076700"/>
            <a:ext cx="2978665" cy="2044700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C.</a:t>
            </a:r>
          </a:p>
        </p:txBody>
      </p:sp>
      <p:pic>
        <p:nvPicPr>
          <p:cNvPr id="26" name="Group 20 5 - 9Slide.v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563" y="4360494"/>
            <a:ext cx="1877230" cy="1477110"/>
          </a:xfrm>
          <a:prstGeom prst="rect">
            <a:avLst/>
          </a:prstGeom>
        </p:spPr>
      </p:pic>
      <p:pic>
        <p:nvPicPr>
          <p:cNvPr id="27" name="Group 20 6 - 9Slide.v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7228" y="4297637"/>
            <a:ext cx="1732766" cy="1625307"/>
          </a:xfrm>
          <a:prstGeom prst="rect">
            <a:avLst/>
          </a:prstGeom>
        </p:spPr>
      </p:pic>
      <p:pic>
        <p:nvPicPr>
          <p:cNvPr id="28" name="Group 20 7 - 9Slide.v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074" y="4445558"/>
            <a:ext cx="1732482" cy="1376704"/>
          </a:xfrm>
          <a:prstGeom prst="rect">
            <a:avLst/>
          </a:prstGeom>
        </p:spPr>
      </p:pic>
      <p:sp>
        <p:nvSpPr>
          <p:cNvPr id="15" name="Group 20 8 - 9Slide.vn"/>
          <p:cNvSpPr/>
          <p:nvPr/>
        </p:nvSpPr>
        <p:spPr>
          <a:xfrm>
            <a:off x="1158451" y="4096038"/>
            <a:ext cx="2978666" cy="20446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Group 20 9 - 9Slide.v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623" y="4076700"/>
            <a:ext cx="640080" cy="6411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Group 20 10 - 9Slide.vn"/>
          <p:cNvSpPr/>
          <p:nvPr/>
        </p:nvSpPr>
        <p:spPr>
          <a:xfrm>
            <a:off x="4562922" y="4076700"/>
            <a:ext cx="2978666" cy="20446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Group 20 11 - 9Slide.v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990" y="4063717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Group 20 12 - 9Slide.vn"/>
          <p:cNvSpPr/>
          <p:nvPr/>
        </p:nvSpPr>
        <p:spPr>
          <a:xfrm>
            <a:off x="7979222" y="4096036"/>
            <a:ext cx="2978666" cy="20446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oup 20 13 - 9Slide.v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290" y="4083053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Group 20 14 - 9Slide.vn"/>
          <p:cNvSpPr/>
          <p:nvPr/>
        </p:nvSpPr>
        <p:spPr>
          <a:xfrm>
            <a:off x="1057936" y="270456"/>
            <a:ext cx="3971264" cy="605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right answer.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 1 - 9Slide.vn"/>
          <p:cNvGrpSpPr/>
          <p:nvPr/>
        </p:nvGrpSpPr>
        <p:grpSpPr>
          <a:xfrm>
            <a:off x="1786415" y="745291"/>
            <a:ext cx="7584428" cy="3011685"/>
            <a:chOff x="2440694" y="417045"/>
            <a:chExt cx="7584428" cy="3011685"/>
          </a:xfrm>
        </p:grpSpPr>
        <p:grpSp>
          <p:nvGrpSpPr>
            <p:cNvPr id="7" name="Group 6"/>
            <p:cNvGrpSpPr/>
            <p:nvPr/>
          </p:nvGrpSpPr>
          <p:grpSpPr>
            <a:xfrm>
              <a:off x="5120640" y="1645923"/>
              <a:ext cx="4904482" cy="1097280"/>
              <a:chOff x="5120640" y="1645923"/>
              <a:chExt cx="4904482" cy="1097280"/>
            </a:xfrm>
            <a:solidFill>
              <a:srgbClr val="FFA7A7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Chevron 3"/>
              <p:cNvSpPr/>
              <p:nvPr/>
            </p:nvSpPr>
            <p:spPr>
              <a:xfrm rot="9892538">
                <a:off x="9167008" y="1801141"/>
                <a:ext cx="858114" cy="795528"/>
              </a:xfrm>
              <a:prstGeom prst="chevron">
                <a:avLst>
                  <a:gd name="adj" fmla="val 40959"/>
                </a:avLst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Wave 5"/>
              <p:cNvSpPr/>
              <p:nvPr/>
            </p:nvSpPr>
            <p:spPr>
              <a:xfrm>
                <a:off x="5120640" y="1645923"/>
                <a:ext cx="4480560" cy="1097280"/>
              </a:xfrm>
              <a:prstGeom prst="wave">
                <a:avLst/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0694" y="417045"/>
              <a:ext cx="3967116" cy="3011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042987" y="1904120"/>
              <a:ext cx="3670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twenty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Group 20 2 - 9Slide.vn"/>
          <p:cNvSpPr/>
          <p:nvPr/>
        </p:nvSpPr>
        <p:spPr>
          <a:xfrm>
            <a:off x="1146623" y="4076700"/>
            <a:ext cx="2978665" cy="2044700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23" name="Group 20 3 - 9Slide.vn"/>
          <p:cNvSpPr/>
          <p:nvPr/>
        </p:nvSpPr>
        <p:spPr>
          <a:xfrm>
            <a:off x="4562923" y="4076700"/>
            <a:ext cx="2978665" cy="2044700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Group 20 4 - 9Slide.vn"/>
          <p:cNvSpPr/>
          <p:nvPr/>
        </p:nvSpPr>
        <p:spPr>
          <a:xfrm>
            <a:off x="7979223" y="4076700"/>
            <a:ext cx="2978665" cy="2044700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C.</a:t>
            </a:r>
          </a:p>
        </p:txBody>
      </p:sp>
      <p:pic>
        <p:nvPicPr>
          <p:cNvPr id="25" name="Group 20 5 - 9Slide.v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977" y="4300327"/>
            <a:ext cx="1830093" cy="1440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Group 20 6 - 9Slide.v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8943" y="4300327"/>
            <a:ext cx="2148688" cy="1621791"/>
          </a:xfrm>
          <a:prstGeom prst="rect">
            <a:avLst/>
          </a:prstGeom>
        </p:spPr>
      </p:pic>
      <p:pic>
        <p:nvPicPr>
          <p:cNvPr id="28" name="Group 20 7 - 9Slide.v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1927" y="4405140"/>
            <a:ext cx="1739442" cy="1387819"/>
          </a:xfrm>
          <a:prstGeom prst="rect">
            <a:avLst/>
          </a:prstGeom>
        </p:spPr>
      </p:pic>
      <p:sp>
        <p:nvSpPr>
          <p:cNvPr id="15" name="Group 20 8 - 9Slide.vn"/>
          <p:cNvSpPr/>
          <p:nvPr/>
        </p:nvSpPr>
        <p:spPr>
          <a:xfrm>
            <a:off x="4562922" y="4076700"/>
            <a:ext cx="2978666" cy="20446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Group 20 9 - 9Slide.v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094" y="4057362"/>
            <a:ext cx="640080" cy="6411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Group 20 10 - 9Slide.vn"/>
          <p:cNvSpPr/>
          <p:nvPr/>
        </p:nvSpPr>
        <p:spPr>
          <a:xfrm>
            <a:off x="1158450" y="4076700"/>
            <a:ext cx="2978666" cy="20446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Group 20 11 - 9Slide.v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518" y="4063717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Group 20 12 - 9Slide.vn"/>
          <p:cNvSpPr/>
          <p:nvPr/>
        </p:nvSpPr>
        <p:spPr>
          <a:xfrm>
            <a:off x="7979223" y="4076700"/>
            <a:ext cx="2978666" cy="20446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Group 20 13 - 9Slide.v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291" y="4063717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Group 20 14 - 9Slide.vn"/>
          <p:cNvSpPr/>
          <p:nvPr/>
        </p:nvSpPr>
        <p:spPr>
          <a:xfrm>
            <a:off x="1057936" y="270456"/>
            <a:ext cx="3971264" cy="605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right answer.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 1 - 9Slide.vn"/>
          <p:cNvGrpSpPr/>
          <p:nvPr/>
        </p:nvGrpSpPr>
        <p:grpSpPr>
          <a:xfrm>
            <a:off x="1786415" y="906856"/>
            <a:ext cx="7584428" cy="3011685"/>
            <a:chOff x="2440694" y="417045"/>
            <a:chExt cx="7584428" cy="3011685"/>
          </a:xfrm>
        </p:grpSpPr>
        <p:grpSp>
          <p:nvGrpSpPr>
            <p:cNvPr id="7" name="Group 6"/>
            <p:cNvGrpSpPr/>
            <p:nvPr/>
          </p:nvGrpSpPr>
          <p:grpSpPr>
            <a:xfrm>
              <a:off x="5120640" y="1645923"/>
              <a:ext cx="4904482" cy="1097280"/>
              <a:chOff x="5120640" y="1645923"/>
              <a:chExt cx="4904482" cy="1097280"/>
            </a:xfrm>
            <a:solidFill>
              <a:srgbClr val="FFA7A7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Chevron 3"/>
              <p:cNvSpPr/>
              <p:nvPr/>
            </p:nvSpPr>
            <p:spPr>
              <a:xfrm rot="9892538">
                <a:off x="9167008" y="1801141"/>
                <a:ext cx="858114" cy="795528"/>
              </a:xfrm>
              <a:prstGeom prst="chevron">
                <a:avLst>
                  <a:gd name="adj" fmla="val 40959"/>
                </a:avLst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Wave 5"/>
              <p:cNvSpPr/>
              <p:nvPr/>
            </p:nvSpPr>
            <p:spPr>
              <a:xfrm>
                <a:off x="5120640" y="1645923"/>
                <a:ext cx="4480560" cy="1097280"/>
              </a:xfrm>
              <a:prstGeom prst="wave">
                <a:avLst/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0694" y="417045"/>
              <a:ext cx="3967116" cy="3011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88904" y="1922887"/>
              <a:ext cx="406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__________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Group 20 2 - 9Slide.vn"/>
          <p:cNvSpPr/>
          <p:nvPr/>
        </p:nvSpPr>
        <p:spPr>
          <a:xfrm>
            <a:off x="1146624" y="4581408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EC312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23" name="Group 20 3 - 9Slide.vn"/>
          <p:cNvSpPr/>
          <p:nvPr/>
        </p:nvSpPr>
        <p:spPr>
          <a:xfrm>
            <a:off x="4562924" y="4581408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EC312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Group 20 4 - 9Slide.vn"/>
          <p:cNvSpPr/>
          <p:nvPr/>
        </p:nvSpPr>
        <p:spPr>
          <a:xfrm>
            <a:off x="7979224" y="4581408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EC312C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C.</a:t>
            </a:r>
          </a:p>
        </p:txBody>
      </p:sp>
      <p:pic>
        <p:nvPicPr>
          <p:cNvPr id="27" name="Group 20 5 - 9Slide.v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8725" y="1443546"/>
            <a:ext cx="1719983" cy="1372294"/>
          </a:xfrm>
          <a:prstGeom prst="rect">
            <a:avLst/>
          </a:prstGeom>
        </p:spPr>
      </p:pic>
      <p:sp>
        <p:nvSpPr>
          <p:cNvPr id="33" name="Group 20 6 - 9Slide.vn"/>
          <p:cNvSpPr/>
          <p:nvPr/>
        </p:nvSpPr>
        <p:spPr>
          <a:xfrm>
            <a:off x="4562923" y="4581408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Group 20 7 - 9Slide.v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991" y="4568425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Group 20 8 - 9Slide.vn"/>
          <p:cNvSpPr/>
          <p:nvPr/>
        </p:nvSpPr>
        <p:spPr>
          <a:xfrm>
            <a:off x="7979223" y="4581408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Group 20 9 - 9Slide.v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395" y="4562070"/>
            <a:ext cx="640080" cy="6411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Group 20 10 - 9Slide.vn"/>
          <p:cNvSpPr/>
          <p:nvPr/>
        </p:nvSpPr>
        <p:spPr>
          <a:xfrm>
            <a:off x="1158451" y="4581408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Group 20 11 - 9Slide.v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519" y="4568425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Group 20 12 - 9Slide.vn"/>
          <p:cNvSpPr/>
          <p:nvPr/>
        </p:nvSpPr>
        <p:spPr>
          <a:xfrm>
            <a:off x="1057936" y="270456"/>
            <a:ext cx="3971264" cy="605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right answer.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Group 20 13 - 9Slide.vn">
            <a:extLst>
              <a:ext uri="{FF2B5EF4-FFF2-40B4-BE49-F238E27FC236}">
                <a16:creationId xmlns:a16="http://schemas.microsoft.com/office/drawing/2014/main" id="{4DCF3282-3442-54AB-2786-356D0437DD1D}"/>
              </a:ext>
            </a:extLst>
          </p:cNvPr>
          <p:cNvSpPr/>
          <p:nvPr/>
        </p:nvSpPr>
        <p:spPr>
          <a:xfrm>
            <a:off x="1159519" y="4586734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25" name="Group 20 14 - 9Slide.vn">
            <a:extLst>
              <a:ext uri="{FF2B5EF4-FFF2-40B4-BE49-F238E27FC236}">
                <a16:creationId xmlns:a16="http://schemas.microsoft.com/office/drawing/2014/main" id="{0D5D3A97-61D0-E96D-0656-0D0E949BECA1}"/>
              </a:ext>
            </a:extLst>
          </p:cNvPr>
          <p:cNvSpPr/>
          <p:nvPr/>
        </p:nvSpPr>
        <p:spPr>
          <a:xfrm>
            <a:off x="4575819" y="4586734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6" name="Group 20 15 - 9Slide.vn">
            <a:extLst>
              <a:ext uri="{FF2B5EF4-FFF2-40B4-BE49-F238E27FC236}">
                <a16:creationId xmlns:a16="http://schemas.microsoft.com/office/drawing/2014/main" id="{01006FDE-465C-F876-5A58-88C396CC0253}"/>
              </a:ext>
            </a:extLst>
          </p:cNvPr>
          <p:cNvSpPr/>
          <p:nvPr/>
        </p:nvSpPr>
        <p:spPr>
          <a:xfrm>
            <a:off x="7992119" y="4586734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C.</a:t>
            </a:r>
          </a:p>
        </p:txBody>
      </p:sp>
      <p:sp>
        <p:nvSpPr>
          <p:cNvPr id="28" name="Group 20 16 - 9Slide.vn">
            <a:extLst>
              <a:ext uri="{FF2B5EF4-FFF2-40B4-BE49-F238E27FC236}">
                <a16:creationId xmlns:a16="http://schemas.microsoft.com/office/drawing/2014/main" id="{3258DEBC-791B-A13D-B488-5D06ED97CABE}"/>
              </a:ext>
            </a:extLst>
          </p:cNvPr>
          <p:cNvSpPr/>
          <p:nvPr/>
        </p:nvSpPr>
        <p:spPr>
          <a:xfrm>
            <a:off x="4575818" y="4586734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eighteen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Group 20 17 - 9Slide.vn">
            <a:extLst>
              <a:ext uri="{FF2B5EF4-FFF2-40B4-BE49-F238E27FC236}">
                <a16:creationId xmlns:a16="http://schemas.microsoft.com/office/drawing/2014/main" id="{9C74EC19-9711-11AA-9D1C-29B2671803A0}"/>
              </a:ext>
            </a:extLst>
          </p:cNvPr>
          <p:cNvSpPr/>
          <p:nvPr/>
        </p:nvSpPr>
        <p:spPr>
          <a:xfrm>
            <a:off x="7992118" y="4586734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seventeen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Group 20 18 - 9Slide.vn">
            <a:extLst>
              <a:ext uri="{FF2B5EF4-FFF2-40B4-BE49-F238E27FC236}">
                <a16:creationId xmlns:a16="http://schemas.microsoft.com/office/drawing/2014/main" id="{060EAA19-434E-C390-33C1-4283FFFB24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290" y="4567396"/>
            <a:ext cx="640080" cy="6411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Group 20 19 - 9Slide.vn">
            <a:extLst>
              <a:ext uri="{FF2B5EF4-FFF2-40B4-BE49-F238E27FC236}">
                <a16:creationId xmlns:a16="http://schemas.microsoft.com/office/drawing/2014/main" id="{DDD0A896-1CDA-7277-0593-7EF9734E8B9C}"/>
              </a:ext>
            </a:extLst>
          </p:cNvPr>
          <p:cNvSpPr/>
          <p:nvPr/>
        </p:nvSpPr>
        <p:spPr>
          <a:xfrm>
            <a:off x="1171346" y="4586734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nineteen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 1 - 9Slide.vn"/>
          <p:cNvGrpSpPr/>
          <p:nvPr/>
        </p:nvGrpSpPr>
        <p:grpSpPr>
          <a:xfrm>
            <a:off x="1733661" y="1056522"/>
            <a:ext cx="7584428" cy="3011685"/>
            <a:chOff x="2440694" y="417045"/>
            <a:chExt cx="7584428" cy="3011685"/>
          </a:xfrm>
        </p:grpSpPr>
        <p:grpSp>
          <p:nvGrpSpPr>
            <p:cNvPr id="7" name="Group 6"/>
            <p:cNvGrpSpPr/>
            <p:nvPr/>
          </p:nvGrpSpPr>
          <p:grpSpPr>
            <a:xfrm>
              <a:off x="5120640" y="1645923"/>
              <a:ext cx="4904482" cy="1097280"/>
              <a:chOff x="5120640" y="1645923"/>
              <a:chExt cx="4904482" cy="1097280"/>
            </a:xfrm>
            <a:solidFill>
              <a:srgbClr val="FFA7A7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Chevron 3"/>
              <p:cNvSpPr/>
              <p:nvPr/>
            </p:nvSpPr>
            <p:spPr>
              <a:xfrm rot="9892538">
                <a:off x="9167008" y="1801141"/>
                <a:ext cx="858114" cy="795528"/>
              </a:xfrm>
              <a:prstGeom prst="chevron">
                <a:avLst>
                  <a:gd name="adj" fmla="val 40959"/>
                </a:avLst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Wave 5"/>
              <p:cNvSpPr/>
              <p:nvPr/>
            </p:nvSpPr>
            <p:spPr>
              <a:xfrm>
                <a:off x="5120640" y="1645923"/>
                <a:ext cx="4480560" cy="1097280"/>
              </a:xfrm>
              <a:prstGeom prst="wave">
                <a:avLst/>
              </a:prstGeom>
              <a:solidFill>
                <a:srgbClr val="97C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0694" y="417045"/>
              <a:ext cx="3967116" cy="3011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88904" y="1922887"/>
              <a:ext cx="406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___________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Group 20 2 - 9Slide.vn"/>
          <p:cNvSpPr/>
          <p:nvPr/>
        </p:nvSpPr>
        <p:spPr>
          <a:xfrm>
            <a:off x="1146624" y="4581408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23" name="Group 20 3 - 9Slide.vn"/>
          <p:cNvSpPr/>
          <p:nvPr/>
        </p:nvSpPr>
        <p:spPr>
          <a:xfrm>
            <a:off x="7991053" y="4600722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Group 20 4 - 9Slide.vn"/>
          <p:cNvSpPr/>
          <p:nvPr/>
        </p:nvSpPr>
        <p:spPr>
          <a:xfrm>
            <a:off x="4580133" y="4597171"/>
            <a:ext cx="2978665" cy="1358186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C.</a:t>
            </a:r>
          </a:p>
        </p:txBody>
      </p:sp>
      <p:sp>
        <p:nvSpPr>
          <p:cNvPr id="33" name="Group 20 5 - 9Slide.vn"/>
          <p:cNvSpPr/>
          <p:nvPr/>
        </p:nvSpPr>
        <p:spPr>
          <a:xfrm>
            <a:off x="7991052" y="4600722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seventeen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Group 20 6 - 9Slide.v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120" y="4587739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Group 20 7 - 9Slide.vn"/>
          <p:cNvSpPr/>
          <p:nvPr/>
        </p:nvSpPr>
        <p:spPr>
          <a:xfrm>
            <a:off x="4580132" y="4597171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fourteen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Group 20 8 - 9Slide.v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304" y="4577833"/>
            <a:ext cx="640080" cy="6411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Group 20 9 - 9Slide.vn"/>
          <p:cNvSpPr/>
          <p:nvPr/>
        </p:nvSpPr>
        <p:spPr>
          <a:xfrm>
            <a:off x="1158451" y="4581408"/>
            <a:ext cx="2978666" cy="1358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fifteen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Group 20 10 - 9Slide.v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519" y="4568425"/>
            <a:ext cx="640080" cy="640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oup 20 11 - 9Slide.v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3977" y="1209007"/>
            <a:ext cx="2114371" cy="1680170"/>
          </a:xfrm>
          <a:prstGeom prst="rect">
            <a:avLst/>
          </a:prstGeom>
        </p:spPr>
      </p:pic>
      <p:sp>
        <p:nvSpPr>
          <p:cNvPr id="20" name="Group 20 12 - 9Slide.vn"/>
          <p:cNvSpPr/>
          <p:nvPr/>
        </p:nvSpPr>
        <p:spPr>
          <a:xfrm>
            <a:off x="1057936" y="270456"/>
            <a:ext cx="3971264" cy="605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right answer.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7513</TotalTime>
  <Words>474</Words>
  <Application>Microsoft Office PowerPoint</Application>
  <PresentationFormat>Màn hình rộng</PresentationFormat>
  <Paragraphs>132</Paragraphs>
  <Slides>31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5" baseType="lpstr">
      <vt:lpstr>Arial</vt:lpstr>
      <vt:lpstr>Arial Black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1</cp:lastModifiedBy>
  <cp:revision>158</cp:revision>
  <dcterms:created xsi:type="dcterms:W3CDTF">2020-12-08T03:17:05Z</dcterms:created>
  <dcterms:modified xsi:type="dcterms:W3CDTF">2022-08-02T02:20:30Z</dcterms:modified>
  <cp:category>9Slide.vn</cp:category>
</cp:coreProperties>
</file>